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nrique Huh Puc" userId="a8fe4714feb1e629" providerId="Windows Live" clId="Web-{0EA0074E-4097-44CE-B77A-8248086E2A2A}"/>
    <pc:docChg chg="addSld modSld modMainMaster">
      <pc:chgData name="Luis Enrique Huh Puc" userId="a8fe4714feb1e629" providerId="Windows Live" clId="Web-{0EA0074E-4097-44CE-B77A-8248086E2A2A}" dt="2018-04-04T01:35:49.209" v="145"/>
      <pc:docMkLst>
        <pc:docMk/>
      </pc:docMkLst>
      <pc:sldChg chg="addSp delSp modSp mod modClrScheme chgLayout">
        <pc:chgData name="Luis Enrique Huh Puc" userId="a8fe4714feb1e629" providerId="Windows Live" clId="Web-{0EA0074E-4097-44CE-B77A-8248086E2A2A}" dt="2018-04-04T01:11:07.521" v="104"/>
        <pc:sldMkLst>
          <pc:docMk/>
          <pc:sldMk cId="3856144342" sldId="256"/>
        </pc:sldMkLst>
        <pc:spChg chg="del mod">
          <ac:chgData name="Luis Enrique Huh Puc" userId="a8fe4714feb1e629" providerId="Windows Live" clId="Web-{0EA0074E-4097-44CE-B77A-8248086E2A2A}" dt="2018-04-04T01:02:45.702" v="28"/>
          <ac:spMkLst>
            <pc:docMk/>
            <pc:sldMk cId="3856144342" sldId="256"/>
            <ac:spMk id="2" creationId="{00000000-0000-0000-0000-000000000000}"/>
          </ac:spMkLst>
        </pc:spChg>
        <pc:spChg chg="del">
          <ac:chgData name="Luis Enrique Huh Puc" userId="a8fe4714feb1e629" providerId="Windows Live" clId="Web-{0EA0074E-4097-44CE-B77A-8248086E2A2A}" dt="2018-04-04T01:06:51.749" v="35"/>
          <ac:spMkLst>
            <pc:docMk/>
            <pc:sldMk cId="3856144342" sldId="256"/>
            <ac:spMk id="3" creationId="{00000000-0000-0000-0000-000000000000}"/>
          </ac:spMkLst>
        </pc:spChg>
        <pc:spChg chg="add del mod">
          <ac:chgData name="Luis Enrique Huh Puc" userId="a8fe4714feb1e629" providerId="Windows Live" clId="Web-{0EA0074E-4097-44CE-B77A-8248086E2A2A}" dt="2018-04-04T01:06:51.749" v="35"/>
          <ac:spMkLst>
            <pc:docMk/>
            <pc:sldMk cId="3856144342" sldId="256"/>
            <ac:spMk id="5" creationId="{D22840C7-D35D-466D-8173-52616501378C}"/>
          </ac:spMkLst>
        </pc:spChg>
        <pc:spChg chg="add mod">
          <ac:chgData name="Luis Enrique Huh Puc" userId="a8fe4714feb1e629" providerId="Windows Live" clId="Web-{0EA0074E-4097-44CE-B77A-8248086E2A2A}" dt="2018-04-04T01:10:02.115" v="102"/>
          <ac:spMkLst>
            <pc:docMk/>
            <pc:sldMk cId="3856144342" sldId="256"/>
            <ac:spMk id="10" creationId="{16860CFF-7755-4374-9A47-A57272C23B04}"/>
          </ac:spMkLst>
        </pc:spChg>
        <pc:picChg chg="add mod">
          <ac:chgData name="Luis Enrique Huh Puc" userId="a8fe4714feb1e629" providerId="Windows Live" clId="Web-{0EA0074E-4097-44CE-B77A-8248086E2A2A}" dt="2018-04-04T01:07:05.722" v="37"/>
          <ac:picMkLst>
            <pc:docMk/>
            <pc:sldMk cId="3856144342" sldId="256"/>
            <ac:picMk id="6" creationId="{F4C1C524-5D66-413B-BEA7-BE4036670721}"/>
          </ac:picMkLst>
        </pc:picChg>
        <pc:picChg chg="add del mod">
          <ac:chgData name="Luis Enrique Huh Puc" userId="a8fe4714feb1e629" providerId="Windows Live" clId="Web-{0EA0074E-4097-44CE-B77A-8248086E2A2A}" dt="2018-04-04T01:06:39.514" v="34"/>
          <ac:picMkLst>
            <pc:docMk/>
            <pc:sldMk cId="3856144342" sldId="256"/>
            <ac:picMk id="8" creationId="{CD79EABB-DDBA-4E17-B394-3992D7679BFA}"/>
          </ac:picMkLst>
        </pc:picChg>
      </pc:sldChg>
      <pc:sldChg chg="modSp new mod">
        <pc:chgData name="Luis Enrique Huh Puc" userId="a8fe4714feb1e629" providerId="Windows Live" clId="Web-{0EA0074E-4097-44CE-B77A-8248086E2A2A}" dt="2018-04-04T01:35:26.459" v="144"/>
        <pc:sldMkLst>
          <pc:docMk/>
          <pc:sldMk cId="2422759761" sldId="257"/>
        </pc:sldMkLst>
        <pc:spChg chg="mod">
          <ac:chgData name="Luis Enrique Huh Puc" userId="a8fe4714feb1e629" providerId="Windows Live" clId="Web-{0EA0074E-4097-44CE-B77A-8248086E2A2A}" dt="2018-04-04T01:35:26.459" v="144"/>
          <ac:spMkLst>
            <pc:docMk/>
            <pc:sldMk cId="2422759761" sldId="257"/>
            <ac:spMk id="2" creationId="{91830B9B-3921-4C42-9C6F-97B7438E6352}"/>
          </ac:spMkLst>
        </pc:spChg>
      </pc:sldChg>
      <pc:sldChg chg="new">
        <pc:chgData name="Luis Enrique Huh Puc" userId="a8fe4714feb1e629" providerId="Windows Live" clId="Web-{0EA0074E-4097-44CE-B77A-8248086E2A2A}" dt="2018-04-04T01:35:49.209" v="145"/>
        <pc:sldMkLst>
          <pc:docMk/>
          <pc:sldMk cId="1497350349" sldId="258"/>
        </pc:sldMkLst>
      </pc:sldChg>
      <pc:sldMasterChg chg="mod setBg modSldLayout">
        <pc:chgData name="Luis Enrique Huh Puc" userId="a8fe4714feb1e629" providerId="Windows Live" clId="Web-{0EA0074E-4097-44CE-B77A-8248086E2A2A}" dt="2018-04-04T01:11:07.521" v="104"/>
        <pc:sldMasterMkLst>
          <pc:docMk/>
          <pc:sldMasterMk cId="0" sldId="2147483648"/>
        </pc:sldMasterMkLst>
        <pc:sldLayoutChg chg="mod setBg setFolMasterObjs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49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0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1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2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3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4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5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6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7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8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59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0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1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3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6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7"/>
          </pc:sldLayoutMkLst>
        </pc:sldLayoutChg>
        <pc:sldLayoutChg chg="mod setBg">
          <pc:chgData name="Luis Enrique Huh Puc" userId="a8fe4714feb1e629" providerId="Windows Live" clId="Web-{0EA0074E-4097-44CE-B77A-8248086E2A2A}" dt="2018-04-04T01:11:07.521" v="104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  <pc:docChgLst>
    <pc:chgData name="Luis Enrique Huh Puc" userId="a8fe4714feb1e629" providerId="Windows Live" clId="Web-{D6B9A8B8-6C66-43E7-82CC-A91B3AC7A553}"/>
    <pc:docChg chg="addSld modSld">
      <pc:chgData name="Luis Enrique Huh Puc" userId="a8fe4714feb1e629" providerId="Windows Live" clId="Web-{D6B9A8B8-6C66-43E7-82CC-A91B3AC7A553}" dt="2018-04-04T03:02:33.103" v="114"/>
      <pc:docMkLst>
        <pc:docMk/>
      </pc:docMkLst>
      <pc:sldChg chg="addSp modSp">
        <pc:chgData name="Luis Enrique Huh Puc" userId="a8fe4714feb1e629" providerId="Windows Live" clId="Web-{D6B9A8B8-6C66-43E7-82CC-A91B3AC7A553}" dt="2018-04-04T02:47:38.947" v="13"/>
        <pc:sldMkLst>
          <pc:docMk/>
          <pc:sldMk cId="2422759761" sldId="257"/>
        </pc:sldMkLst>
        <pc:picChg chg="add mod">
          <ac:chgData name="Luis Enrique Huh Puc" userId="a8fe4714feb1e629" providerId="Windows Live" clId="Web-{D6B9A8B8-6C66-43E7-82CC-A91B3AC7A553}" dt="2018-04-04T02:46:37.103" v="1"/>
          <ac:picMkLst>
            <pc:docMk/>
            <pc:sldMk cId="2422759761" sldId="257"/>
            <ac:picMk id="3" creationId="{F48E5202-A28C-408D-A3FA-4887AFA318F2}"/>
          </ac:picMkLst>
        </pc:picChg>
        <pc:picChg chg="add mod">
          <ac:chgData name="Luis Enrique Huh Puc" userId="a8fe4714feb1e629" providerId="Windows Live" clId="Web-{D6B9A8B8-6C66-43E7-82CC-A91B3AC7A553}" dt="2018-04-04T02:47:37.369" v="12"/>
          <ac:picMkLst>
            <pc:docMk/>
            <pc:sldMk cId="2422759761" sldId="257"/>
            <ac:picMk id="5" creationId="{567FA26C-D724-4C82-A684-5EB6E92EF22A}"/>
          </ac:picMkLst>
        </pc:picChg>
        <pc:picChg chg="add mod">
          <ac:chgData name="Luis Enrique Huh Puc" userId="a8fe4714feb1e629" providerId="Windows Live" clId="Web-{D6B9A8B8-6C66-43E7-82CC-A91B3AC7A553}" dt="2018-04-04T02:47:38.947" v="13"/>
          <ac:picMkLst>
            <pc:docMk/>
            <pc:sldMk cId="2422759761" sldId="257"/>
            <ac:picMk id="7" creationId="{64F39A1B-3A5B-473E-9DDC-6C3EE62BA3E9}"/>
          </ac:picMkLst>
        </pc:picChg>
        <pc:picChg chg="add mod">
          <ac:chgData name="Luis Enrique Huh Puc" userId="a8fe4714feb1e629" providerId="Windows Live" clId="Web-{D6B9A8B8-6C66-43E7-82CC-A91B3AC7A553}" dt="2018-04-04T02:47:34.712" v="10"/>
          <ac:picMkLst>
            <pc:docMk/>
            <pc:sldMk cId="2422759761" sldId="257"/>
            <ac:picMk id="9" creationId="{37E225F7-C5CF-4EC2-B6AE-ECB72F2CB6D5}"/>
          </ac:picMkLst>
        </pc:picChg>
      </pc:sldChg>
      <pc:sldChg chg="modSp">
        <pc:chgData name="Luis Enrique Huh Puc" userId="a8fe4714feb1e629" providerId="Windows Live" clId="Web-{D6B9A8B8-6C66-43E7-82CC-A91B3AC7A553}" dt="2018-04-04T02:59:20.038" v="59"/>
        <pc:sldMkLst>
          <pc:docMk/>
          <pc:sldMk cId="1497350349" sldId="258"/>
        </pc:sldMkLst>
        <pc:spChg chg="mod">
          <ac:chgData name="Luis Enrique Huh Puc" userId="a8fe4714feb1e629" providerId="Windows Live" clId="Web-{D6B9A8B8-6C66-43E7-82CC-A91B3AC7A553}" dt="2018-04-04T02:59:20.038" v="59"/>
          <ac:spMkLst>
            <pc:docMk/>
            <pc:sldMk cId="1497350349" sldId="258"/>
            <ac:spMk id="2" creationId="{2AEA9BA0-03CE-406E-8EEF-B4DDD431E99C}"/>
          </ac:spMkLst>
        </pc:spChg>
      </pc:sldChg>
      <pc:sldChg chg="modSp new">
        <pc:chgData name="Luis Enrique Huh Puc" userId="a8fe4714feb1e629" providerId="Windows Live" clId="Web-{D6B9A8B8-6C66-43E7-82CC-A91B3AC7A553}" dt="2018-04-04T02:53:53.048" v="27"/>
        <pc:sldMkLst>
          <pc:docMk/>
          <pc:sldMk cId="2032981083" sldId="259"/>
        </pc:sldMkLst>
        <pc:spChg chg="mod">
          <ac:chgData name="Luis Enrique Huh Puc" userId="a8fe4714feb1e629" providerId="Windows Live" clId="Web-{D6B9A8B8-6C66-43E7-82CC-A91B3AC7A553}" dt="2018-04-04T02:53:53.048" v="27"/>
          <ac:spMkLst>
            <pc:docMk/>
            <pc:sldMk cId="2032981083" sldId="259"/>
            <ac:spMk id="2" creationId="{2B27987D-257F-4249-B302-4190C81912B8}"/>
          </ac:spMkLst>
        </pc:spChg>
      </pc:sldChg>
      <pc:sldChg chg="addSp delSp modSp new">
        <pc:chgData name="Luis Enrique Huh Puc" userId="a8fe4714feb1e629" providerId="Windows Live" clId="Web-{D6B9A8B8-6C66-43E7-82CC-A91B3AC7A553}" dt="2018-04-04T03:02:33.103" v="114"/>
        <pc:sldMkLst>
          <pc:docMk/>
          <pc:sldMk cId="3467087518" sldId="260"/>
        </pc:sldMkLst>
        <pc:spChg chg="mod">
          <ac:chgData name="Luis Enrique Huh Puc" userId="a8fe4714feb1e629" providerId="Windows Live" clId="Web-{D6B9A8B8-6C66-43E7-82CC-A91B3AC7A553}" dt="2018-04-04T03:01:21.586" v="100"/>
          <ac:spMkLst>
            <pc:docMk/>
            <pc:sldMk cId="3467087518" sldId="260"/>
            <ac:spMk id="2" creationId="{E49921F5-CE5E-4336-8E8B-8BA3B4E905C7}"/>
          </ac:spMkLst>
        </pc:spChg>
        <pc:spChg chg="add mod">
          <ac:chgData name="Luis Enrique Huh Puc" userId="a8fe4714feb1e629" providerId="Windows Live" clId="Web-{D6B9A8B8-6C66-43E7-82CC-A91B3AC7A553}" dt="2018-04-04T03:02:33.103" v="114"/>
          <ac:spMkLst>
            <pc:docMk/>
            <pc:sldMk cId="3467087518" sldId="260"/>
            <ac:spMk id="8" creationId="{78631E24-D95B-4604-88FD-7D2BCB517B2C}"/>
          </ac:spMkLst>
        </pc:spChg>
        <pc:picChg chg="add mod">
          <ac:chgData name="Luis Enrique Huh Puc" userId="a8fe4714feb1e629" providerId="Windows Live" clId="Web-{D6B9A8B8-6C66-43E7-82CC-A91B3AC7A553}" dt="2018-04-04T03:01:24.524" v="102"/>
          <ac:picMkLst>
            <pc:docMk/>
            <pc:sldMk cId="3467087518" sldId="260"/>
            <ac:picMk id="3" creationId="{0F1E16BD-B9AF-439C-96E9-413FD091F58F}"/>
          </ac:picMkLst>
        </pc:picChg>
        <pc:picChg chg="add del mod">
          <ac:chgData name="Luis Enrique Huh Puc" userId="a8fe4714feb1e629" providerId="Windows Live" clId="Web-{D6B9A8B8-6C66-43E7-82CC-A91B3AC7A553}" dt="2018-04-04T03:01:31.524" v="104"/>
          <ac:picMkLst>
            <pc:docMk/>
            <pc:sldMk cId="3467087518" sldId="260"/>
            <ac:picMk id="5" creationId="{9CCC4D05-65B7-4657-A802-1BD868A9025F}"/>
          </ac:picMkLst>
        </pc:picChg>
      </pc:sldChg>
    </pc:docChg>
  </pc:docChgLst>
  <pc:docChgLst>
    <pc:chgData name="Luis Enrique Huh Puc" userId="a8fe4714feb1e629" providerId="Windows Live" clId="Web-{A70FC29D-6364-4D99-B6AB-7630A404A2EE}"/>
    <pc:docChg chg="addSld modSld">
      <pc:chgData name="Luis Enrique Huh Puc" userId="a8fe4714feb1e629" providerId="Windows Live" clId="Web-{A70FC29D-6364-4D99-B6AB-7630A404A2EE}" dt="2018-04-04T03:27:47.532" v="93"/>
      <pc:docMkLst>
        <pc:docMk/>
      </pc:docMkLst>
      <pc:sldChg chg="addSp modSp">
        <pc:chgData name="Luis Enrique Huh Puc" userId="a8fe4714feb1e629" providerId="Windows Live" clId="Web-{A70FC29D-6364-4D99-B6AB-7630A404A2EE}" dt="2018-04-04T03:27:08.220" v="88"/>
        <pc:sldMkLst>
          <pc:docMk/>
          <pc:sldMk cId="1497350349" sldId="258"/>
        </pc:sldMkLst>
        <pc:spChg chg="mod">
          <ac:chgData name="Luis Enrique Huh Puc" userId="a8fe4714feb1e629" providerId="Windows Live" clId="Web-{A70FC29D-6364-4D99-B6AB-7630A404A2EE}" dt="2018-04-04T03:27:08.220" v="88"/>
          <ac:spMkLst>
            <pc:docMk/>
            <pc:sldMk cId="1497350349" sldId="258"/>
            <ac:spMk id="2" creationId="{2AEA9BA0-03CE-406E-8EEF-B4DDD431E99C}"/>
          </ac:spMkLst>
        </pc:spChg>
        <pc:picChg chg="add mod">
          <ac:chgData name="Luis Enrique Huh Puc" userId="a8fe4714feb1e629" providerId="Windows Live" clId="Web-{A70FC29D-6364-4D99-B6AB-7630A404A2EE}" dt="2018-04-04T03:06:07.571" v="8"/>
          <ac:picMkLst>
            <pc:docMk/>
            <pc:sldMk cId="1497350349" sldId="258"/>
            <ac:picMk id="3" creationId="{9960AE0C-D32A-4A12-8BAD-A518244A5FA5}"/>
          </ac:picMkLst>
        </pc:picChg>
        <pc:picChg chg="add mod">
          <ac:chgData name="Luis Enrique Huh Puc" userId="a8fe4714feb1e629" providerId="Windows Live" clId="Web-{A70FC29D-6364-4D99-B6AB-7630A404A2EE}" dt="2018-04-04T03:06:08.993" v="9"/>
          <ac:picMkLst>
            <pc:docMk/>
            <pc:sldMk cId="1497350349" sldId="258"/>
            <ac:picMk id="5" creationId="{96CCFF9A-1EC7-48D9-83DB-1E4EFF973CE6}"/>
          </ac:picMkLst>
        </pc:picChg>
      </pc:sldChg>
      <pc:sldChg chg="addSp modSp">
        <pc:chgData name="Luis Enrique Huh Puc" userId="a8fe4714feb1e629" providerId="Windows Live" clId="Web-{A70FC29D-6364-4D99-B6AB-7630A404A2EE}" dt="2018-04-04T03:26:03.641" v="85"/>
        <pc:sldMkLst>
          <pc:docMk/>
          <pc:sldMk cId="2032981083" sldId="259"/>
        </pc:sldMkLst>
        <pc:picChg chg="add mod modCrop">
          <ac:chgData name="Luis Enrique Huh Puc" userId="a8fe4714feb1e629" providerId="Windows Live" clId="Web-{A70FC29D-6364-4D99-B6AB-7630A404A2EE}" dt="2018-04-04T03:25:36.156" v="81"/>
          <ac:picMkLst>
            <pc:docMk/>
            <pc:sldMk cId="2032981083" sldId="259"/>
            <ac:picMk id="3" creationId="{8423807E-055D-4EBE-AD96-5FF21188DF88}"/>
          </ac:picMkLst>
        </pc:picChg>
        <pc:picChg chg="add mod">
          <ac:chgData name="Luis Enrique Huh Puc" userId="a8fe4714feb1e629" providerId="Windows Live" clId="Web-{A70FC29D-6364-4D99-B6AB-7630A404A2EE}" dt="2018-04-04T03:26:03.641" v="85"/>
          <ac:picMkLst>
            <pc:docMk/>
            <pc:sldMk cId="2032981083" sldId="259"/>
            <ac:picMk id="5" creationId="{4E76E9F3-EB24-49D6-82D0-88DB10EA35AC}"/>
          </ac:picMkLst>
        </pc:picChg>
      </pc:sldChg>
      <pc:sldChg chg="modSp">
        <pc:chgData name="Luis Enrique Huh Puc" userId="a8fe4714feb1e629" providerId="Windows Live" clId="Web-{A70FC29D-6364-4D99-B6AB-7630A404A2EE}" dt="2018-04-04T03:27:47.532" v="93"/>
        <pc:sldMkLst>
          <pc:docMk/>
          <pc:sldMk cId="3467087518" sldId="260"/>
        </pc:sldMkLst>
        <pc:spChg chg="mod">
          <ac:chgData name="Luis Enrique Huh Puc" userId="a8fe4714feb1e629" providerId="Windows Live" clId="Web-{A70FC29D-6364-4D99-B6AB-7630A404A2EE}" dt="2018-04-04T03:27:47.532" v="93"/>
          <ac:spMkLst>
            <pc:docMk/>
            <pc:sldMk cId="3467087518" sldId="260"/>
            <ac:spMk id="2" creationId="{E49921F5-CE5E-4336-8E8B-8BA3B4E905C7}"/>
          </ac:spMkLst>
        </pc:spChg>
      </pc:sldChg>
      <pc:sldChg chg="addSp modSp new">
        <pc:chgData name="Luis Enrique Huh Puc" userId="a8fe4714feb1e629" providerId="Windows Live" clId="Web-{A70FC29D-6364-4D99-B6AB-7630A404A2EE}" dt="2018-04-04T03:23:01.890" v="76"/>
        <pc:sldMkLst>
          <pc:docMk/>
          <pc:sldMk cId="3774387667" sldId="261"/>
        </pc:sldMkLst>
        <pc:spChg chg="mod">
          <ac:chgData name="Luis Enrique Huh Puc" userId="a8fe4714feb1e629" providerId="Windows Live" clId="Web-{A70FC29D-6364-4D99-B6AB-7630A404A2EE}" dt="2018-04-04T03:08:42.303" v="62"/>
          <ac:spMkLst>
            <pc:docMk/>
            <pc:sldMk cId="3774387667" sldId="261"/>
            <ac:spMk id="2" creationId="{50A7D5A5-E726-4B2C-9F59-12689A693C06}"/>
          </ac:spMkLst>
        </pc:spChg>
        <pc:picChg chg="add mod">
          <ac:chgData name="Luis Enrique Huh Puc" userId="a8fe4714feb1e629" providerId="Windows Live" clId="Web-{A70FC29D-6364-4D99-B6AB-7630A404A2EE}" dt="2018-04-04T03:08:32.412" v="55"/>
          <ac:picMkLst>
            <pc:docMk/>
            <pc:sldMk cId="3774387667" sldId="261"/>
            <ac:picMk id="3" creationId="{FAB2EA84-EFAE-493A-BD64-A61F04556846}"/>
          </ac:picMkLst>
        </pc:picChg>
        <pc:picChg chg="add mod">
          <ac:chgData name="Luis Enrique Huh Puc" userId="a8fe4714feb1e629" providerId="Windows Live" clId="Web-{A70FC29D-6364-4D99-B6AB-7630A404A2EE}" dt="2018-04-04T03:23:01.890" v="76"/>
          <ac:picMkLst>
            <pc:docMk/>
            <pc:sldMk cId="3774387667" sldId="261"/>
            <ac:picMk id="5" creationId="{29B71E20-0A75-48A1-8440-8D29368B0E8B}"/>
          </ac:picMkLst>
        </pc:picChg>
        <pc:picChg chg="add mod">
          <ac:chgData name="Luis Enrique Huh Puc" userId="a8fe4714feb1e629" providerId="Windows Live" clId="Web-{A70FC29D-6364-4D99-B6AB-7630A404A2EE}" dt="2018-04-04T03:18:20.934" v="67"/>
          <ac:picMkLst>
            <pc:docMk/>
            <pc:sldMk cId="3774387667" sldId="261"/>
            <ac:picMk id="7" creationId="{968BF1FF-5804-42F6-9D32-66778FBD46DE}"/>
          </ac:picMkLst>
        </pc:picChg>
        <pc:picChg chg="add mod">
          <ac:chgData name="Luis Enrique Huh Puc" userId="a8fe4714feb1e629" providerId="Windows Live" clId="Web-{A70FC29D-6364-4D99-B6AB-7630A404A2EE}" dt="2018-04-04T03:22:58.765" v="75"/>
          <ac:picMkLst>
            <pc:docMk/>
            <pc:sldMk cId="3774387667" sldId="261"/>
            <ac:picMk id="9" creationId="{9BA2FB87-5E95-47B6-86EA-5232283D2A76}"/>
          </ac:picMkLst>
        </pc:picChg>
        <pc:picChg chg="add mod">
          <ac:chgData name="Luis Enrique Huh Puc" userId="a8fe4714feb1e629" providerId="Windows Live" clId="Web-{A70FC29D-6364-4D99-B6AB-7630A404A2EE}" dt="2018-04-04T03:22:46.124" v="73"/>
          <ac:picMkLst>
            <pc:docMk/>
            <pc:sldMk cId="3774387667" sldId="261"/>
            <ac:picMk id="11" creationId="{195B56C1-C5E5-4442-80B6-4AD57578D270}"/>
          </ac:picMkLst>
        </pc:picChg>
      </pc:sldChg>
    </pc:docChg>
  </pc:docChgLst>
  <pc:docChgLst>
    <pc:chgData name="Luis Enrique Huh Puc" userId="a8fe4714feb1e629" providerId="Windows Live" clId="Web-{397FD89E-BDB3-45E3-AF88-168D88641BA3}"/>
    <pc:docChg chg="modSld">
      <pc:chgData name="Luis Enrique Huh Puc" userId="a8fe4714feb1e629" providerId="Windows Live" clId="Web-{397FD89E-BDB3-45E3-AF88-168D88641BA3}" dt="2018-04-04T00:59:25.511" v="4"/>
      <pc:docMkLst>
        <pc:docMk/>
      </pc:docMkLst>
      <pc:sldChg chg="mod setBg">
        <pc:chgData name="Luis Enrique Huh Puc" userId="a8fe4714feb1e629" providerId="Windows Live" clId="Web-{397FD89E-BDB3-45E3-AF88-168D88641BA3}" dt="2018-04-04T00:59:25.511" v="4"/>
        <pc:sldMkLst>
          <pc:docMk/>
          <pc:sldMk cId="385614434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4C1C524-5D66-413B-BEA7-BE403667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1882894"/>
            <a:ext cx="6941388" cy="25890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860CFF-7755-4374-9A47-A57272C23B04}"/>
              </a:ext>
            </a:extLst>
          </p:cNvPr>
          <p:cNvSpPr txBox="1"/>
          <p:nvPr/>
        </p:nvSpPr>
        <p:spPr>
          <a:xfrm>
            <a:off x="7053531" y="6068682"/>
            <a:ext cx="54605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3200" dirty="0">
                <a:latin typeface="Courier New"/>
                <a:ea typeface="Verdana"/>
                <a:cs typeface="Courier New"/>
              </a:rPr>
              <a:t>&lt;</a:t>
            </a:r>
            <a:r>
              <a:rPr lang="es-MX" sz="3200" dirty="0" err="1">
                <a:latin typeface="Courier New"/>
                <a:ea typeface="Verdana"/>
                <a:cs typeface="Courier New"/>
              </a:rPr>
              <a:t>CaribeCode</a:t>
            </a:r>
            <a:r>
              <a:rPr lang="es-MX" sz="3200" dirty="0">
                <a:latin typeface="Courier New"/>
                <a:cs typeface="Courier New"/>
              </a:rPr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0B9B-3921-4C42-9C6F-97B7438E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38" y="4859839"/>
            <a:ext cx="9905998" cy="1478570"/>
          </a:xfrm>
        </p:spPr>
        <p:txBody>
          <a:bodyPr/>
          <a:lstStyle/>
          <a:p>
            <a:r>
              <a:rPr lang="es-MX" dirty="0"/>
              <a:t>La popularidad de las criptomonedas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8E5202-A28C-408D-A3FA-4887AFA3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29" y="962474"/>
            <a:ext cx="2028825" cy="20288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7FA26C-D724-4C82-A684-5EB6E92E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28" y="3984114"/>
            <a:ext cx="2743200" cy="90260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4F39A1B-3A5B-473E-9DDC-6C3EE62B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075" y="3088795"/>
            <a:ext cx="2743200" cy="15430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E225F7-C5CF-4EC2-B6AE-ECB72F2CB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023" y="1132159"/>
            <a:ext cx="2743200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A9BA0-03CE-406E-8EEF-B4DDD431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26" y="1236744"/>
            <a:ext cx="9905998" cy="1478570"/>
          </a:xfrm>
        </p:spPr>
        <p:txBody>
          <a:bodyPr/>
          <a:lstStyle/>
          <a:p>
            <a:r>
              <a:rPr lang="es-MX" dirty="0"/>
              <a:t>Mejor aplicación de </a:t>
            </a:r>
            <a:br>
              <a:rPr lang="es-MX" dirty="0"/>
            </a:br>
            <a:r>
              <a:rPr lang="es-MX" dirty="0"/>
              <a:t>las criptomonedas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960AE0C-D32A-4A12-8BAD-A518244A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26" y="1595878"/>
            <a:ext cx="4871049" cy="32493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CCFF9A-1EC7-48D9-83DB-1E4EFF97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4" y="3490832"/>
            <a:ext cx="4842294" cy="27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21F5-CE5E-4336-8E8B-8BA3B4E9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85" y="1035462"/>
            <a:ext cx="9905998" cy="1478570"/>
          </a:xfrm>
        </p:spPr>
        <p:txBody>
          <a:bodyPr>
            <a:normAutofit/>
          </a:bodyPr>
          <a:lstStyle/>
          <a:p>
            <a:r>
              <a:rPr lang="es-MX" sz="4800" dirty="0"/>
              <a:t>¿Qué 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1E16BD-B9AF-439C-96E9-413FD091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00" y="2227950"/>
            <a:ext cx="6222520" cy="231583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8631E24-D95B-4604-88FD-7D2BCB517B2C}"/>
              </a:ext>
            </a:extLst>
          </p:cNvPr>
          <p:cNvSpPr txBox="1">
            <a:spLocks/>
          </p:cNvSpPr>
          <p:nvPr/>
        </p:nvSpPr>
        <p:spPr>
          <a:xfrm>
            <a:off x="10170395" y="320644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70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987D-257F-4249-B302-4190C819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</a:t>
            </a:r>
            <a:r>
              <a:rPr lang="es-MX" dirty="0" err="1"/>
              <a:t>investorcoin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423807E-055D-4EBE-AD96-5FF21188D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9" r="524" b="926"/>
          <a:stretch/>
        </p:blipFill>
        <p:spPr>
          <a:xfrm>
            <a:off x="1705154" y="2352693"/>
            <a:ext cx="3031819" cy="26989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E76E9F3-EB24-49D6-82D0-88DB10EA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21" y="2731468"/>
            <a:ext cx="5388633" cy="29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D5A5-E726-4B2C-9F59-12689A69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                         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B2EA84-EFAE-493A-BD64-A61F0455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59" y="588931"/>
            <a:ext cx="2743200" cy="102187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B71E20-0A75-48A1-8440-8D29368B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2202585"/>
            <a:ext cx="2743200" cy="144641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68BF1FF-5804-42F6-9D32-66778FBD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66" y="831011"/>
            <a:ext cx="2743200" cy="13716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BA2FB87-5E95-47B6-86EA-5232283D2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568" y="4167996"/>
            <a:ext cx="2743200" cy="1828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95B56C1-C5E5-4442-80B6-4AD57578D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833" y="293441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Circuit</vt:lpstr>
      <vt:lpstr>Presentación de PowerPoint</vt:lpstr>
      <vt:lpstr>La popularidad de las criptomonedas</vt:lpstr>
      <vt:lpstr>Mejor aplicación de  las criptomonedas</vt:lpstr>
      <vt:lpstr>¿Qué es</vt:lpstr>
      <vt:lpstr>Objetivo de investorcoin</vt:lpstr>
      <vt:lpstr>¿Por qué                        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2014-08-26T23:43:54Z</dcterms:created>
  <dcterms:modified xsi:type="dcterms:W3CDTF">2018-04-04T03:28:57Z</dcterms:modified>
</cp:coreProperties>
</file>