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75282DE-CEE0-4AA7-B14D-273698B6ACC4}"/>
              </a:ext>
            </a:extLst>
          </p:cNvPr>
          <p:cNvSpPr/>
          <p:nvPr/>
        </p:nvSpPr>
        <p:spPr>
          <a:xfrm>
            <a:off x="1471246" y="1371600"/>
            <a:ext cx="9249507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Cliente/Hipótesis/Enfoque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Artefactos de módulos anteriores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Resultados (caminos buenos y malos); Correlaciones / regresiones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Gráficos / visualizaciones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29371F-61DB-4953-A77A-FC4553DFF791}"/>
              </a:ext>
            </a:extLst>
          </p:cNvPr>
          <p:cNvSpPr/>
          <p:nvPr/>
        </p:nvSpPr>
        <p:spPr>
          <a:xfrm>
            <a:off x="3607777" y="123093"/>
            <a:ext cx="4976446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P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8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625"/>
            <a:ext cx="9601200" cy="74295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Recomendaciones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826647-AFA7-440D-993D-E504FA0840DF}"/>
              </a:ext>
            </a:extLst>
          </p:cNvPr>
          <p:cNvSpPr txBox="1">
            <a:spLocks/>
          </p:cNvSpPr>
          <p:nvPr/>
        </p:nvSpPr>
        <p:spPr>
          <a:xfrm>
            <a:off x="857250" y="1162050"/>
            <a:ext cx="11334750" cy="5276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8482EA-D18F-4900-A8E6-38E5355EA5EE}"/>
              </a:ext>
            </a:extLst>
          </p:cNvPr>
          <p:cNvSpPr/>
          <p:nvPr/>
        </p:nvSpPr>
        <p:spPr>
          <a:xfrm>
            <a:off x="1281112" y="984319"/>
            <a:ext cx="104870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/>
              <a:t>El Comité Organizador de los Juegos Olímpicos debería dedicar más recursos a la predicción meteorológica para ayudar a organizar los Juegos Olímpicos, ya que el tiempo afecta el rendimiento de los atletas.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/>
              <a:t>El Comité Organizador de los Juegos Olímpicos debe defender la igualdad entre hombres y mujeres y seguir alentando a más mujeres a unirse a los Juegos Olímpicos.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5831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422B-564C-4ADF-8C9F-CCBFCB49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1.Hipótesis  y 2.sus respuestas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F94E-3FCB-4F2E-A837-7B864467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P1: ¿Existe alguna correlación entre el desempeño de un país en los Juegos Olímpicos de Invierno y el de los Juegos Olímpicos de Verano?</a:t>
            </a:r>
          </a:p>
          <a:p>
            <a:r>
              <a:rPr lang="es-MX" dirty="0"/>
              <a:t>H1: Si</a:t>
            </a:r>
          </a:p>
          <a:p>
            <a:r>
              <a:rPr lang="es-MX" dirty="0"/>
              <a:t>P2: ¿El desempeño del país por año cambia más en los Juegos Olímpicos de Invierno o en los Juegos Olímpicos de Verano?</a:t>
            </a:r>
          </a:p>
          <a:p>
            <a:r>
              <a:rPr lang="es-MX" dirty="0"/>
              <a:t>H2 Olimpiadas de Invierno</a:t>
            </a:r>
          </a:p>
          <a:p>
            <a:r>
              <a:rPr lang="es-MX" dirty="0"/>
              <a:t>P3: ¿Cómo ha evolucionado la proporción </a:t>
            </a:r>
            <a:r>
              <a:rPr lang="es-MX" dirty="0" err="1"/>
              <a:t>hombre:mujer</a:t>
            </a:r>
            <a:r>
              <a:rPr lang="es-MX" dirty="0"/>
              <a:t> a lo largo del tiempo?</a:t>
            </a:r>
          </a:p>
          <a:p>
            <a:r>
              <a:rPr lang="es-MX" dirty="0"/>
              <a:t>H3: Decreciente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87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422B-564C-4ADF-8C9F-CCBFCB49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Enfoque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F94E-3FCB-4F2E-A837-7B864467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E.1:  Calcular el coeficiente de correlación de Pearson</a:t>
            </a:r>
          </a:p>
          <a:p>
            <a:r>
              <a:rPr lang="es-MX" dirty="0"/>
              <a:t>E.2: Calcular la desviación estándar del desempeño de cada país. Dividirlo en invierno y verano y compararlo.</a:t>
            </a:r>
          </a:p>
          <a:p>
            <a:r>
              <a:rPr lang="es-MX" dirty="0"/>
              <a:t>E.3: Dibujar gráficos e interpretaciones</a:t>
            </a:r>
          </a:p>
        </p:txBody>
      </p:sp>
    </p:spTree>
    <p:extLst>
      <p:ext uri="{BB962C8B-B14F-4D97-AF65-F5344CB8AC3E}">
        <p14:creationId xmlns:p14="http://schemas.microsoft.com/office/powerpoint/2010/main" val="7402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s-PE" dirty="0"/>
              <a:t>Diagrama de relaciones</a:t>
            </a:r>
          </a:p>
        </p:txBody>
      </p:sp>
      <p:pic>
        <p:nvPicPr>
          <p:cNvPr id="1026" name="Picture 2" descr="https://lh7-us.googleusercontent.com/UsFOTTulmqUxcvo64-VcCsZIWIhxLIysFDh91aoRCi890hH8k5mRZSv-8CdyhqwNee_jEteTdUESovmnjBd9eZ_-lhmJMlo0uyv6NXbfcwFoudHLEA3Csyzb2gsaYfLToUNdm9HeFhNoxhkrh7q26M3g3g=s2048">
            <a:extLst>
              <a:ext uri="{FF2B5EF4-FFF2-40B4-BE49-F238E27FC236}">
                <a16:creationId xmlns:a16="http://schemas.microsoft.com/office/drawing/2014/main" id="{96476AB9-C393-436A-8E5A-08AAC6C3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28750"/>
            <a:ext cx="10439400" cy="489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0"/>
            <a:ext cx="9601200" cy="742950"/>
          </a:xfrm>
        </p:spPr>
        <p:txBody>
          <a:bodyPr>
            <a:normAutofit fontScale="90000"/>
          </a:bodyPr>
          <a:lstStyle/>
          <a:p>
            <a:r>
              <a:rPr lang="es-PE" dirty="0"/>
              <a:t>Primeros Hallazgos</a:t>
            </a:r>
            <a:br>
              <a:rPr lang="es-PE" dirty="0"/>
            </a:b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826647-AFA7-440D-993D-E504FA0840DF}"/>
              </a:ext>
            </a:extLst>
          </p:cNvPr>
          <p:cNvSpPr txBox="1">
            <a:spLocks/>
          </p:cNvSpPr>
          <p:nvPr/>
        </p:nvSpPr>
        <p:spPr>
          <a:xfrm>
            <a:off x="857250" y="1924050"/>
            <a:ext cx="3676650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La proporción de medallas fluctuó mucho en las dos competiciones, pero finalmente se estabilizó.</a:t>
            </a:r>
            <a:endParaRPr lang="es-PE" sz="4000" dirty="0"/>
          </a:p>
        </p:txBody>
      </p:sp>
      <p:pic>
        <p:nvPicPr>
          <p:cNvPr id="5" name="Google Shape;109;p21">
            <a:extLst>
              <a:ext uri="{FF2B5EF4-FFF2-40B4-BE49-F238E27FC236}">
                <a16:creationId xmlns:a16="http://schemas.microsoft.com/office/drawing/2014/main" id="{A8ADE59A-8EB5-4FF0-A396-64C4A1F0A5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5350" y="1325500"/>
            <a:ext cx="7620000" cy="538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82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7150"/>
            <a:ext cx="9601200" cy="742950"/>
          </a:xfrm>
        </p:spPr>
        <p:txBody>
          <a:bodyPr>
            <a:normAutofit fontScale="90000"/>
          </a:bodyPr>
          <a:lstStyle/>
          <a:p>
            <a:r>
              <a:rPr lang="es-PE" dirty="0"/>
              <a:t>Primeros Hallazgos</a:t>
            </a:r>
            <a:br>
              <a:rPr lang="es-PE" dirty="0"/>
            </a:b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826647-AFA7-440D-993D-E504FA0840DF}"/>
              </a:ext>
            </a:extLst>
          </p:cNvPr>
          <p:cNvSpPr txBox="1">
            <a:spLocks/>
          </p:cNvSpPr>
          <p:nvPr/>
        </p:nvSpPr>
        <p:spPr>
          <a:xfrm>
            <a:off x="857250" y="1162050"/>
            <a:ext cx="4686300" cy="5276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Los porcentajes relativos de medallas de oro, plata y bronce también se han estabilizado, lo que puede deberse a las razones mencionadas anteriormente.</a:t>
            </a:r>
            <a:endParaRPr lang="es-PE" sz="4000" dirty="0"/>
          </a:p>
        </p:txBody>
      </p:sp>
      <p:pic>
        <p:nvPicPr>
          <p:cNvPr id="5" name="Google Shape;116;p22">
            <a:extLst>
              <a:ext uri="{FF2B5EF4-FFF2-40B4-BE49-F238E27FC236}">
                <a16:creationId xmlns:a16="http://schemas.microsoft.com/office/drawing/2014/main" id="{6A51EE37-8705-4B57-AA14-0062EB90CE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1150" y="790575"/>
            <a:ext cx="6800850" cy="601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5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7150"/>
            <a:ext cx="9601200" cy="742950"/>
          </a:xfrm>
        </p:spPr>
        <p:txBody>
          <a:bodyPr>
            <a:normAutofit fontScale="90000"/>
          </a:bodyPr>
          <a:lstStyle/>
          <a:p>
            <a:r>
              <a:rPr lang="es-PE" dirty="0"/>
              <a:t>Primeros Hallazgos</a:t>
            </a:r>
            <a:br>
              <a:rPr lang="es-PE" dirty="0"/>
            </a:br>
            <a:endParaRPr lang="es-PE" dirty="0"/>
          </a:p>
        </p:txBody>
      </p:sp>
      <p:pic>
        <p:nvPicPr>
          <p:cNvPr id="6" name="Google Shape;123;p23">
            <a:extLst>
              <a:ext uri="{FF2B5EF4-FFF2-40B4-BE49-F238E27FC236}">
                <a16:creationId xmlns:a16="http://schemas.microsoft.com/office/drawing/2014/main" id="{85D7C692-4E44-457C-8F80-00BB06154A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3100" y="1049775"/>
            <a:ext cx="6438900" cy="52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8F706EA-B9B9-483E-B8E6-3E0C2085AB80}"/>
              </a:ext>
            </a:extLst>
          </p:cNvPr>
          <p:cNvSpPr/>
          <p:nvPr/>
        </p:nvSpPr>
        <p:spPr>
          <a:xfrm>
            <a:off x="742950" y="800100"/>
            <a:ext cx="52006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/>
              <a:t>Hay un detalle interesante: durante la Segunda Guerra Mundial, la proporción de los Juegos Olímpicos de verano cayó drásticamente, pero luego recuperó su impulso de crecimiento.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6096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625"/>
            <a:ext cx="9601200" cy="74295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Analisis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826647-AFA7-440D-993D-E504FA0840DF}"/>
              </a:ext>
            </a:extLst>
          </p:cNvPr>
          <p:cNvSpPr txBox="1">
            <a:spLocks/>
          </p:cNvSpPr>
          <p:nvPr/>
        </p:nvSpPr>
        <p:spPr>
          <a:xfrm>
            <a:off x="857250" y="1162050"/>
            <a:ext cx="11334750" cy="5276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std_medal_count_summer_olympics</a:t>
            </a:r>
            <a:r>
              <a:rPr lang="en-US" sz="4000" dirty="0"/>
              <a:t> = 475;</a:t>
            </a:r>
          </a:p>
          <a:p>
            <a:r>
              <a:rPr lang="en-US" sz="4000" dirty="0" err="1"/>
              <a:t>std_medal_count_winter_olympics</a:t>
            </a:r>
            <a:r>
              <a:rPr lang="en-US" sz="4000" dirty="0"/>
              <a:t> = 153;</a:t>
            </a:r>
          </a:p>
          <a:p>
            <a:endParaRPr lang="en-US" sz="4000" dirty="0"/>
          </a:p>
          <a:p>
            <a:r>
              <a:rPr lang="es-MX" sz="4000" dirty="0"/>
              <a:t>De 1924 a 2016, como la desviación estándar en los Juegos Olímpicos de verano es aproximadamente 3 veces mayor que en los Juegos Olímpicos de invierno, el desempeño de los países por año cambia más en los Juegos Olímpicos de verano.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174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CCBC-B59C-4547-B3A4-8E9B524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625"/>
            <a:ext cx="9601200" cy="74295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Resultados </a:t>
            </a:r>
            <a:r>
              <a:rPr lang="pt-BR" dirty="0" err="1"/>
              <a:t>finales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826647-AFA7-440D-993D-E504FA0840DF}"/>
              </a:ext>
            </a:extLst>
          </p:cNvPr>
          <p:cNvSpPr txBox="1">
            <a:spLocks/>
          </p:cNvSpPr>
          <p:nvPr/>
        </p:nvSpPr>
        <p:spPr>
          <a:xfrm>
            <a:off x="857250" y="1162050"/>
            <a:ext cx="11334750" cy="5276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8482EA-D18F-4900-A8E6-38E5355EA5EE}"/>
              </a:ext>
            </a:extLst>
          </p:cNvPr>
          <p:cNvSpPr/>
          <p:nvPr/>
        </p:nvSpPr>
        <p:spPr>
          <a:xfrm>
            <a:off x="1281112" y="984319"/>
            <a:ext cx="104870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/>
              <a:t>El desempeño de un país en los Juegos Olímpicos de Invierno está altamente correlacionado con el de los Juegos Olímpicos de Verano;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/>
              <a:t>El desempeño del país por año cambia más en los Juegos Olímpicos de Invierno que en los Juegos Olímpicos de Verano;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/>
              <a:t>La proporción </a:t>
            </a:r>
            <a:r>
              <a:rPr lang="es-MX" sz="4000" dirty="0" err="1"/>
              <a:t>hombre:mujer</a:t>
            </a:r>
            <a:r>
              <a:rPr lang="es-MX" sz="4000" dirty="0"/>
              <a:t> ha disminuido desde 1896 hasta 2016.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49279998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35</TotalTime>
  <Words>426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Recorte</vt:lpstr>
      <vt:lpstr>Presentación de PowerPoint</vt:lpstr>
      <vt:lpstr>1.Hipótesis  y 2.sus respuestas</vt:lpstr>
      <vt:lpstr>3. Enfoque</vt:lpstr>
      <vt:lpstr>Diagrama de relaciones</vt:lpstr>
      <vt:lpstr>Primeros Hallazgos </vt:lpstr>
      <vt:lpstr>Primeros Hallazgos </vt:lpstr>
      <vt:lpstr>Primeros Hallazgos </vt:lpstr>
      <vt:lpstr>Analisis</vt:lpstr>
      <vt:lpstr>Resultados finales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Lázaro</dc:creator>
  <cp:lastModifiedBy>Luis Lázaro</cp:lastModifiedBy>
  <cp:revision>4</cp:revision>
  <dcterms:created xsi:type="dcterms:W3CDTF">2024-05-18T21:10:11Z</dcterms:created>
  <dcterms:modified xsi:type="dcterms:W3CDTF">2024-05-19T05:41:34Z</dcterms:modified>
</cp:coreProperties>
</file>