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48" r:id="rId1"/>
  </p:sldMasterIdLst>
  <p:notesMasterIdLst>
    <p:notesMasterId r:id="rId15"/>
  </p:notesMasterIdLst>
  <p:sldIdLst>
    <p:sldId id="256" r:id="rId2"/>
    <p:sldId id="312" r:id="rId3"/>
    <p:sldId id="311" r:id="rId4"/>
    <p:sldId id="315" r:id="rId5"/>
    <p:sldId id="257" r:id="rId6"/>
    <p:sldId id="313" r:id="rId7"/>
    <p:sldId id="314" r:id="rId8"/>
    <p:sldId id="319" r:id="rId9"/>
    <p:sldId id="261" r:id="rId10"/>
    <p:sldId id="306" r:id="rId11"/>
    <p:sldId id="316" r:id="rId12"/>
    <p:sldId id="317" r:id="rId13"/>
    <p:sldId id="31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F0AA3-FD89-4527-808B-A20C9E178D5F}" type="datetimeFigureOut">
              <a:rPr lang="es-EC" smtClean="0"/>
              <a:t>1/2/2019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4F7CD-E773-4B40-B11B-1A69189E669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383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4F7CD-E773-4B40-B11B-1A69189E669A}" type="slidenum">
              <a:rPr lang="es-EC" smtClean="0"/>
              <a:t>5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2134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 aplicativo web que permite gestionar proyectos, asignar tareas y revisar avances.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4F7CD-E773-4B40-B11B-1A69189E669A}" type="slidenum">
              <a:rPr lang="es-EC" smtClean="0"/>
              <a:t>9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120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01/02/2019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01/02/2019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01/02/2019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01/02/2019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01/02/2019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01/02/2019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01/02/2019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01/02/2019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01/02/2019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01/02/2019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8161-4083-4137-B5EE-6591ED484BF1}" type="datetimeFigureOut">
              <a:rPr lang="es-ES" smtClean="0"/>
              <a:pPr/>
              <a:t>01/02/2019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5558161-4083-4137-B5EE-6591ED484BF1}" type="datetimeFigureOut">
              <a:rPr lang="es-ES" smtClean="0"/>
              <a:pPr/>
              <a:t>01/02/2019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D25DD0-4F6C-4391-AB34-5533F4805C36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876291"/>
            <a:ext cx="9144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71725" algn="l"/>
              </a:tabLst>
            </a:pPr>
            <a:r>
              <a:rPr kumimoji="0" lang="es-ES" sz="2000" b="1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ESCUELA SUPERIOR POLITÉCNICA DEL LITORAL</a:t>
            </a:r>
            <a:endParaRPr kumimoji="0" lang="es-ES" sz="2000" b="1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71725" algn="l"/>
              </a:tabLst>
            </a:pPr>
            <a:endParaRPr kumimoji="0" lang="es-ES" sz="1800" b="1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</p:txBody>
      </p:sp>
      <p:pic>
        <p:nvPicPr>
          <p:cNvPr id="18433" name="0 Imagen" descr="logo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795691"/>
            <a:ext cx="2783538" cy="2641421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5419382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Century Gothic"/>
              </a:rPr>
              <a:t>Programación de Sistemas Telemáticos</a:t>
            </a:r>
            <a:endParaRPr kumimoji="0" lang="es-ES" b="1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Century Gothic"/>
                <a:cs typeface="Century Gothic"/>
              </a:rPr>
              <a:t>Capturas de </a:t>
            </a:r>
            <a:r>
              <a:rPr lang="es-EC" sz="4400" dirty="0">
                <a:latin typeface="Century Gothic"/>
                <a:cs typeface="Century Gothic"/>
              </a:rPr>
              <a:t>ejecución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2A8CD2-01D0-4BF7-A6CE-8259A816F4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564904"/>
            <a:ext cx="1928813" cy="342900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0C5A19E-7736-4C49-9483-B87EC9F8A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75588"/>
            <a:ext cx="2469058" cy="4389437"/>
          </a:xfrm>
        </p:spPr>
      </p:pic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71DDB23-34A5-4E83-96C8-18BA0C6182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75588"/>
            <a:ext cx="2469059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3910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5B8951C-8EB4-4798-8F49-23A4B1A20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234281"/>
            <a:ext cx="2469058" cy="4389437"/>
          </a:xfrm>
        </p:spPr>
      </p:pic>
    </p:spTree>
    <p:extLst>
      <p:ext uri="{BB962C8B-B14F-4D97-AF65-F5344CB8AC3E}">
        <p14:creationId xmlns:p14="http://schemas.microsoft.com/office/powerpoint/2010/main" val="158766991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D75C97A-9A3C-41E1-917E-17D2103B01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49" y="1010421"/>
            <a:ext cx="2720901" cy="48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6664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175248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AUTORES</a:t>
            </a:r>
            <a:endParaRPr kumimoji="0" lang="es-ES" sz="2000" b="1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Jorge Hidalgo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Jhon</a:t>
            </a:r>
            <a:r>
              <a:rPr kumimoji="0" lang="es-ES" sz="2000" u="none" strike="noStrike" cap="none" normalizeH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 Navas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baseline="0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Daniel</a:t>
            </a:r>
            <a:r>
              <a:rPr lang="es-ES" sz="2000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 </a:t>
            </a:r>
            <a:r>
              <a:rPr lang="es-ES" sz="2000" dirty="0" err="1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Sacoto</a:t>
            </a:r>
            <a:endParaRPr lang="es-ES" sz="2000" dirty="0">
              <a:solidFill>
                <a:schemeClr val="bg2">
                  <a:lumMod val="75000"/>
                </a:schemeClr>
              </a:solidFill>
              <a:latin typeface="Century Gothic"/>
              <a:ea typeface="Times New Roman" pitchFamily="18" charset="0"/>
              <a:cs typeface="Century Gothic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Luis</a:t>
            </a:r>
            <a:r>
              <a:rPr kumimoji="0" lang="es-ES" sz="2000" u="none" strike="noStrike" cap="none" normalizeH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 Ramírez </a:t>
            </a:r>
            <a:endParaRPr kumimoji="0" lang="es-ES" sz="200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ea typeface="Times New Roman" pitchFamily="18" charset="0"/>
              <a:cs typeface="Century Gothic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14908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b="1" dirty="0">
                <a:solidFill>
                  <a:schemeClr val="bg2">
                    <a:lumMod val="75000"/>
                  </a:schemeClr>
                </a:solidFill>
                <a:latin typeface="Century Gothic"/>
                <a:cs typeface="Century Gothic"/>
              </a:rPr>
              <a:t>PROFESORA</a:t>
            </a:r>
            <a:endParaRPr kumimoji="0" lang="es-ES" sz="2000" b="1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 </a:t>
            </a:r>
            <a:r>
              <a:rPr lang="pt-BR" sz="2000" dirty="0" err="1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Msig</a:t>
            </a:r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. Adriana </a:t>
            </a:r>
            <a:r>
              <a:rPr lang="pt-BR" sz="2000" dirty="0" err="1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Collaguazo</a:t>
            </a:r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 </a:t>
            </a:r>
            <a:r>
              <a:rPr lang="pt-BR" sz="2000" dirty="0" err="1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Jaramillo</a:t>
            </a:r>
            <a:endParaRPr kumimoji="0" lang="es-ES" sz="200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5517232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AÑO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2019</a:t>
            </a:r>
            <a:r>
              <a:rPr kumimoji="0" lang="es-ES" sz="20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898848"/>
            <a:ext cx="763284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entury Gothic"/>
                <a:ea typeface="Times New Roman" pitchFamily="18" charset="0"/>
                <a:cs typeface="Century Gothic"/>
              </a:rPr>
              <a:t>TEMA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C" sz="2000" dirty="0">
                <a:solidFill>
                  <a:schemeClr val="bg2">
                    <a:lumMod val="75000"/>
                  </a:schemeClr>
                </a:solidFill>
                <a:latin typeface="Century Gothic"/>
                <a:cs typeface="Century Gothic"/>
              </a:rPr>
              <a:t>Plataformas de prototipado con servicios basados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C" sz="2000" dirty="0">
                <a:solidFill>
                  <a:schemeClr val="bg2">
                    <a:lumMod val="75000"/>
                  </a:schemeClr>
                </a:solidFill>
                <a:latin typeface="Century Gothic"/>
                <a:cs typeface="Century Gothic"/>
              </a:rPr>
              <a:t>en red.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0" lang="es-ES" sz="200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412776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4000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PROYECTO</a:t>
            </a:r>
            <a:endParaRPr kumimoji="0" lang="es-ES" sz="400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ea typeface="Times New Roman" pitchFamily="18" charset="0"/>
              <a:cs typeface="Century Gothic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chemeClr val="bg2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chemeClr val="bg2">
                    <a:lumMod val="75000"/>
                  </a:schemeClr>
                </a:solidFill>
                <a:latin typeface="Century Gothic"/>
                <a:cs typeface="Century Gothic"/>
              </a:rPr>
              <a:t>EZ-</a:t>
            </a:r>
            <a:r>
              <a:rPr lang="es-ES" sz="3600" dirty="0" err="1">
                <a:solidFill>
                  <a:schemeClr val="bg2">
                    <a:lumMod val="75000"/>
                  </a:schemeClr>
                </a:solidFill>
                <a:latin typeface="Century Gothic"/>
                <a:cs typeface="Century Gothic"/>
              </a:rPr>
              <a:t>Buy</a:t>
            </a:r>
            <a:r>
              <a:rPr lang="es-ES" sz="3600" dirty="0">
                <a:solidFill>
                  <a:schemeClr val="bg2">
                    <a:lumMod val="75000"/>
                  </a:schemeClr>
                </a:solidFill>
                <a:latin typeface="Century Gothic"/>
                <a:cs typeface="Century Gothic"/>
              </a:rPr>
              <a:t>           </a:t>
            </a:r>
            <a:endParaRPr kumimoji="0" lang="es-ES" sz="360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entury Gothic"/>
              <a:cs typeface="Century Gothic"/>
            </a:endParaRPr>
          </a:p>
        </p:txBody>
      </p:sp>
      <p:pic>
        <p:nvPicPr>
          <p:cNvPr id="3" name="Picture 2" descr="Resultado de imagen para dibujo animado escaneando codigo q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907" y="3429000"/>
            <a:ext cx="2256185" cy="22561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pic>
        <p:nvPicPr>
          <p:cNvPr id="6" name="Imagen 5"/>
          <p:cNvPicPr/>
          <p:nvPr/>
        </p:nvPicPr>
        <p:blipFill rotWithShape="1">
          <a:blip r:embed="rId3"/>
          <a:srcRect l="3409" r="9661" b="3936"/>
          <a:stretch/>
        </p:blipFill>
        <p:spPr bwMode="auto">
          <a:xfrm>
            <a:off x="5292080" y="2430453"/>
            <a:ext cx="630996" cy="613539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196752"/>
            <a:ext cx="3826768" cy="1906109"/>
          </a:xfrm>
          <a:prstGeom prst="rect">
            <a:avLst/>
          </a:prstGeom>
        </p:spPr>
      </p:pic>
      <p:pic>
        <p:nvPicPr>
          <p:cNvPr id="4098" name="Picture 2" descr="Salesman composition with flat design Free Vecto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" b="6910"/>
          <a:stretch/>
        </p:blipFill>
        <p:spPr bwMode="auto">
          <a:xfrm>
            <a:off x="1045723" y="3717032"/>
            <a:ext cx="2232248" cy="21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alesman concept Free Vecto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" b="5437"/>
          <a:stretch/>
        </p:blipFill>
        <p:spPr bwMode="auto">
          <a:xfrm>
            <a:off x="5194412" y="3721646"/>
            <a:ext cx="2232248" cy="212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angular 5"/>
          <p:cNvCxnSpPr>
            <a:stCxn id="4" idx="2"/>
            <a:endCxn id="4100" idx="0"/>
          </p:cNvCxnSpPr>
          <p:nvPr/>
        </p:nvCxnSpPr>
        <p:spPr>
          <a:xfrm rot="16200000" flipH="1">
            <a:off x="5044452" y="2455561"/>
            <a:ext cx="618785" cy="1913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r 7"/>
          <p:cNvCxnSpPr>
            <a:stCxn id="4" idx="2"/>
            <a:endCxn id="4098" idx="0"/>
          </p:cNvCxnSpPr>
          <p:nvPr/>
        </p:nvCxnSpPr>
        <p:spPr>
          <a:xfrm rot="5400000">
            <a:off x="2972415" y="2292294"/>
            <a:ext cx="614171" cy="2235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187624" y="60932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Cliente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436096" y="611781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Vendedor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461048" y="790587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b="1" dirty="0">
                <a:solidFill>
                  <a:schemeClr val="bg2">
                    <a:lumMod val="75000"/>
                  </a:schemeClr>
                </a:solidFill>
                <a:latin typeface="Century Gothic"/>
                <a:ea typeface="Times New Roman" pitchFamily="18" charset="0"/>
                <a:cs typeface="Century Gothic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422746967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0" y="474408"/>
            <a:ext cx="9144000" cy="1082384"/>
          </a:xfrm>
        </p:spPr>
        <p:txBody>
          <a:bodyPr>
            <a:normAutofit/>
          </a:bodyPr>
          <a:lstStyle/>
          <a:p>
            <a:pPr algn="ctr"/>
            <a:r>
              <a:rPr lang="es-ES" sz="4800" dirty="0">
                <a:latin typeface="Century Gothic"/>
                <a:cs typeface="Century Gothic"/>
              </a:rPr>
              <a:t>Resumen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-36512" y="764705"/>
            <a:ext cx="1015663" cy="61206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2"/>
                </a:solidFill>
                <a:latin typeface="Century Gothic"/>
                <a:cs typeface="Century Gothic"/>
              </a:rPr>
              <a:t>Resumen</a:t>
            </a:r>
            <a:endParaRPr lang="en-US" sz="5400" dirty="0">
              <a:solidFill>
                <a:schemeClr val="bg2"/>
              </a:solidFill>
            </a:endParaRPr>
          </a:p>
        </p:txBody>
      </p:sp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" b="5437"/>
          <a:stretch/>
        </p:blipFill>
        <p:spPr bwMode="auto">
          <a:xfrm>
            <a:off x="780826" y="2497613"/>
            <a:ext cx="3624337" cy="344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n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" b="6645"/>
          <a:stretch/>
        </p:blipFill>
        <p:spPr bwMode="auto">
          <a:xfrm>
            <a:off x="4949000" y="2497614"/>
            <a:ext cx="3671222" cy="344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dibujo animado escaneando codigo q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6" y="1369494"/>
            <a:ext cx="3696345" cy="369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factura anim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1266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/>
          <p:cNvCxnSpPr/>
          <p:nvPr/>
        </p:nvCxnSpPr>
        <p:spPr>
          <a:xfrm>
            <a:off x="4067944" y="3217667"/>
            <a:ext cx="11521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003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Diagrama entidad – relación </a:t>
            </a:r>
          </a:p>
        </p:txBody>
      </p:sp>
      <p:pic>
        <p:nvPicPr>
          <p:cNvPr id="4" name="Marcador de contenido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4F5FFDD3-5F62-4C23-ABA6-D551DE651A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24" y="1935163"/>
            <a:ext cx="7782951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9417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Diagrama de Red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2444032-23C0-4FDD-A508-8EE3D71F8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6740"/>
            <a:ext cx="8229600" cy="3966282"/>
          </a:xfrm>
        </p:spPr>
      </p:pic>
    </p:spTree>
    <p:extLst>
      <p:ext uri="{BB962C8B-B14F-4D97-AF65-F5344CB8AC3E}">
        <p14:creationId xmlns:p14="http://schemas.microsoft.com/office/powerpoint/2010/main" val="340660091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2 Título"/>
          <p:cNvSpPr>
            <a:spLocks noGrp="1"/>
          </p:cNvSpPr>
          <p:nvPr>
            <p:ph type="title"/>
          </p:nvPr>
        </p:nvSpPr>
        <p:spPr>
          <a:xfrm>
            <a:off x="-36512" y="-179042"/>
            <a:ext cx="9144000" cy="1159769"/>
          </a:xfrm>
        </p:spPr>
        <p:txBody>
          <a:bodyPr>
            <a:noAutofit/>
          </a:bodyPr>
          <a:lstStyle/>
          <a:p>
            <a:pPr algn="ctr"/>
            <a:r>
              <a:rPr lang="es-EC" sz="4000" dirty="0"/>
              <a:t>PLANIFICACIÓN Y SEGUIMIENTO DE TAREAS</a:t>
            </a:r>
            <a:endParaRPr lang="es-ES" sz="2000" dirty="0">
              <a:latin typeface="Century Gothic"/>
              <a:cs typeface="Century Gothic"/>
            </a:endParaRPr>
          </a:p>
        </p:txBody>
      </p:sp>
      <p:sp>
        <p:nvSpPr>
          <p:cNvPr id="4" name="1 Marcador de contenido"/>
          <p:cNvSpPr txBox="1">
            <a:spLocks/>
          </p:cNvSpPr>
          <p:nvPr/>
        </p:nvSpPr>
        <p:spPr>
          <a:xfrm>
            <a:off x="1094555" y="1223400"/>
            <a:ext cx="7490792" cy="1447800"/>
          </a:xfrm>
          <a:prstGeom prst="rect">
            <a:avLst/>
          </a:prstGeom>
          <a:noFill/>
        </p:spPr>
        <p:txBody>
          <a:bodyPr vert="horz" anchor="t">
            <a:noAutofit/>
          </a:bodyPr>
          <a:lstStyle/>
          <a:p>
            <a:pPr lvl="0" algn="just">
              <a:spcBef>
                <a:spcPts val="600"/>
              </a:spcBef>
              <a:buClr>
                <a:schemeClr val="accent2"/>
              </a:buClr>
              <a:buSzPct val="85000"/>
              <a:defRPr/>
            </a:pPr>
            <a:r>
              <a:rPr lang="es-EC" sz="1600" dirty="0">
                <a:latin typeface="Century Gothic" pitchFamily="34" charset="0"/>
              </a:rPr>
              <a:t>ASANA</a:t>
            </a:r>
          </a:p>
          <a:p>
            <a:pPr lvl="0" algn="just">
              <a:spcBef>
                <a:spcPts val="600"/>
              </a:spcBef>
              <a:buClr>
                <a:schemeClr val="accent2"/>
              </a:buClr>
              <a:buSzPct val="85000"/>
              <a:defRPr/>
            </a:pPr>
            <a:endParaRPr lang="es-ES" sz="1600" dirty="0">
              <a:latin typeface="Century Gothic" pitchFamily="34" charset="0"/>
            </a:endParaRPr>
          </a:p>
          <a:p>
            <a:pPr marL="274320" lvl="0" indent="-274320" algn="just">
              <a:spcBef>
                <a:spcPts val="60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endParaRPr lang="es-ES" sz="1600" dirty="0">
              <a:latin typeface="Century Gothic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-36512" y="764705"/>
            <a:ext cx="1292662" cy="61206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EC" sz="3600" cap="all" dirty="0">
                <a:solidFill>
                  <a:schemeClr val="bg2"/>
                </a:solidFill>
                <a:latin typeface="Century Gothic"/>
                <a:cs typeface="Century Gothic"/>
              </a:rPr>
              <a:t>PLANIFICACIÓN Y SEGUIMIENTO DE TAREAS</a:t>
            </a:r>
            <a:endParaRPr lang="en-US" sz="3600" dirty="0">
              <a:solidFill>
                <a:schemeClr val="bg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55" y="1700700"/>
            <a:ext cx="7464679" cy="242634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055" y="4005064"/>
            <a:ext cx="7464679" cy="256259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81</Words>
  <Application>Microsoft Office PowerPoint</Application>
  <PresentationFormat>Presentación en pantalla (4:3)</PresentationFormat>
  <Paragraphs>31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Constantia</vt:lpstr>
      <vt:lpstr>Wingdings 2</vt:lpstr>
      <vt:lpstr>Flujo</vt:lpstr>
      <vt:lpstr>Presentación de PowerPoint</vt:lpstr>
      <vt:lpstr>Presentación de PowerPoint</vt:lpstr>
      <vt:lpstr>Presentación de PowerPoint</vt:lpstr>
      <vt:lpstr>Presentación de PowerPoint</vt:lpstr>
      <vt:lpstr>Resumen</vt:lpstr>
      <vt:lpstr>Presentación de PowerPoint</vt:lpstr>
      <vt:lpstr>Diagrama entidad – relación </vt:lpstr>
      <vt:lpstr>Diagrama de Red </vt:lpstr>
      <vt:lpstr>PLANIFICACIÓN Y SEGUIMIENTO DE TAREAS</vt:lpstr>
      <vt:lpstr>Capturas de ejecución</vt:lpstr>
      <vt:lpstr>Presentación de PowerPoint</vt:lpstr>
      <vt:lpstr>Presentación de PowerPoint</vt:lpstr>
      <vt:lpstr>Presentación de PowerPoint</vt:lpstr>
    </vt:vector>
  </TitlesOfParts>
  <Company>Pacheco Mieles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Marilyn</dc:creator>
  <cp:lastModifiedBy>Luis Ivan Ramirez Naranjo</cp:lastModifiedBy>
  <cp:revision>233</cp:revision>
  <dcterms:created xsi:type="dcterms:W3CDTF">2011-10-12T11:33:11Z</dcterms:created>
  <dcterms:modified xsi:type="dcterms:W3CDTF">2019-02-01T16:32:58Z</dcterms:modified>
</cp:coreProperties>
</file>