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88CC"/>
                </a:solidFill>
              </a:rPr>
              <a:t>Cantidad de Elementos: 1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4350"/>
            <a:ext cx="9144000" cy="7715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0" y="1285875"/>
            <a:ext cx="9144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88CC"/>
                </a:solidFill>
              </a:rPr>
              <a:t>Cantidad de Elementos: 2 , GAP: 0</a:t>
            </a:r>
            <a:endParaRPr lang="en-US" sz="18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225"/>
            <a:ext cx="4572000" cy="7715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72000" y="1800225"/>
            <a:ext cx="4572000" cy="771525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2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0" y="2571750"/>
            <a:ext cx="9144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88CC"/>
                </a:solidFill>
              </a:rPr>
              <a:t>Cantidad de Elementos: 3 , GAP: 0.5</a:t>
            </a:r>
            <a:endParaRPr lang="en-US" sz="18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86100"/>
            <a:ext cx="2438400" cy="77152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352800" y="3086100"/>
            <a:ext cx="2438400" cy="771525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2</a:t>
            </a:r>
            <a:endParaRPr lang="en-US" sz="2000" dirty="0"/>
          </a:p>
        </p:txBody>
      </p:sp>
      <p:sp>
        <p:nvSpPr>
          <p:cNvPr id="10" name="Shape 5"/>
          <p:cNvSpPr/>
          <p:nvPr/>
        </p:nvSpPr>
        <p:spPr>
          <a:xfrm>
            <a:off x="6248400" y="3086100"/>
            <a:ext cx="2438400" cy="771525"/>
          </a:xfrm>
          <a:prstGeom prst="ellipse">
            <a:avLst/>
          </a:prstGeom>
          <a:solidFill>
            <a:schemeClr val="accent1"/>
          </a:solidFill>
          <a:ln/>
        </p:spPr>
      </p:sp>
      <p:sp>
        <p:nvSpPr>
          <p:cNvPr id="11" name="Text 6"/>
          <p:cNvSpPr/>
          <p:nvPr/>
        </p:nvSpPr>
        <p:spPr>
          <a:xfrm>
            <a:off x="0" y="3857625"/>
            <a:ext cx="9144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88CC"/>
                </a:solidFill>
              </a:rPr>
              <a:t>Cantidad de Elementos: 4 , GAP: 1</a:t>
            </a:r>
            <a:endParaRPr lang="en-US" sz="18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371975"/>
            <a:ext cx="1143000" cy="77152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971800" y="4371975"/>
            <a:ext cx="1143000" cy="771525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2</a:t>
            </a:r>
            <a:endParaRPr lang="en-US" sz="2000" dirty="0"/>
          </a:p>
        </p:txBody>
      </p:sp>
      <p:sp>
        <p:nvSpPr>
          <p:cNvPr id="14" name="Shape 8"/>
          <p:cNvSpPr/>
          <p:nvPr/>
        </p:nvSpPr>
        <p:spPr>
          <a:xfrm>
            <a:off x="5029200" y="4371975"/>
            <a:ext cx="1143000" cy="771525"/>
          </a:xfrm>
          <a:prstGeom prst="ellipse">
            <a:avLst/>
          </a:prstGeom>
          <a:solidFill>
            <a:schemeClr val="accent1"/>
          </a:solidFill>
          <a:ln/>
        </p:spPr>
      </p:sp>
      <p:sp>
        <p:nvSpPr>
          <p:cNvPr id="15" name="Shape 9"/>
          <p:cNvSpPr/>
          <p:nvPr/>
        </p:nvSpPr>
        <p:spPr>
          <a:xfrm>
            <a:off x="7086600" y="4371975"/>
            <a:ext cx="1143000" cy="771525"/>
          </a:xfrm>
          <a:prstGeom prst="rect">
            <a:avLst/>
          </a:prstGeom>
          <a:solidFill>
            <a:schemeClr val="accent1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" cy="914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828800" y="0"/>
            <a:ext cx="1828800" cy="914400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2</a:t>
            </a:r>
            <a:endParaRPr lang="en-US" sz="2000" dirty="0"/>
          </a:p>
        </p:txBody>
      </p:sp>
      <p:sp>
        <p:nvSpPr>
          <p:cNvPr id="4" name="Shape 1"/>
          <p:cNvSpPr/>
          <p:nvPr/>
        </p:nvSpPr>
        <p:spPr>
          <a:xfrm>
            <a:off x="3657600" y="0"/>
            <a:ext cx="1828800" cy="914400"/>
          </a:xfrm>
          <a:prstGeom prst="ellipse">
            <a:avLst/>
          </a:prstGeom>
          <a:solidFill>
            <a:schemeClr val="accent1"/>
          </a:solidFill>
          <a:ln/>
        </p:spPr>
      </p:sp>
      <p:sp>
        <p:nvSpPr>
          <p:cNvPr id="5" name="Shape 2"/>
          <p:cNvSpPr/>
          <p:nvPr/>
        </p:nvSpPr>
        <p:spPr>
          <a:xfrm>
            <a:off x="5486400" y="0"/>
            <a:ext cx="1828800" cy="914400"/>
          </a:xfrm>
          <a:prstGeom prst="rect">
            <a:avLst/>
          </a:prstGeom>
          <a:solidFill>
            <a:schemeClr val="accent1"/>
          </a:solidFill>
          <a:ln/>
        </p:spPr>
      </p:sp>
      <p:sp>
        <p:nvSpPr>
          <p:cNvPr id="6" name="Shape 3"/>
          <p:cNvSpPr/>
          <p:nvPr/>
        </p:nvSpPr>
        <p:spPr>
          <a:xfrm>
            <a:off x="7315200" y="0"/>
            <a:ext cx="1828800" cy="914400"/>
          </a:xfrm>
          <a:prstGeom prst="rect">
            <a:avLst/>
          </a:prstGeom>
          <a:solidFill>
            <a:schemeClr val="accent2"/>
          </a:solidFill>
          <a:ln/>
        </p:spPr>
      </p:sp>
      <p:sp>
        <p:nvSpPr>
          <p:cNvPr id="7" name="Text 4"/>
          <p:cNvSpPr/>
          <p:nvPr/>
        </p:nvSpPr>
        <p:spPr>
          <a:xfrm>
            <a:off x="7315200" y="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FFFFFF"/>
                </a:solidFill>
              </a:rPr>
              <a:t>Elemento Custom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" cy="99578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1036930"/>
            <a:ext cx="1371600" cy="995782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2</a:t>
            </a:r>
            <a:endParaRPr lang="en-US" sz="2000" dirty="0"/>
          </a:p>
        </p:txBody>
      </p:sp>
      <p:sp>
        <p:nvSpPr>
          <p:cNvPr id="4" name="Shape 1"/>
          <p:cNvSpPr/>
          <p:nvPr/>
        </p:nvSpPr>
        <p:spPr>
          <a:xfrm>
            <a:off x="0" y="2073859"/>
            <a:ext cx="1371600" cy="995782"/>
          </a:xfrm>
          <a:prstGeom prst="ellipse">
            <a:avLst/>
          </a:prstGeom>
          <a:solidFill>
            <a:schemeClr val="accent1"/>
          </a:solidFill>
          <a:ln/>
        </p:spPr>
      </p:sp>
      <p:sp>
        <p:nvSpPr>
          <p:cNvPr id="5" name="Shape 2"/>
          <p:cNvSpPr/>
          <p:nvPr/>
        </p:nvSpPr>
        <p:spPr>
          <a:xfrm>
            <a:off x="0" y="3110789"/>
            <a:ext cx="1371600" cy="995782"/>
          </a:xfrm>
          <a:prstGeom prst="rect">
            <a:avLst/>
          </a:prstGeom>
          <a:solidFill>
            <a:schemeClr val="accent1"/>
          </a:solidFill>
          <a:ln/>
        </p:spPr>
      </p:sp>
      <p:sp>
        <p:nvSpPr>
          <p:cNvPr id="6" name="Shape 3"/>
          <p:cNvSpPr/>
          <p:nvPr/>
        </p:nvSpPr>
        <p:spPr>
          <a:xfrm>
            <a:off x="0" y="4147718"/>
            <a:ext cx="1371600" cy="995782"/>
          </a:xfrm>
          <a:prstGeom prst="rect">
            <a:avLst/>
          </a:prstGeom>
          <a:solidFill>
            <a:schemeClr val="accent2"/>
          </a:solidFill>
          <a:ln/>
        </p:spPr>
      </p:sp>
      <p:sp>
        <p:nvSpPr>
          <p:cNvPr id="7" name="Text 4"/>
          <p:cNvSpPr/>
          <p:nvPr/>
        </p:nvSpPr>
        <p:spPr>
          <a:xfrm>
            <a:off x="0" y="4147718"/>
            <a:ext cx="1371600" cy="9957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FFFFFF"/>
                </a:solidFill>
              </a:rPr>
              <a:t>Elemento Custom</a:t>
            </a:r>
            <a:endParaRPr lang="en-US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1371600" cy="125501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828800" y="1296162"/>
            <a:ext cx="1371600" cy="1255014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2</a:t>
            </a:r>
            <a:endParaRPr lang="en-US" sz="2000" dirty="0"/>
          </a:p>
        </p:txBody>
      </p:sp>
      <p:sp>
        <p:nvSpPr>
          <p:cNvPr id="10" name="Shape 6"/>
          <p:cNvSpPr/>
          <p:nvPr/>
        </p:nvSpPr>
        <p:spPr>
          <a:xfrm>
            <a:off x="1828800" y="2592324"/>
            <a:ext cx="1371600" cy="1255014"/>
          </a:xfrm>
          <a:prstGeom prst="ellipse">
            <a:avLst/>
          </a:prstGeom>
          <a:solidFill>
            <a:schemeClr val="accent1"/>
          </a:solidFill>
          <a:ln/>
        </p:spPr>
      </p:sp>
      <p:sp>
        <p:nvSpPr>
          <p:cNvPr id="11" name="Shape 7"/>
          <p:cNvSpPr/>
          <p:nvPr/>
        </p:nvSpPr>
        <p:spPr>
          <a:xfrm>
            <a:off x="1828800" y="3888486"/>
            <a:ext cx="1371600" cy="1255014"/>
          </a:xfrm>
          <a:prstGeom prst="rect">
            <a:avLst/>
          </a:prstGeom>
          <a:solidFill>
            <a:schemeClr val="accent1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1371600" cy="168706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657600" y="1728216"/>
            <a:ext cx="1371600" cy="1687068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2</a:t>
            </a:r>
            <a:endParaRPr lang="en-US" sz="2000" dirty="0"/>
          </a:p>
        </p:txBody>
      </p:sp>
      <p:sp>
        <p:nvSpPr>
          <p:cNvPr id="14" name="Shape 9"/>
          <p:cNvSpPr/>
          <p:nvPr/>
        </p:nvSpPr>
        <p:spPr>
          <a:xfrm>
            <a:off x="3657600" y="3456432"/>
            <a:ext cx="1371600" cy="1687068"/>
          </a:xfrm>
          <a:prstGeom prst="ellipse">
            <a:avLst/>
          </a:prstGeom>
          <a:solidFill>
            <a:schemeClr val="accent1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0"/>
            <a:ext cx="1371600" cy="2551176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5486400" y="2592324"/>
            <a:ext cx="1371600" cy="2551176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2</a:t>
            </a:r>
            <a:endParaRPr lang="en-US" sz="2000" dirty="0"/>
          </a:p>
        </p:txBody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0"/>
            <a:ext cx="1371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" cy="1285875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1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914400" y="0"/>
            <a:ext cx="3657600" cy="1285875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2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0" y="0"/>
            <a:ext cx="914400" cy="1285875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3</a:t>
            </a:r>
            <a:endParaRPr lang="en-US" sz="20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0"/>
            <a:ext cx="3657600" cy="10287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486400" y="1028700"/>
            <a:ext cx="3657600" cy="1028700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2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5486400" y="2057400"/>
            <a:ext cx="3657600" cy="1028700"/>
          </a:xfrm>
          <a:prstGeom prst="ellipse">
            <a:avLst/>
          </a:prstGeom>
          <a:solidFill>
            <a:schemeClr val="accent1"/>
          </a:solidFill>
          <a:ln/>
        </p:spPr>
      </p:sp>
      <p:sp>
        <p:nvSpPr>
          <p:cNvPr id="8" name="Shape 5"/>
          <p:cNvSpPr/>
          <p:nvPr/>
        </p:nvSpPr>
        <p:spPr>
          <a:xfrm>
            <a:off x="5486400" y="3086100"/>
            <a:ext cx="3657600" cy="1028700"/>
          </a:xfrm>
          <a:prstGeom prst="rect">
            <a:avLst/>
          </a:prstGeom>
          <a:solidFill>
            <a:schemeClr val="accent1"/>
          </a:solidFill>
          <a:ln/>
        </p:spPr>
      </p:sp>
      <p:sp>
        <p:nvSpPr>
          <p:cNvPr id="9" name="Shape 6"/>
          <p:cNvSpPr/>
          <p:nvPr/>
        </p:nvSpPr>
        <p:spPr>
          <a:xfrm>
            <a:off x="5486400" y="4114800"/>
            <a:ext cx="3657600" cy="1028700"/>
          </a:xfrm>
          <a:prstGeom prst="rect">
            <a:avLst/>
          </a:prstGeom>
          <a:solidFill>
            <a:schemeClr val="accent2"/>
          </a:solidFill>
          <a:ln/>
        </p:spPr>
      </p:sp>
      <p:sp>
        <p:nvSpPr>
          <p:cNvPr id="10" name="Text 7"/>
          <p:cNvSpPr/>
          <p:nvPr/>
        </p:nvSpPr>
        <p:spPr>
          <a:xfrm>
            <a:off x="5486400" y="4114800"/>
            <a:ext cx="3657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FFFFFF"/>
                </a:solidFill>
              </a:rPr>
              <a:t>Elemento Custom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2286000" cy="514350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1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0" y="514350"/>
            <a:ext cx="2286000" cy="2057400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2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0" y="2571750"/>
            <a:ext cx="2286000" cy="514350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3</a:t>
            </a:r>
            <a:endParaRPr lang="en-US" sz="20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86100"/>
            <a:ext cx="1828800" cy="2057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28800" y="3086100"/>
            <a:ext cx="1828800" cy="2057400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Elemento 2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3657600" y="3086100"/>
            <a:ext cx="1828800" cy="2057400"/>
          </a:xfrm>
          <a:prstGeom prst="ellipse">
            <a:avLst/>
          </a:prstGeom>
          <a:solidFill>
            <a:schemeClr val="accent1"/>
          </a:solidFill>
          <a:ln/>
        </p:spPr>
      </p:sp>
      <p:sp>
        <p:nvSpPr>
          <p:cNvPr id="8" name="Shape 5"/>
          <p:cNvSpPr/>
          <p:nvPr/>
        </p:nvSpPr>
        <p:spPr>
          <a:xfrm>
            <a:off x="5486400" y="3086100"/>
            <a:ext cx="1828800" cy="2057400"/>
          </a:xfrm>
          <a:prstGeom prst="rect">
            <a:avLst/>
          </a:prstGeom>
          <a:solidFill>
            <a:schemeClr val="accent1"/>
          </a:solidFill>
          <a:ln/>
        </p:spPr>
      </p:sp>
      <p:sp>
        <p:nvSpPr>
          <p:cNvPr id="9" name="Shape 6"/>
          <p:cNvSpPr/>
          <p:nvPr/>
        </p:nvSpPr>
        <p:spPr>
          <a:xfrm>
            <a:off x="7315200" y="3086100"/>
            <a:ext cx="1828800" cy="2057400"/>
          </a:xfrm>
          <a:prstGeom prst="rect">
            <a:avLst/>
          </a:prstGeom>
          <a:solidFill>
            <a:schemeClr val="accent2"/>
          </a:solidFill>
          <a:ln/>
        </p:spPr>
      </p:sp>
      <p:sp>
        <p:nvSpPr>
          <p:cNvPr id="10" name="Text 7"/>
          <p:cNvSpPr/>
          <p:nvPr/>
        </p:nvSpPr>
        <p:spPr>
          <a:xfrm>
            <a:off x="7315200" y="3086100"/>
            <a:ext cx="1828800" cy="2057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FFFFFF"/>
                </a:solidFill>
              </a:rPr>
              <a:t>Elemento Custom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2024-05-13T04:47:49Z</dcterms:created>
  <dcterms:modified xsi:type="dcterms:W3CDTF">2024-05-13T04:47:49Z</dcterms:modified>
</cp:coreProperties>
</file>