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2" r:id="rId3"/>
    <p:sldId id="258" r:id="rId4"/>
    <p:sldId id="260" r:id="rId5"/>
    <p:sldId id="261" r:id="rId6"/>
    <p:sldId id="266" r:id="rId7"/>
    <p:sldId id="268" r:id="rId8"/>
    <p:sldId id="263" r:id="rId9"/>
    <p:sldId id="271" r:id="rId10"/>
    <p:sldId id="272" r:id="rId11"/>
    <p:sldId id="270" r:id="rId12"/>
    <p:sldId id="273" r:id="rId13"/>
    <p:sldId id="275" r:id="rId14"/>
    <p:sldId id="276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54600" autoAdjust="0"/>
  </p:normalViewPr>
  <p:slideViewPr>
    <p:cSldViewPr snapToGrid="0">
      <p:cViewPr varScale="1">
        <p:scale>
          <a:sx n="48" d="100"/>
          <a:sy n="48" d="100"/>
        </p:scale>
        <p:origin x="22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55494-56D5-46F9-BAE1-62552A1E0A16}" type="datetimeFigureOut">
              <a:rPr lang="es-MX" smtClean="0"/>
              <a:t>07/10/2025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AFAB1-6BB8-4DBA-899E-014A7EF80F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441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AFAB1-6BB8-4DBA-899E-014A7EF80FFB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7005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AFAB1-6BB8-4DBA-899E-014A7EF80FFB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0533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AFAB1-6BB8-4DBA-899E-014A7EF80FFB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5777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AFAB1-6BB8-4DBA-899E-014A7EF80FFB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9734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4C866-7E2E-C91A-616C-02002F1C4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FA02A3D-4D6B-C63E-A209-3CCAAF3E9F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031F6B9-9A08-B39B-14A0-FD0A9E47C3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E053FF-0B12-F281-04F9-B5AC4CC5B6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AFAB1-6BB8-4DBA-899E-014A7EF80FFB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2177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AFAB1-6BB8-4DBA-899E-014A7EF80FFB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2925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AFAB1-6BB8-4DBA-899E-014A7EF80FFB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821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AFAB1-6BB8-4DBA-899E-014A7EF80FFB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810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AFAB1-6BB8-4DBA-899E-014A7EF80FFB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0007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AFAB1-6BB8-4DBA-899E-014A7EF80FFB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5284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AFAB1-6BB8-4DBA-899E-014A7EF80FFB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1907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1BE1F-1544-F955-1594-F19792564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2293BED-5AD8-2C05-758C-86A31B1FC1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AD891B9-8802-20D2-D0D0-5803E6917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D40EB0-EA99-27E8-9F42-2805A87E36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AFAB1-6BB8-4DBA-899E-014A7EF80FFB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4212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AFAB1-6BB8-4DBA-899E-014A7EF80FFB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0961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AFAB1-6BB8-4DBA-899E-014A7EF80FFB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519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7A5D-2581-76EC-CE3D-BDA7D0E3B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0CC18E-2C83-9316-CB26-D76697F5D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10C55C-C542-7380-7F6A-966CA580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4519-2B82-4230-81E2-B217F163AA45}" type="datetimeFigureOut">
              <a:rPr lang="es-MX" smtClean="0"/>
              <a:t>07/10/2025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514110-465F-0BD5-CE18-B2F6DB81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44AA8F-D6F0-6928-065F-9EF7F42B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EEEE-9F60-46CC-A052-AE054D60F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458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A4F17-DE9E-29CB-8DD5-1A4A30AE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045A94-8F0C-40E7-9558-7852FCD58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964EF8-89DC-44F5-80F8-2620EC44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4519-2B82-4230-81E2-B217F163AA45}" type="datetimeFigureOut">
              <a:rPr lang="es-MX" smtClean="0"/>
              <a:t>07/10/2025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0F0201-04C0-942A-AB4D-2CE50454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51A31B-2E0F-FB02-F6DF-EEF825A0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EEEE-9F60-46CC-A052-AE054D60F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071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F1B3D9-832F-6E81-60CC-7FE75A7A6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044B24-F0C9-7C03-BCD4-4753E490C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13DCC6-F95A-3184-A675-64BEEE05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4519-2B82-4230-81E2-B217F163AA45}" type="datetimeFigureOut">
              <a:rPr lang="es-MX" smtClean="0"/>
              <a:t>07/10/2025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D0970D-099D-1C90-A6F7-4C7AEC512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8CD867-764E-9702-3196-2EEC0F66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EEEE-9F60-46CC-A052-AE054D60F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5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5DF6B-A3C4-77E3-F120-294D8A76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EDCD5F-8993-0153-20DF-62F74EA49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5FD897-DE45-4F25-EB8E-7FABC899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4519-2B82-4230-81E2-B217F163AA45}" type="datetimeFigureOut">
              <a:rPr lang="es-MX" smtClean="0"/>
              <a:t>07/10/2025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3B065D-DA74-8770-286A-31D4453A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0542A0-80B3-64DC-9FA6-32C228EE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EEEE-9F60-46CC-A052-AE054D60F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106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E21E4-BE46-1126-9CD5-8DCAAA6E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6DFF3C-02BD-DEC7-D991-52A9EE494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8CDE05-CC4F-27A8-4B31-35875668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4519-2B82-4230-81E2-B217F163AA45}" type="datetimeFigureOut">
              <a:rPr lang="es-MX" smtClean="0"/>
              <a:t>07/10/2025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F87954-2DC5-313E-1D5F-B1ED0B17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8B5CDE-10EA-780C-19CC-F420F697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EEEE-9F60-46CC-A052-AE054D60F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593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2C9DE-9A6D-001E-FF9B-BD7305E0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ACF2F1-D633-7A2D-523C-8A8DC1E01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F769B0-C2B5-DF3B-354A-C34708E79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62EC55-E706-F157-232B-6C763DA1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4519-2B82-4230-81E2-B217F163AA45}" type="datetimeFigureOut">
              <a:rPr lang="es-MX" smtClean="0"/>
              <a:t>07/10/2025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3E3534-C02A-6B7C-D629-CDE32279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3D71FE-2800-D570-5322-020A9BCE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EEEE-9F60-46CC-A052-AE054D60F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871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9C73A-1B4E-6EC3-F869-BBA54B84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C12B63-441C-97EE-7CE7-C1B2B3A9B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D1B381-2A60-73E6-F1A8-A183E568C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C77414-76DB-7603-A3F6-417FEF8B5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DDBC77-17F6-BF38-F529-4899F2BF1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011596-9AC3-9FA3-C715-683D3DA4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4519-2B82-4230-81E2-B217F163AA45}" type="datetimeFigureOut">
              <a:rPr lang="es-MX" smtClean="0"/>
              <a:t>07/10/2025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D25054-97F0-23B7-49F9-562F0EA87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CA3F72-C1FC-3416-D10A-D3895C4E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EEEE-9F60-46CC-A052-AE054D60F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53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C4C17-997E-ED50-F736-A4967ED9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B07007-6501-C7B2-83A8-9973A30F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4519-2B82-4230-81E2-B217F163AA45}" type="datetimeFigureOut">
              <a:rPr lang="es-MX" smtClean="0"/>
              <a:t>07/10/2025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23334C-6A1C-C0E7-DC63-AE4DE258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3107DC-0260-CB68-93DB-03F62CC9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EEEE-9F60-46CC-A052-AE054D60F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88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B72034-D3F5-8F33-FCC6-93999A54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4519-2B82-4230-81E2-B217F163AA45}" type="datetimeFigureOut">
              <a:rPr lang="es-MX" smtClean="0"/>
              <a:t>07/10/2025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4FE0DA-2FA6-084D-0919-E54D5BA0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7DC0C0-B0C4-0FC2-40A7-AA5ECBEE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EEEE-9F60-46CC-A052-AE054D60F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934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0026F-B73A-2C72-54B1-C2B7D617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573E0A-0F71-3AC4-5DB1-BF1306D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A50D9D-1FDF-9F4B-023B-073D5BEC2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5159C8-4F1A-5580-257B-CD2FE164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4519-2B82-4230-81E2-B217F163AA45}" type="datetimeFigureOut">
              <a:rPr lang="es-MX" smtClean="0"/>
              <a:t>07/10/2025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922F46-8722-3D24-F7DA-EB4C45F0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E95A34-125A-61DC-EAB0-C4BEF3D7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EEEE-9F60-46CC-A052-AE054D60F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60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4E30-68C0-BC27-FCB4-E6EE3E56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08D7C5A-4F6D-237A-8C0B-329A4F4BD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507DD1-6E30-F369-6559-4729C538D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36D1F4-8491-A362-1F74-01EAACBF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4519-2B82-4230-81E2-B217F163AA45}" type="datetimeFigureOut">
              <a:rPr lang="es-MX" smtClean="0"/>
              <a:t>07/10/2025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BFAC4C-7782-2EFC-4F88-25A778A5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8F9589-4112-81A9-D0AC-4C806EDE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EEEE-9F60-46CC-A052-AE054D60F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561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433DD5-6D0B-F8B6-09E4-F2B6BB3B0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7CE524-0FA5-09A0-99E0-CEAD207B3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EAAC2E-4CB1-AB92-A202-1BF02F5D7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4A4519-2B82-4230-81E2-B217F163AA45}" type="datetimeFigureOut">
              <a:rPr lang="es-MX" smtClean="0"/>
              <a:t>07/10/2025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C2466B-9A35-A5BE-5C9E-96EC136BF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FA069C-07CB-7071-238D-D3ABB9F48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F3EEEE-9F60-46CC-A052-AE054D60F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20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17CBD-BFAD-1EB5-D6B6-9C98BD691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o 51">
            <a:extLst>
              <a:ext uri="{FF2B5EF4-FFF2-40B4-BE49-F238E27FC236}">
                <a16:creationId xmlns:a16="http://schemas.microsoft.com/office/drawing/2014/main" id="{6760B887-F84E-912B-305C-6F71C8F718B0}"/>
              </a:ext>
            </a:extLst>
          </p:cNvPr>
          <p:cNvGrpSpPr/>
          <p:nvPr/>
        </p:nvGrpSpPr>
        <p:grpSpPr>
          <a:xfrm>
            <a:off x="5836153" y="3276600"/>
            <a:ext cx="519694" cy="485775"/>
            <a:chOff x="5836153" y="1057275"/>
            <a:chExt cx="519694" cy="485775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F98B75CD-0253-543E-B443-0C301B50F1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5203" y="1057275"/>
              <a:ext cx="485775" cy="48577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C38A0678-3C86-B751-2DD1-2F4941516001}"/>
                </a:ext>
              </a:extLst>
            </p:cNvPr>
            <p:cNvSpPr txBox="1"/>
            <p:nvPr/>
          </p:nvSpPr>
          <p:spPr>
            <a:xfrm>
              <a:off x="5836153" y="1125021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/>
                <a:t>WL</a:t>
              </a: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0F399304-CA51-0498-A8CB-B2BDCEB08BBC}"/>
              </a:ext>
            </a:extLst>
          </p:cNvPr>
          <p:cNvGrpSpPr/>
          <p:nvPr/>
        </p:nvGrpSpPr>
        <p:grpSpPr>
          <a:xfrm>
            <a:off x="1947780" y="3691235"/>
            <a:ext cx="8286917" cy="1957172"/>
            <a:chOff x="1947780" y="3691235"/>
            <a:chExt cx="8286917" cy="1957172"/>
          </a:xfrm>
        </p:grpSpPr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38B11ED5-4C52-022E-D6D1-88AFF4E4B511}"/>
                </a:ext>
              </a:extLst>
            </p:cNvPr>
            <p:cNvCxnSpPr>
              <a:cxnSpLocks/>
              <a:endCxn id="5" idx="7"/>
            </p:cNvCxnSpPr>
            <p:nvPr/>
          </p:nvCxnSpPr>
          <p:spPr>
            <a:xfrm flipH="1">
              <a:off x="1947780" y="3691235"/>
              <a:ext cx="3978563" cy="19571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1BC1E910-2106-76DA-2FE3-20A6825C52BA}"/>
                </a:ext>
              </a:extLst>
            </p:cNvPr>
            <p:cNvCxnSpPr>
              <a:cxnSpLocks/>
              <a:endCxn id="8" idx="7"/>
            </p:cNvCxnSpPr>
            <p:nvPr/>
          </p:nvCxnSpPr>
          <p:spPr>
            <a:xfrm flipH="1">
              <a:off x="2824080" y="3691235"/>
              <a:ext cx="3102263" cy="19571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C5EC73EB-46AA-01BF-48F2-964F885328A8}"/>
                </a:ext>
              </a:extLst>
            </p:cNvPr>
            <p:cNvCxnSpPr>
              <a:stCxn id="4" idx="4"/>
              <a:endCxn id="15" idx="0"/>
            </p:cNvCxnSpPr>
            <p:nvPr/>
          </p:nvCxnSpPr>
          <p:spPr>
            <a:xfrm flipH="1">
              <a:off x="4033837" y="3762375"/>
              <a:ext cx="2064254" cy="17716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ECF252D9-EEC6-C44E-2BC6-0C4631EFE33C}"/>
                </a:ext>
              </a:extLst>
            </p:cNvPr>
            <p:cNvCxnSpPr>
              <a:stCxn id="4" idx="4"/>
              <a:endCxn id="14" idx="0"/>
            </p:cNvCxnSpPr>
            <p:nvPr/>
          </p:nvCxnSpPr>
          <p:spPr>
            <a:xfrm flipH="1">
              <a:off x="4910137" y="3762375"/>
              <a:ext cx="1187954" cy="17716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377100E8-5B30-6C33-9D6D-66704F32613B}"/>
                </a:ext>
              </a:extLst>
            </p:cNvPr>
            <p:cNvCxnSpPr>
              <a:stCxn id="4" idx="4"/>
              <a:endCxn id="16" idx="0"/>
            </p:cNvCxnSpPr>
            <p:nvPr/>
          </p:nvCxnSpPr>
          <p:spPr>
            <a:xfrm flipH="1">
              <a:off x="5786437" y="3762375"/>
              <a:ext cx="311654" cy="17716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4DAB742A-5B4E-F0D9-39DA-CF14DD350FB9}"/>
                </a:ext>
              </a:extLst>
            </p:cNvPr>
            <p:cNvCxnSpPr>
              <a:stCxn id="4" idx="4"/>
              <a:endCxn id="20" idx="0"/>
            </p:cNvCxnSpPr>
            <p:nvPr/>
          </p:nvCxnSpPr>
          <p:spPr>
            <a:xfrm>
              <a:off x="6098091" y="3762375"/>
              <a:ext cx="1174249" cy="17716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5143D4F9-46C7-5CC7-4EBE-9B5BC85E8627}"/>
                </a:ext>
              </a:extLst>
            </p:cNvPr>
            <p:cNvCxnSpPr>
              <a:stCxn id="4" idx="4"/>
              <a:endCxn id="21" idx="0"/>
            </p:cNvCxnSpPr>
            <p:nvPr/>
          </p:nvCxnSpPr>
          <p:spPr>
            <a:xfrm>
              <a:off x="6098091" y="3762375"/>
              <a:ext cx="2050549" cy="17716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>
              <a:extLst>
                <a:ext uri="{FF2B5EF4-FFF2-40B4-BE49-F238E27FC236}">
                  <a16:creationId xmlns:a16="http://schemas.microsoft.com/office/drawing/2014/main" id="{66F18453-F08F-AEFD-71CC-4C6D5A3FB71C}"/>
                </a:ext>
              </a:extLst>
            </p:cNvPr>
            <p:cNvCxnSpPr>
              <a:stCxn id="4" idx="5"/>
              <a:endCxn id="18" idx="1"/>
            </p:cNvCxnSpPr>
            <p:nvPr/>
          </p:nvCxnSpPr>
          <p:spPr>
            <a:xfrm>
              <a:off x="6269838" y="3691235"/>
              <a:ext cx="3088559" cy="19571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23AE7DE4-03B3-D283-81E4-277D9596A334}"/>
                </a:ext>
              </a:extLst>
            </p:cNvPr>
            <p:cNvCxnSpPr>
              <a:stCxn id="4" idx="5"/>
              <a:endCxn id="17" idx="1"/>
            </p:cNvCxnSpPr>
            <p:nvPr/>
          </p:nvCxnSpPr>
          <p:spPr>
            <a:xfrm>
              <a:off x="6269838" y="3691235"/>
              <a:ext cx="3964859" cy="19571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525E3863-6EF1-1444-09B3-D89DAB403E9B}"/>
              </a:ext>
            </a:extLst>
          </p:cNvPr>
          <p:cNvGrpSpPr/>
          <p:nvPr/>
        </p:nvGrpSpPr>
        <p:grpSpPr>
          <a:xfrm>
            <a:off x="1281112" y="5534025"/>
            <a:ext cx="781050" cy="781050"/>
            <a:chOff x="1281112" y="3314700"/>
            <a:chExt cx="781050" cy="78105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695F2F53-F52F-1ECB-9A1D-2E3F733588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11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73805FCE-0372-72F3-2601-01C3201B3DE2}"/>
                </a:ext>
              </a:extLst>
            </p:cNvPr>
            <p:cNvSpPr txBox="1"/>
            <p:nvPr/>
          </p:nvSpPr>
          <p:spPr>
            <a:xfrm>
              <a:off x="1394810" y="3492321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EO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25F5A9B4-27DB-E26D-F48E-8A637B2267A3}"/>
              </a:ext>
            </a:extLst>
          </p:cNvPr>
          <p:cNvGrpSpPr/>
          <p:nvPr/>
        </p:nvGrpSpPr>
        <p:grpSpPr>
          <a:xfrm>
            <a:off x="2157412" y="5534025"/>
            <a:ext cx="781050" cy="781050"/>
            <a:chOff x="2157412" y="3314700"/>
            <a:chExt cx="781050" cy="781050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DA45F961-13E2-EAB9-8F79-BA5B3845D0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74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6AFD9E2D-E19C-F361-7B19-0CDD1DACAF0D}"/>
                </a:ext>
              </a:extLst>
            </p:cNvPr>
            <p:cNvSpPr txBox="1"/>
            <p:nvPr/>
          </p:nvSpPr>
          <p:spPr>
            <a:xfrm>
              <a:off x="2280075" y="3483356"/>
              <a:ext cx="566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AA</a:t>
              </a: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F619FB9F-543B-FAE6-7E17-B8AA409E1939}"/>
              </a:ext>
            </a:extLst>
          </p:cNvPr>
          <p:cNvGrpSpPr/>
          <p:nvPr/>
        </p:nvGrpSpPr>
        <p:grpSpPr>
          <a:xfrm>
            <a:off x="3643312" y="5534025"/>
            <a:ext cx="781050" cy="781050"/>
            <a:chOff x="3643312" y="3314700"/>
            <a:chExt cx="781050" cy="781050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4C2E5375-70FC-0AFB-DCE7-0C292E2D51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33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8799F640-D28A-0760-1014-06BA600253E5}"/>
                </a:ext>
              </a:extLst>
            </p:cNvPr>
            <p:cNvSpPr txBox="1"/>
            <p:nvPr/>
          </p:nvSpPr>
          <p:spPr>
            <a:xfrm>
              <a:off x="3748045" y="3519216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SO</a:t>
              </a: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7F3D305-7E4F-3232-48BA-E719DB326227}"/>
              </a:ext>
            </a:extLst>
          </p:cNvPr>
          <p:cNvGrpSpPr/>
          <p:nvPr/>
        </p:nvGrpSpPr>
        <p:grpSpPr>
          <a:xfrm>
            <a:off x="4519612" y="5534025"/>
            <a:ext cx="781050" cy="781050"/>
            <a:chOff x="4519612" y="3314700"/>
            <a:chExt cx="781050" cy="781050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77E639-63EC-207A-33AB-AD55B7CD6B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96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B259DD03-8ED1-1583-AEB0-B2CA583150E4}"/>
                </a:ext>
              </a:extLst>
            </p:cNvPr>
            <p:cNvSpPr txBox="1"/>
            <p:nvPr/>
          </p:nvSpPr>
          <p:spPr>
            <a:xfrm>
              <a:off x="4579520" y="3492320"/>
              <a:ext cx="69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WO</a:t>
              </a: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F2EFE11D-F2A8-18E9-AA0D-3324C3E511E9}"/>
              </a:ext>
            </a:extLst>
          </p:cNvPr>
          <p:cNvGrpSpPr/>
          <p:nvPr/>
        </p:nvGrpSpPr>
        <p:grpSpPr>
          <a:xfrm>
            <a:off x="5395912" y="5534025"/>
            <a:ext cx="781050" cy="781050"/>
            <a:chOff x="5395912" y="3314700"/>
            <a:chExt cx="781050" cy="781050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6836E843-18D5-6D57-5182-18182B454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59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4A7AC81B-7876-A0F4-7D57-A213E79E70C3}"/>
                </a:ext>
              </a:extLst>
            </p:cNvPr>
            <p:cNvSpPr txBox="1"/>
            <p:nvPr/>
          </p:nvSpPr>
          <p:spPr>
            <a:xfrm>
              <a:off x="5518575" y="3483355"/>
              <a:ext cx="5501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JM</a:t>
              </a:r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B2C24BDE-D8AA-1DDC-734B-8DF1569777D0}"/>
              </a:ext>
            </a:extLst>
          </p:cNvPr>
          <p:cNvGrpSpPr/>
          <p:nvPr/>
        </p:nvGrpSpPr>
        <p:grpSpPr>
          <a:xfrm>
            <a:off x="9244015" y="5534025"/>
            <a:ext cx="781050" cy="781050"/>
            <a:chOff x="9244015" y="3314700"/>
            <a:chExt cx="781050" cy="78105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47CB241-AB9D-84D0-9424-2A28926A8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4015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8473A485-EE36-C765-7C73-1F018ABE7F32}"/>
                </a:ext>
              </a:extLst>
            </p:cNvPr>
            <p:cNvSpPr txBox="1"/>
            <p:nvPr/>
          </p:nvSpPr>
          <p:spPr>
            <a:xfrm>
              <a:off x="9394131" y="3492321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JS</a:t>
              </a: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FD06F154-A095-2F41-07DC-3EE531486B60}"/>
              </a:ext>
            </a:extLst>
          </p:cNvPr>
          <p:cNvGrpSpPr/>
          <p:nvPr/>
        </p:nvGrpSpPr>
        <p:grpSpPr>
          <a:xfrm>
            <a:off x="10120315" y="5534025"/>
            <a:ext cx="781050" cy="781050"/>
            <a:chOff x="10120315" y="3314700"/>
            <a:chExt cx="781050" cy="781050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AA3170F-5D13-F58B-FE35-48CE11B746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20315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29CD250E-B055-5BD5-CAAF-13E11CA69626}"/>
                </a:ext>
              </a:extLst>
            </p:cNvPr>
            <p:cNvSpPr txBox="1"/>
            <p:nvPr/>
          </p:nvSpPr>
          <p:spPr>
            <a:xfrm>
              <a:off x="10220566" y="3483355"/>
              <a:ext cx="5870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SC</a:t>
              </a: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DB9C7B56-404D-1713-C649-B944BF10A952}"/>
              </a:ext>
            </a:extLst>
          </p:cNvPr>
          <p:cNvGrpSpPr/>
          <p:nvPr/>
        </p:nvGrpSpPr>
        <p:grpSpPr>
          <a:xfrm>
            <a:off x="6881815" y="5534025"/>
            <a:ext cx="781050" cy="781050"/>
            <a:chOff x="6881815" y="3314700"/>
            <a:chExt cx="781050" cy="78105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A167B75-3B28-C202-C196-CB9AAE4FF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1815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842D94D2-1A04-FEDA-383B-614F884EE890}"/>
                </a:ext>
              </a:extLst>
            </p:cNvPr>
            <p:cNvSpPr txBox="1"/>
            <p:nvPr/>
          </p:nvSpPr>
          <p:spPr>
            <a:xfrm>
              <a:off x="6995513" y="350128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YG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F9779184-4DFD-9F92-122A-07BDCC22BB63}"/>
              </a:ext>
            </a:extLst>
          </p:cNvPr>
          <p:cNvGrpSpPr/>
          <p:nvPr/>
        </p:nvGrpSpPr>
        <p:grpSpPr>
          <a:xfrm>
            <a:off x="7758115" y="5534025"/>
            <a:ext cx="781050" cy="781050"/>
            <a:chOff x="7758115" y="3314700"/>
            <a:chExt cx="781050" cy="78105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75EA1A1-2D85-932B-A231-84B16BB536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58115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5636F88D-D721-0D1F-1EFB-D7886E50095A}"/>
                </a:ext>
              </a:extLst>
            </p:cNvPr>
            <p:cNvSpPr txBox="1"/>
            <p:nvPr/>
          </p:nvSpPr>
          <p:spPr>
            <a:xfrm>
              <a:off x="7871813" y="3519215"/>
              <a:ext cx="59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RD</a:t>
              </a:r>
            </a:p>
          </p:txBody>
        </p:sp>
      </p:grpSp>
      <p:sp>
        <p:nvSpPr>
          <p:cNvPr id="61" name="Cerrar llave 60">
            <a:extLst>
              <a:ext uri="{FF2B5EF4-FFF2-40B4-BE49-F238E27FC236}">
                <a16:creationId xmlns:a16="http://schemas.microsoft.com/office/drawing/2014/main" id="{F25CC4B5-6BE2-924F-F94A-A6A0F95821DB}"/>
              </a:ext>
            </a:extLst>
          </p:cNvPr>
          <p:cNvSpPr/>
          <p:nvPr/>
        </p:nvSpPr>
        <p:spPr>
          <a:xfrm rot="5400000">
            <a:off x="5976386" y="-2486638"/>
            <a:ext cx="239649" cy="11112076"/>
          </a:xfrm>
          <a:prstGeom prst="rightBrace">
            <a:avLst>
              <a:gd name="adj1" fmla="val 6000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694F91EC-BE85-1BAF-2558-10FD7D9D0A3A}"/>
              </a:ext>
            </a:extLst>
          </p:cNvPr>
          <p:cNvSpPr/>
          <p:nvPr/>
        </p:nvSpPr>
        <p:spPr>
          <a:xfrm>
            <a:off x="706437" y="171450"/>
            <a:ext cx="2566988" cy="7905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Introducción a R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511A3982-71AF-7041-E1FA-42A82FA687AD}"/>
              </a:ext>
            </a:extLst>
          </p:cNvPr>
          <p:cNvSpPr/>
          <p:nvPr/>
        </p:nvSpPr>
        <p:spPr>
          <a:xfrm>
            <a:off x="706437" y="1081320"/>
            <a:ext cx="2566988" cy="7905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Manejo de datos satelitales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A5501098-93B9-AA0A-FD31-47E6637F2CD0}"/>
              </a:ext>
            </a:extLst>
          </p:cNvPr>
          <p:cNvSpPr/>
          <p:nvPr/>
        </p:nvSpPr>
        <p:spPr>
          <a:xfrm>
            <a:off x="706437" y="1991190"/>
            <a:ext cx="2566988" cy="7905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Manejo de datos en R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9E024004-11A3-E8A3-CC30-826868B09188}"/>
              </a:ext>
            </a:extLst>
          </p:cNvPr>
          <p:cNvSpPr/>
          <p:nvPr/>
        </p:nvSpPr>
        <p:spPr>
          <a:xfrm>
            <a:off x="3436511" y="171450"/>
            <a:ext cx="2566988" cy="7905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Uso de Git y </a:t>
            </a:r>
            <a:r>
              <a:rPr lang="es-MX" dirty="0" err="1"/>
              <a:t>Github</a:t>
            </a:r>
            <a:endParaRPr lang="es-MX" dirty="0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86962403-BD54-43A9-E79B-5ACD002B4B0C}"/>
              </a:ext>
            </a:extLst>
          </p:cNvPr>
          <p:cNvSpPr/>
          <p:nvPr/>
        </p:nvSpPr>
        <p:spPr>
          <a:xfrm>
            <a:off x="3436511" y="1083615"/>
            <a:ext cx="2566988" cy="7905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Mapas en R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61181474-B20B-FE2F-6695-23A9433FEDF6}"/>
              </a:ext>
            </a:extLst>
          </p:cNvPr>
          <p:cNvSpPr/>
          <p:nvPr/>
        </p:nvSpPr>
        <p:spPr>
          <a:xfrm>
            <a:off x="3444873" y="1990952"/>
            <a:ext cx="2566988" cy="7905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Lógica y programación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A0D7413E-5D4B-3F6A-8684-BC755333BDFF}"/>
              </a:ext>
            </a:extLst>
          </p:cNvPr>
          <p:cNvSpPr/>
          <p:nvPr/>
        </p:nvSpPr>
        <p:spPr>
          <a:xfrm>
            <a:off x="6224327" y="171450"/>
            <a:ext cx="2566988" cy="7905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Desarrollo de paquetes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8C066CA2-F353-ED87-F235-F9018C2A49D2}"/>
              </a:ext>
            </a:extLst>
          </p:cNvPr>
          <p:cNvSpPr/>
          <p:nvPr/>
        </p:nvSpPr>
        <p:spPr>
          <a:xfrm>
            <a:off x="6224327" y="1081320"/>
            <a:ext cx="2566988" cy="7905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Figuras en ggplot2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2E6C6C79-22D9-7614-C510-4C2CB3F9640F}"/>
              </a:ext>
            </a:extLst>
          </p:cNvPr>
          <p:cNvSpPr/>
          <p:nvPr/>
        </p:nvSpPr>
        <p:spPr>
          <a:xfrm>
            <a:off x="6224327" y="1991190"/>
            <a:ext cx="2566988" cy="7905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SIG en R y QGIS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1DA8B442-F26D-97C3-3EE5-AF456474D6A8}"/>
              </a:ext>
            </a:extLst>
          </p:cNvPr>
          <p:cNvSpPr/>
          <p:nvPr/>
        </p:nvSpPr>
        <p:spPr>
          <a:xfrm>
            <a:off x="8954401" y="171450"/>
            <a:ext cx="2566988" cy="7905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Desarrollo de funciones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3F4C7D16-9542-A9B4-3552-793C986F42F3}"/>
              </a:ext>
            </a:extLst>
          </p:cNvPr>
          <p:cNvSpPr/>
          <p:nvPr/>
        </p:nvSpPr>
        <p:spPr>
          <a:xfrm>
            <a:off x="8954401" y="1083615"/>
            <a:ext cx="2566988" cy="7905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Quarto</a:t>
            </a:r>
            <a:r>
              <a:rPr lang="es-MX" dirty="0"/>
              <a:t> y R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7E18C88C-2D00-3B16-0ECF-6C713BD005DC}"/>
              </a:ext>
            </a:extLst>
          </p:cNvPr>
          <p:cNvSpPr/>
          <p:nvPr/>
        </p:nvSpPr>
        <p:spPr>
          <a:xfrm>
            <a:off x="8962763" y="1990952"/>
            <a:ext cx="2566988" cy="7905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Y más…</a:t>
            </a:r>
          </a:p>
        </p:txBody>
      </p:sp>
      <p:pic>
        <p:nvPicPr>
          <p:cNvPr id="63" name="Gráfico 62" descr="Cerrar con relleno sólido">
            <a:extLst>
              <a:ext uri="{FF2B5EF4-FFF2-40B4-BE49-F238E27FC236}">
                <a16:creationId xmlns:a16="http://schemas.microsoft.com/office/drawing/2014/main" id="{CA7D7CDE-3EAB-DB06-0723-FB4A7EE58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7778" y="-485793"/>
            <a:ext cx="7524785" cy="752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7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6C18C-D2F5-9D74-6A60-6BDE1E722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>
            <a:extLst>
              <a:ext uri="{FF2B5EF4-FFF2-40B4-BE49-F238E27FC236}">
                <a16:creationId xmlns:a16="http://schemas.microsoft.com/office/drawing/2014/main" id="{9B588894-25E3-8B8B-6D73-6DB078865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914" y="1195395"/>
            <a:ext cx="5948172" cy="2471928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2F57C3A9-234B-03E6-9B2D-F8CD4A45D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510" y="1202791"/>
            <a:ext cx="669036" cy="2471928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F63EC7F1-C829-91B9-E297-6ABEA8767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321" y="1202791"/>
            <a:ext cx="669036" cy="2471928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D01FC52-2AB3-FE3C-A37B-EA098E942654}"/>
              </a:ext>
            </a:extLst>
          </p:cNvPr>
          <p:cNvSpPr/>
          <p:nvPr/>
        </p:nvSpPr>
        <p:spPr>
          <a:xfrm>
            <a:off x="4582510" y="1146023"/>
            <a:ext cx="667108" cy="2570672"/>
          </a:xfrm>
          <a:prstGeom prst="rect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EC898D1-53B1-6E6C-62B0-5F6825F06A5D}"/>
              </a:ext>
            </a:extLst>
          </p:cNvPr>
          <p:cNvSpPr/>
          <p:nvPr/>
        </p:nvSpPr>
        <p:spPr>
          <a:xfrm>
            <a:off x="6865321" y="1146023"/>
            <a:ext cx="667108" cy="2570672"/>
          </a:xfrm>
          <a:prstGeom prst="rect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26CCE3B-FC0E-A33C-BF2E-EE7E149EFCDD}"/>
              </a:ext>
            </a:extLst>
          </p:cNvPr>
          <p:cNvSpPr txBox="1"/>
          <p:nvPr/>
        </p:nvSpPr>
        <p:spPr>
          <a:xfrm>
            <a:off x="473070" y="244692"/>
            <a:ext cx="5830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/>
              <a:t>Martes y Viernes, 14:30 – 16:30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3CEF665-927D-18E7-6150-A9C6B26D27E0}"/>
              </a:ext>
            </a:extLst>
          </p:cNvPr>
          <p:cNvSpPr/>
          <p:nvPr/>
        </p:nvSpPr>
        <p:spPr>
          <a:xfrm>
            <a:off x="649855" y="4033252"/>
            <a:ext cx="2566988" cy="7905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Introducción a R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8E87DDB-748A-81BC-A8EA-8FBF0D0EB868}"/>
              </a:ext>
            </a:extLst>
          </p:cNvPr>
          <p:cNvSpPr/>
          <p:nvPr/>
        </p:nvSpPr>
        <p:spPr>
          <a:xfrm>
            <a:off x="649855" y="4943122"/>
            <a:ext cx="2566988" cy="7905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Manejo de datos satelitales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8C7920B-DF99-9B86-5C60-B12D1A7A8615}"/>
              </a:ext>
            </a:extLst>
          </p:cNvPr>
          <p:cNvSpPr/>
          <p:nvPr/>
        </p:nvSpPr>
        <p:spPr>
          <a:xfrm>
            <a:off x="649855" y="5852992"/>
            <a:ext cx="2566988" cy="7905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Manejo de datos en R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5946894-3C87-3146-4E61-33EF8EFBE702}"/>
              </a:ext>
            </a:extLst>
          </p:cNvPr>
          <p:cNvSpPr/>
          <p:nvPr/>
        </p:nvSpPr>
        <p:spPr>
          <a:xfrm>
            <a:off x="3379929" y="4033252"/>
            <a:ext cx="2566988" cy="7905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Uso de Git y </a:t>
            </a:r>
            <a:r>
              <a:rPr lang="es-MX" dirty="0" err="1"/>
              <a:t>Github</a:t>
            </a:r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8A1BEC8-0919-024B-581F-0E32D6F11B94}"/>
              </a:ext>
            </a:extLst>
          </p:cNvPr>
          <p:cNvSpPr/>
          <p:nvPr/>
        </p:nvSpPr>
        <p:spPr>
          <a:xfrm>
            <a:off x="3379929" y="4945417"/>
            <a:ext cx="2566988" cy="7905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Mapas en R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AC995E7-B3BB-8118-DED2-4C1C33C5C8E1}"/>
              </a:ext>
            </a:extLst>
          </p:cNvPr>
          <p:cNvSpPr/>
          <p:nvPr/>
        </p:nvSpPr>
        <p:spPr>
          <a:xfrm>
            <a:off x="3388291" y="5852754"/>
            <a:ext cx="2566988" cy="7905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Lógica y programación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D6CBF30-6508-9BAF-84D5-9B034CDC38C4}"/>
              </a:ext>
            </a:extLst>
          </p:cNvPr>
          <p:cNvSpPr/>
          <p:nvPr/>
        </p:nvSpPr>
        <p:spPr>
          <a:xfrm>
            <a:off x="6167745" y="4033252"/>
            <a:ext cx="2566988" cy="7905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Desarrollo de paquetes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7BD0520-DE7F-1354-4B0D-4B9B0F8BBF07}"/>
              </a:ext>
            </a:extLst>
          </p:cNvPr>
          <p:cNvSpPr/>
          <p:nvPr/>
        </p:nvSpPr>
        <p:spPr>
          <a:xfrm>
            <a:off x="6167745" y="4943122"/>
            <a:ext cx="2566988" cy="7905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Figuras en ggplot2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BB44D48-B47D-EF1E-ABF7-2CA87BEDE05A}"/>
              </a:ext>
            </a:extLst>
          </p:cNvPr>
          <p:cNvSpPr/>
          <p:nvPr/>
        </p:nvSpPr>
        <p:spPr>
          <a:xfrm>
            <a:off x="6167745" y="5852992"/>
            <a:ext cx="2566988" cy="7905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SIG en R y QGIS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E63D65B-2AC6-2CF2-A05D-9AD519525C1A}"/>
              </a:ext>
            </a:extLst>
          </p:cNvPr>
          <p:cNvSpPr/>
          <p:nvPr/>
        </p:nvSpPr>
        <p:spPr>
          <a:xfrm>
            <a:off x="8897819" y="4033252"/>
            <a:ext cx="2566988" cy="7905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Desarrollo de funciones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4CF41A6-CD9C-6158-8CD0-B613063E130B}"/>
              </a:ext>
            </a:extLst>
          </p:cNvPr>
          <p:cNvSpPr/>
          <p:nvPr/>
        </p:nvSpPr>
        <p:spPr>
          <a:xfrm>
            <a:off x="8897819" y="4945417"/>
            <a:ext cx="2566988" cy="7905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Quarto</a:t>
            </a:r>
            <a:r>
              <a:rPr lang="es-MX" dirty="0"/>
              <a:t> y 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91A99F7-DAFA-5CB2-8217-8510FF5B7CA9}"/>
              </a:ext>
            </a:extLst>
          </p:cNvPr>
          <p:cNvSpPr txBox="1"/>
          <p:nvPr/>
        </p:nvSpPr>
        <p:spPr>
          <a:xfrm rot="16200000">
            <a:off x="3009717" y="2652324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Octubre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D0A16AD-0306-E304-F329-F8292DFE1183}"/>
              </a:ext>
            </a:extLst>
          </p:cNvPr>
          <p:cNvSpPr/>
          <p:nvPr/>
        </p:nvSpPr>
        <p:spPr>
          <a:xfrm>
            <a:off x="8897819" y="5852754"/>
            <a:ext cx="2566988" cy="7905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Bucles y condicionales</a:t>
            </a:r>
          </a:p>
        </p:txBody>
      </p:sp>
    </p:spTree>
    <p:extLst>
      <p:ext uri="{BB962C8B-B14F-4D97-AF65-F5344CB8AC3E}">
        <p14:creationId xmlns:p14="http://schemas.microsoft.com/office/powerpoint/2010/main" val="91288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B6D72-0ADB-20B9-D6A7-4CFB03F83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n 42">
            <a:extLst>
              <a:ext uri="{FF2B5EF4-FFF2-40B4-BE49-F238E27FC236}">
                <a16:creationId xmlns:a16="http://schemas.microsoft.com/office/drawing/2014/main" id="{6A3CC020-A0EA-4A35-C43E-D1665A4BA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914" y="1195395"/>
            <a:ext cx="5948172" cy="247192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F19C08F-14EC-4FB0-F8C5-D64B55D93CB1}"/>
              </a:ext>
            </a:extLst>
          </p:cNvPr>
          <p:cNvSpPr txBox="1"/>
          <p:nvPr/>
        </p:nvSpPr>
        <p:spPr>
          <a:xfrm>
            <a:off x="473070" y="244692"/>
            <a:ext cx="5830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/>
              <a:t>Martes y Viernes, 14:30 – 16:30</a:t>
            </a: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A3E72D64-7F7B-3765-7FD4-74A5FED3F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510" y="1202791"/>
            <a:ext cx="669036" cy="2471928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EDB968C3-22AD-239A-2D70-3DFA63790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321" y="1202791"/>
            <a:ext cx="669036" cy="2471928"/>
          </a:xfrm>
          <a:prstGeom prst="rect">
            <a:avLst/>
          </a:prstGeom>
        </p:spPr>
      </p:pic>
      <p:sp>
        <p:nvSpPr>
          <p:cNvPr id="44" name="Rectángulo 43">
            <a:extLst>
              <a:ext uri="{FF2B5EF4-FFF2-40B4-BE49-F238E27FC236}">
                <a16:creationId xmlns:a16="http://schemas.microsoft.com/office/drawing/2014/main" id="{23E80632-AFD2-0E9A-2D12-9A8A0B82C900}"/>
              </a:ext>
            </a:extLst>
          </p:cNvPr>
          <p:cNvSpPr/>
          <p:nvPr/>
        </p:nvSpPr>
        <p:spPr>
          <a:xfrm>
            <a:off x="4582510" y="1146023"/>
            <a:ext cx="667108" cy="2570672"/>
          </a:xfrm>
          <a:prstGeom prst="rect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6F4BF3A1-8FBE-FA5C-6EAA-ACACD28EE969}"/>
              </a:ext>
            </a:extLst>
          </p:cNvPr>
          <p:cNvSpPr/>
          <p:nvPr/>
        </p:nvSpPr>
        <p:spPr>
          <a:xfrm>
            <a:off x="6865321" y="1146023"/>
            <a:ext cx="667108" cy="2570672"/>
          </a:xfrm>
          <a:prstGeom prst="rect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0BF5202-FB8C-1BD6-2824-938BCD8EF23C}"/>
              </a:ext>
            </a:extLst>
          </p:cNvPr>
          <p:cNvSpPr txBox="1"/>
          <p:nvPr/>
        </p:nvSpPr>
        <p:spPr>
          <a:xfrm rot="16200000">
            <a:off x="3009717" y="2652324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Octubre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F1B5CC1-5491-38E9-90EC-6DFB40E5C931}"/>
              </a:ext>
            </a:extLst>
          </p:cNvPr>
          <p:cNvSpPr/>
          <p:nvPr/>
        </p:nvSpPr>
        <p:spPr>
          <a:xfrm>
            <a:off x="649855" y="4033252"/>
            <a:ext cx="2566988" cy="7905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Introducción a R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D08CA0D-169A-C1E9-F5B4-6A4FBCC85FEF}"/>
              </a:ext>
            </a:extLst>
          </p:cNvPr>
          <p:cNvSpPr/>
          <p:nvPr/>
        </p:nvSpPr>
        <p:spPr>
          <a:xfrm>
            <a:off x="649855" y="4943122"/>
            <a:ext cx="2566988" cy="7905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Manejo de datos satelitales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CC0418C-7699-D024-8E89-BB97B5F92F9C}"/>
              </a:ext>
            </a:extLst>
          </p:cNvPr>
          <p:cNvSpPr/>
          <p:nvPr/>
        </p:nvSpPr>
        <p:spPr>
          <a:xfrm>
            <a:off x="649855" y="5852992"/>
            <a:ext cx="2566988" cy="7905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Manejo de datos en R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7CA3F11-7055-3135-9F79-D46D45979333}"/>
              </a:ext>
            </a:extLst>
          </p:cNvPr>
          <p:cNvSpPr/>
          <p:nvPr/>
        </p:nvSpPr>
        <p:spPr>
          <a:xfrm>
            <a:off x="3379929" y="4033252"/>
            <a:ext cx="2566988" cy="7905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Uso de Git y </a:t>
            </a:r>
            <a:r>
              <a:rPr lang="es-MX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endParaRPr lang="es-MX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D1DB13A-1FFE-7379-E214-62BB9833DF61}"/>
              </a:ext>
            </a:extLst>
          </p:cNvPr>
          <p:cNvSpPr/>
          <p:nvPr/>
        </p:nvSpPr>
        <p:spPr>
          <a:xfrm>
            <a:off x="3379929" y="4945417"/>
            <a:ext cx="2566988" cy="7905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Mapas en R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4AD348B-7A25-5E31-A26F-F5BE3FE4DEAB}"/>
              </a:ext>
            </a:extLst>
          </p:cNvPr>
          <p:cNvSpPr/>
          <p:nvPr/>
        </p:nvSpPr>
        <p:spPr>
          <a:xfrm>
            <a:off x="3388291" y="5852754"/>
            <a:ext cx="2566988" cy="7905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Lógica y programación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96A68DA-6C44-957B-044C-B17C72BF871B}"/>
              </a:ext>
            </a:extLst>
          </p:cNvPr>
          <p:cNvSpPr/>
          <p:nvPr/>
        </p:nvSpPr>
        <p:spPr>
          <a:xfrm>
            <a:off x="6167745" y="4033252"/>
            <a:ext cx="2566988" cy="7905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Desarrollo de paquetes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828A4DC-8F37-DA1B-0BD6-50B41030241C}"/>
              </a:ext>
            </a:extLst>
          </p:cNvPr>
          <p:cNvSpPr/>
          <p:nvPr/>
        </p:nvSpPr>
        <p:spPr>
          <a:xfrm>
            <a:off x="6167745" y="4943122"/>
            <a:ext cx="2566988" cy="7905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Figuras en ggplot2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B96629C-0E19-2EEC-F704-FC0C7B4285A9}"/>
              </a:ext>
            </a:extLst>
          </p:cNvPr>
          <p:cNvSpPr/>
          <p:nvPr/>
        </p:nvSpPr>
        <p:spPr>
          <a:xfrm>
            <a:off x="6167745" y="5852992"/>
            <a:ext cx="2566988" cy="7905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 en R y QGIS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59C17AA-1D5D-4543-E7BF-7D0DB9B34411}"/>
              </a:ext>
            </a:extLst>
          </p:cNvPr>
          <p:cNvSpPr/>
          <p:nvPr/>
        </p:nvSpPr>
        <p:spPr>
          <a:xfrm>
            <a:off x="8897819" y="4033252"/>
            <a:ext cx="2566988" cy="7905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Desarrollo de funciones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A77F18C-7757-B573-F6C9-5925ECEBB2FE}"/>
              </a:ext>
            </a:extLst>
          </p:cNvPr>
          <p:cNvSpPr/>
          <p:nvPr/>
        </p:nvSpPr>
        <p:spPr>
          <a:xfrm>
            <a:off x="8897819" y="4945417"/>
            <a:ext cx="2566988" cy="7905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Quarto</a:t>
            </a:r>
            <a:r>
              <a:rPr lang="es-MX" dirty="0"/>
              <a:t> y 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CFFF060-D038-66FB-248F-BC135E93A040}"/>
              </a:ext>
            </a:extLst>
          </p:cNvPr>
          <p:cNvSpPr/>
          <p:nvPr/>
        </p:nvSpPr>
        <p:spPr>
          <a:xfrm>
            <a:off x="8897819" y="5852754"/>
            <a:ext cx="2566988" cy="7905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Bucles y condicionales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81A0D62-F944-B01A-6B78-35240A03B807}"/>
              </a:ext>
            </a:extLst>
          </p:cNvPr>
          <p:cNvSpPr txBox="1"/>
          <p:nvPr/>
        </p:nvSpPr>
        <p:spPr>
          <a:xfrm>
            <a:off x="1321098" y="4047718"/>
            <a:ext cx="1224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/>
              <a:t>(MUY rápida)</a:t>
            </a:r>
          </a:p>
        </p:txBody>
      </p:sp>
    </p:spTree>
    <p:extLst>
      <p:ext uri="{BB962C8B-B14F-4D97-AF65-F5344CB8AC3E}">
        <p14:creationId xmlns:p14="http://schemas.microsoft.com/office/powerpoint/2010/main" val="3461588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1532F-E4BB-76C9-D5A8-10A494404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42E16791-BF78-1DC7-52AE-D19D7500AE50}"/>
              </a:ext>
            </a:extLst>
          </p:cNvPr>
          <p:cNvSpPr txBox="1"/>
          <p:nvPr/>
        </p:nvSpPr>
        <p:spPr>
          <a:xfrm>
            <a:off x="473070" y="244692"/>
            <a:ext cx="5830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/>
              <a:t>Martes y Viernes, 14:30 – 16:30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14EC63CD-C153-C7B1-F2FA-A6D29603A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27" y="1220330"/>
            <a:ext cx="669036" cy="2471928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DAD2F956-83DC-A375-608C-C58A7A6C3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118" y="1220330"/>
            <a:ext cx="669036" cy="2471928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08614FC3-8D87-751E-0E7D-45E7EA080336}"/>
              </a:ext>
            </a:extLst>
          </p:cNvPr>
          <p:cNvSpPr txBox="1"/>
          <p:nvPr/>
        </p:nvSpPr>
        <p:spPr>
          <a:xfrm rot="16200000">
            <a:off x="118414" y="2669863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Octubre</a:t>
            </a:r>
          </a:p>
        </p:txBody>
      </p:sp>
      <p:sp>
        <p:nvSpPr>
          <p:cNvPr id="32" name="Globo: línea doblada con barra de énfasis 31">
            <a:extLst>
              <a:ext uri="{FF2B5EF4-FFF2-40B4-BE49-F238E27FC236}">
                <a16:creationId xmlns:a16="http://schemas.microsoft.com/office/drawing/2014/main" id="{B75B94B3-1750-5765-81E1-C81D85507D55}"/>
              </a:ext>
            </a:extLst>
          </p:cNvPr>
          <p:cNvSpPr/>
          <p:nvPr/>
        </p:nvSpPr>
        <p:spPr>
          <a:xfrm flipH="1">
            <a:off x="1480754" y="2365011"/>
            <a:ext cx="914400" cy="324849"/>
          </a:xfrm>
          <a:prstGeom prst="accentCallout2">
            <a:avLst>
              <a:gd name="adj1" fmla="val 46898"/>
              <a:gd name="adj2" fmla="val -7916"/>
              <a:gd name="adj3" fmla="val 47589"/>
              <a:gd name="adj4" fmla="val -34584"/>
              <a:gd name="adj5" fmla="val 409475"/>
              <a:gd name="adj6" fmla="val -9696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Globo: línea doblada con barra de énfasis 32">
            <a:extLst>
              <a:ext uri="{FF2B5EF4-FFF2-40B4-BE49-F238E27FC236}">
                <a16:creationId xmlns:a16="http://schemas.microsoft.com/office/drawing/2014/main" id="{A30487AC-2881-5B99-BD67-6021C0692D21}"/>
              </a:ext>
            </a:extLst>
          </p:cNvPr>
          <p:cNvSpPr/>
          <p:nvPr/>
        </p:nvSpPr>
        <p:spPr>
          <a:xfrm flipH="1">
            <a:off x="1480754" y="2831846"/>
            <a:ext cx="914400" cy="790575"/>
          </a:xfrm>
          <a:prstGeom prst="accentCallout2">
            <a:avLst>
              <a:gd name="adj1" fmla="val 46898"/>
              <a:gd name="adj2" fmla="val -7916"/>
              <a:gd name="adj3" fmla="val 47589"/>
              <a:gd name="adj4" fmla="val -34584"/>
              <a:gd name="adj5" fmla="val 239121"/>
              <a:gd name="adj6" fmla="val -10308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Globo: línea con barra de énfasis 34">
            <a:extLst>
              <a:ext uri="{FF2B5EF4-FFF2-40B4-BE49-F238E27FC236}">
                <a16:creationId xmlns:a16="http://schemas.microsoft.com/office/drawing/2014/main" id="{317E4B44-5EA3-A7DA-3B41-C533B840DE5C}"/>
              </a:ext>
            </a:extLst>
          </p:cNvPr>
          <p:cNvSpPr/>
          <p:nvPr/>
        </p:nvSpPr>
        <p:spPr>
          <a:xfrm flipH="1">
            <a:off x="1480754" y="1473471"/>
            <a:ext cx="914400" cy="324849"/>
          </a:xfrm>
          <a:prstGeom prst="accentCallout1">
            <a:avLst>
              <a:gd name="adj1" fmla="val 50279"/>
              <a:gd name="adj2" fmla="val -7500"/>
              <a:gd name="adj3" fmla="val 51868"/>
              <a:gd name="adj4" fmla="val -10458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Globo: línea doblada con barra de énfasis 2">
            <a:extLst>
              <a:ext uri="{FF2B5EF4-FFF2-40B4-BE49-F238E27FC236}">
                <a16:creationId xmlns:a16="http://schemas.microsoft.com/office/drawing/2014/main" id="{AFA36DCB-36D2-AC45-0788-FCF48E845B58}"/>
              </a:ext>
            </a:extLst>
          </p:cNvPr>
          <p:cNvSpPr/>
          <p:nvPr/>
        </p:nvSpPr>
        <p:spPr>
          <a:xfrm flipH="1">
            <a:off x="1480754" y="1940306"/>
            <a:ext cx="914400" cy="324849"/>
          </a:xfrm>
          <a:prstGeom prst="accentCallout2">
            <a:avLst>
              <a:gd name="adj1" fmla="val 46898"/>
              <a:gd name="adj2" fmla="val -7916"/>
              <a:gd name="adj3" fmla="val 47589"/>
              <a:gd name="adj4" fmla="val -34584"/>
              <a:gd name="adj5" fmla="val 249012"/>
              <a:gd name="adj6" fmla="val -10172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B87A009-B911-8EB0-89D6-5847755CB475}"/>
              </a:ext>
            </a:extLst>
          </p:cNvPr>
          <p:cNvSpPr/>
          <p:nvPr/>
        </p:nvSpPr>
        <p:spPr>
          <a:xfrm>
            <a:off x="6026534" y="1246605"/>
            <a:ext cx="2566988" cy="7905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Lógica y programación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EB36F61-312B-1A41-2C6D-55D2FC46F23D}"/>
              </a:ext>
            </a:extLst>
          </p:cNvPr>
          <p:cNvSpPr/>
          <p:nvPr/>
        </p:nvSpPr>
        <p:spPr>
          <a:xfrm>
            <a:off x="3218108" y="3204627"/>
            <a:ext cx="2566988" cy="7905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Desarrollo de funciones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520BA8F-4120-CE98-3802-1733EDA8B8F8}"/>
              </a:ext>
            </a:extLst>
          </p:cNvPr>
          <p:cNvSpPr/>
          <p:nvPr/>
        </p:nvSpPr>
        <p:spPr>
          <a:xfrm>
            <a:off x="6026534" y="3204628"/>
            <a:ext cx="2566988" cy="7905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Bucles y condicionales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BA075A5-51D6-61CA-5C28-9BE121870050}"/>
              </a:ext>
            </a:extLst>
          </p:cNvPr>
          <p:cNvSpPr txBox="1"/>
          <p:nvPr/>
        </p:nvSpPr>
        <p:spPr>
          <a:xfrm>
            <a:off x="3889351" y="1246605"/>
            <a:ext cx="1224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/>
              <a:t>(MUY rápida)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5C2A543-C63C-FC3F-7065-B4318CCF4962}"/>
              </a:ext>
            </a:extLst>
          </p:cNvPr>
          <p:cNvSpPr/>
          <p:nvPr/>
        </p:nvSpPr>
        <p:spPr>
          <a:xfrm>
            <a:off x="3218108" y="1246605"/>
            <a:ext cx="2566988" cy="7905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Introducción a R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9EF2E66-A386-FB63-0CFA-87CA13306871}"/>
              </a:ext>
            </a:extLst>
          </p:cNvPr>
          <p:cNvSpPr/>
          <p:nvPr/>
        </p:nvSpPr>
        <p:spPr>
          <a:xfrm>
            <a:off x="3218108" y="2225616"/>
            <a:ext cx="2566988" cy="7905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Uso de Git y </a:t>
            </a:r>
            <a:r>
              <a:rPr lang="es-MX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endParaRPr lang="es-MX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CD04366-AE95-0774-CDC7-A2893D089BCF}"/>
              </a:ext>
            </a:extLst>
          </p:cNvPr>
          <p:cNvSpPr/>
          <p:nvPr/>
        </p:nvSpPr>
        <p:spPr>
          <a:xfrm>
            <a:off x="3218108" y="4183642"/>
            <a:ext cx="2566988" cy="7905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Mapas en R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85ED5A8-F82E-E498-8FF6-1540CAB99E0F}"/>
              </a:ext>
            </a:extLst>
          </p:cNvPr>
          <p:cNvSpPr/>
          <p:nvPr/>
        </p:nvSpPr>
        <p:spPr>
          <a:xfrm>
            <a:off x="6026534" y="4183642"/>
            <a:ext cx="2566988" cy="7905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 en R y QGIS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0CB0FCB-D127-AB64-D9CD-C45F63B21D2A}"/>
              </a:ext>
            </a:extLst>
          </p:cNvPr>
          <p:cNvSpPr/>
          <p:nvPr/>
        </p:nvSpPr>
        <p:spPr>
          <a:xfrm>
            <a:off x="6026534" y="2225617"/>
            <a:ext cx="2566988" cy="7905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Figuras en ggplot2</a:t>
            </a:r>
          </a:p>
        </p:txBody>
      </p:sp>
    </p:spTree>
    <p:extLst>
      <p:ext uri="{BB962C8B-B14F-4D97-AF65-F5344CB8AC3E}">
        <p14:creationId xmlns:p14="http://schemas.microsoft.com/office/powerpoint/2010/main" val="3029840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645D4-EB6E-DF08-6189-B7A1B5E93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244B1B01-BF29-6B0D-5B31-1E07C7455667}"/>
              </a:ext>
            </a:extLst>
          </p:cNvPr>
          <p:cNvSpPr txBox="1"/>
          <p:nvPr/>
        </p:nvSpPr>
        <p:spPr>
          <a:xfrm>
            <a:off x="473070" y="244692"/>
            <a:ext cx="5830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/>
              <a:t>Martes y Viernes, 14:30 – 16:30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77F538F4-5DED-ADCB-BFB5-654C513FB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27" y="1220330"/>
            <a:ext cx="669036" cy="2471928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4C3C8496-D5E2-6A2E-2247-C499F4B3C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118" y="1220330"/>
            <a:ext cx="669036" cy="2471928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2E970942-D964-2991-DB66-A653A8F1D2F2}"/>
              </a:ext>
            </a:extLst>
          </p:cNvPr>
          <p:cNvSpPr txBox="1"/>
          <p:nvPr/>
        </p:nvSpPr>
        <p:spPr>
          <a:xfrm rot="16200000">
            <a:off x="118414" y="2669863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Octubre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C2AE388-12B8-753B-89DF-1D27A3BA1539}"/>
              </a:ext>
            </a:extLst>
          </p:cNvPr>
          <p:cNvSpPr txBox="1"/>
          <p:nvPr/>
        </p:nvSpPr>
        <p:spPr>
          <a:xfrm>
            <a:off x="3442128" y="3055031"/>
            <a:ext cx="2520818" cy="2237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3200" dirty="0"/>
              <a:t>Asistencia </a:t>
            </a:r>
          </a:p>
          <a:p>
            <a:pPr>
              <a:lnSpc>
                <a:spcPct val="150000"/>
              </a:lnSpc>
            </a:pPr>
            <a:r>
              <a:rPr lang="es-MX" sz="3200" dirty="0"/>
              <a:t>Participación</a:t>
            </a:r>
          </a:p>
          <a:p>
            <a:pPr>
              <a:lnSpc>
                <a:spcPct val="150000"/>
              </a:lnSpc>
            </a:pPr>
            <a:r>
              <a:rPr lang="es-MX" sz="3200" dirty="0"/>
              <a:t>3 exámenes</a:t>
            </a:r>
          </a:p>
        </p:txBody>
      </p:sp>
      <p:pic>
        <p:nvPicPr>
          <p:cNvPr id="7" name="Gráfico 6" descr="Cerrar con relleno sólido">
            <a:extLst>
              <a:ext uri="{FF2B5EF4-FFF2-40B4-BE49-F238E27FC236}">
                <a16:creationId xmlns:a16="http://schemas.microsoft.com/office/drawing/2014/main" id="{CE30C322-AC88-FB8C-130A-C8DBE40EF8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3078" y="3169331"/>
            <a:ext cx="2237344" cy="223734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DF964EF-073D-17B6-2C5F-15AEA995A94E}"/>
              </a:ext>
            </a:extLst>
          </p:cNvPr>
          <p:cNvSpPr txBox="1"/>
          <p:nvPr/>
        </p:nvSpPr>
        <p:spPr>
          <a:xfrm rot="16200000">
            <a:off x="2196434" y="4046681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b="1" dirty="0"/>
              <a:t>EVALUACIÓN</a:t>
            </a:r>
          </a:p>
        </p:txBody>
      </p:sp>
      <p:sp>
        <p:nvSpPr>
          <p:cNvPr id="9" name="Globo: línea doblada 8">
            <a:extLst>
              <a:ext uri="{FF2B5EF4-FFF2-40B4-BE49-F238E27FC236}">
                <a16:creationId xmlns:a16="http://schemas.microsoft.com/office/drawing/2014/main" id="{B5C456C5-C4F1-C897-86ED-39E9B5C43EFA}"/>
              </a:ext>
            </a:extLst>
          </p:cNvPr>
          <p:cNvSpPr/>
          <p:nvPr/>
        </p:nvSpPr>
        <p:spPr>
          <a:xfrm flipH="1">
            <a:off x="1758263" y="3190081"/>
            <a:ext cx="604746" cy="502177"/>
          </a:xfrm>
          <a:prstGeom prst="borderCallout2">
            <a:avLst>
              <a:gd name="adj1" fmla="val 55167"/>
              <a:gd name="adj2" fmla="val -2033"/>
              <a:gd name="adj3" fmla="val 56685"/>
              <a:gd name="adj4" fmla="val -56988"/>
              <a:gd name="adj5" fmla="val 223269"/>
              <a:gd name="adj6" fmla="val -106519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D3C9B26-E01A-C664-A053-F30678B88CC7}"/>
              </a:ext>
            </a:extLst>
          </p:cNvPr>
          <p:cNvSpPr txBox="1"/>
          <p:nvPr/>
        </p:nvSpPr>
        <p:spPr>
          <a:xfrm>
            <a:off x="6320496" y="3055031"/>
            <a:ext cx="5024837" cy="2237344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3200" dirty="0"/>
              <a:t>Presentación de resultados</a:t>
            </a:r>
          </a:p>
          <a:p>
            <a:pPr>
              <a:lnSpc>
                <a:spcPct val="150000"/>
              </a:lnSpc>
            </a:pPr>
            <a:r>
              <a:rPr lang="es-MX" sz="3200" dirty="0"/>
              <a:t>Presentación de scripts</a:t>
            </a:r>
          </a:p>
          <a:p>
            <a:pPr>
              <a:lnSpc>
                <a:spcPct val="150000"/>
              </a:lnSpc>
            </a:pPr>
            <a:r>
              <a:rPr lang="es-MX" sz="3200" dirty="0"/>
              <a:t>Lluvia de ideas</a:t>
            </a:r>
          </a:p>
        </p:txBody>
      </p:sp>
    </p:spTree>
    <p:extLst>
      <p:ext uri="{BB962C8B-B14F-4D97-AF65-F5344CB8AC3E}">
        <p14:creationId xmlns:p14="http://schemas.microsoft.com/office/powerpoint/2010/main" val="498249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9055D76-E7C7-99BD-3646-6B519F38C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89" y="1408895"/>
            <a:ext cx="11723822" cy="404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3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63961-C71A-1438-2367-78EAE2721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9F9FBB45-8BD4-ECBA-640D-68387C895033}"/>
              </a:ext>
            </a:extLst>
          </p:cNvPr>
          <p:cNvGrpSpPr/>
          <p:nvPr/>
        </p:nvGrpSpPr>
        <p:grpSpPr>
          <a:xfrm>
            <a:off x="1281112" y="5534025"/>
            <a:ext cx="781050" cy="781050"/>
            <a:chOff x="1281112" y="3314700"/>
            <a:chExt cx="781050" cy="781050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E32BAC89-A136-3AF5-39C4-D6E0CE4ECE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11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3CF5B93-4B9D-6F80-9193-4D87BA6FC49F}"/>
                </a:ext>
              </a:extLst>
            </p:cNvPr>
            <p:cNvSpPr txBox="1"/>
            <p:nvPr/>
          </p:nvSpPr>
          <p:spPr>
            <a:xfrm>
              <a:off x="1394810" y="3492321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EO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E0A07995-D6C0-AFCE-10A0-2CC982F9A8DB}"/>
              </a:ext>
            </a:extLst>
          </p:cNvPr>
          <p:cNvGrpSpPr/>
          <p:nvPr/>
        </p:nvGrpSpPr>
        <p:grpSpPr>
          <a:xfrm>
            <a:off x="2157412" y="5534025"/>
            <a:ext cx="781050" cy="781050"/>
            <a:chOff x="2157412" y="3314700"/>
            <a:chExt cx="781050" cy="78105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F63FB17-8FB3-ADF4-1BDF-DFF992266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74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CB5C5AA-3313-872C-347B-583FFD485CBF}"/>
                </a:ext>
              </a:extLst>
            </p:cNvPr>
            <p:cNvSpPr txBox="1"/>
            <p:nvPr/>
          </p:nvSpPr>
          <p:spPr>
            <a:xfrm>
              <a:off x="2280075" y="3483356"/>
              <a:ext cx="566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AA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A24D943-712E-DC01-E45D-96B065A26392}"/>
              </a:ext>
            </a:extLst>
          </p:cNvPr>
          <p:cNvGrpSpPr/>
          <p:nvPr/>
        </p:nvGrpSpPr>
        <p:grpSpPr>
          <a:xfrm>
            <a:off x="3643312" y="5534025"/>
            <a:ext cx="781050" cy="781050"/>
            <a:chOff x="3643312" y="3314700"/>
            <a:chExt cx="781050" cy="78105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61E7854E-ECF5-1B07-FC0E-F6532EB616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33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3872944C-EC11-32D9-C0CC-9F6AAEC53DEA}"/>
                </a:ext>
              </a:extLst>
            </p:cNvPr>
            <p:cNvSpPr txBox="1"/>
            <p:nvPr/>
          </p:nvSpPr>
          <p:spPr>
            <a:xfrm>
              <a:off x="3748045" y="3519216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SO</a:t>
              </a: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912A01BE-14FF-0EF6-4E8C-3AF4BFFBE674}"/>
              </a:ext>
            </a:extLst>
          </p:cNvPr>
          <p:cNvGrpSpPr/>
          <p:nvPr/>
        </p:nvGrpSpPr>
        <p:grpSpPr>
          <a:xfrm>
            <a:off x="4519612" y="5534025"/>
            <a:ext cx="781050" cy="781050"/>
            <a:chOff x="4519612" y="3314700"/>
            <a:chExt cx="781050" cy="781050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74E0F4EC-6134-1AEF-DCF5-7160DD409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96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71A3FF03-F5DE-AEC4-4568-9859E5929472}"/>
                </a:ext>
              </a:extLst>
            </p:cNvPr>
            <p:cNvSpPr txBox="1"/>
            <p:nvPr/>
          </p:nvSpPr>
          <p:spPr>
            <a:xfrm>
              <a:off x="4579520" y="3492320"/>
              <a:ext cx="69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WO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2BA25F03-4A53-4135-CFC7-AB74CBC80E8B}"/>
              </a:ext>
            </a:extLst>
          </p:cNvPr>
          <p:cNvGrpSpPr/>
          <p:nvPr/>
        </p:nvGrpSpPr>
        <p:grpSpPr>
          <a:xfrm>
            <a:off x="5395912" y="5534025"/>
            <a:ext cx="781050" cy="781050"/>
            <a:chOff x="5395912" y="3314700"/>
            <a:chExt cx="781050" cy="781050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DC4D37EF-A1D4-3168-9EEB-46322346D1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59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7462D391-A126-A38F-E013-EAF62841BDFF}"/>
                </a:ext>
              </a:extLst>
            </p:cNvPr>
            <p:cNvSpPr txBox="1"/>
            <p:nvPr/>
          </p:nvSpPr>
          <p:spPr>
            <a:xfrm>
              <a:off x="5518575" y="3483355"/>
              <a:ext cx="5501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JM</a:t>
              </a: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C2B4C436-B866-ECBB-24A5-61AD2C8E0DE1}"/>
              </a:ext>
            </a:extLst>
          </p:cNvPr>
          <p:cNvGrpSpPr/>
          <p:nvPr/>
        </p:nvGrpSpPr>
        <p:grpSpPr>
          <a:xfrm>
            <a:off x="9244015" y="5534025"/>
            <a:ext cx="781050" cy="781050"/>
            <a:chOff x="9244015" y="3314700"/>
            <a:chExt cx="781050" cy="781050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EE342946-A5DE-9DE6-092D-0901DE226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4015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802C1AC4-323D-6212-262B-DB438560C027}"/>
                </a:ext>
              </a:extLst>
            </p:cNvPr>
            <p:cNvSpPr txBox="1"/>
            <p:nvPr/>
          </p:nvSpPr>
          <p:spPr>
            <a:xfrm>
              <a:off x="9394131" y="3492321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JS</a:t>
              </a:r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A6F8B208-6F57-4C31-C91F-FE887A70BB4E}"/>
              </a:ext>
            </a:extLst>
          </p:cNvPr>
          <p:cNvGrpSpPr/>
          <p:nvPr/>
        </p:nvGrpSpPr>
        <p:grpSpPr>
          <a:xfrm>
            <a:off x="10120315" y="5534025"/>
            <a:ext cx="781050" cy="781050"/>
            <a:chOff x="10120315" y="3314700"/>
            <a:chExt cx="781050" cy="781050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0F7248A0-7580-58D7-94FB-D1D2779B3C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20315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B2AA2705-B33C-19EA-C808-9EFF4B92FEC7}"/>
                </a:ext>
              </a:extLst>
            </p:cNvPr>
            <p:cNvSpPr txBox="1"/>
            <p:nvPr/>
          </p:nvSpPr>
          <p:spPr>
            <a:xfrm>
              <a:off x="10220566" y="3483355"/>
              <a:ext cx="5870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SC</a:t>
              </a: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63E00AD9-8D88-3DDD-FBB1-154F21FABA7B}"/>
              </a:ext>
            </a:extLst>
          </p:cNvPr>
          <p:cNvGrpSpPr/>
          <p:nvPr/>
        </p:nvGrpSpPr>
        <p:grpSpPr>
          <a:xfrm>
            <a:off x="6881815" y="5534025"/>
            <a:ext cx="781050" cy="781050"/>
            <a:chOff x="6881815" y="3314700"/>
            <a:chExt cx="781050" cy="781050"/>
          </a:xfrm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1FC08F0B-B8F9-7179-C8B9-47B7DF14C8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1815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ECE89903-FC25-719D-85F4-099D979387E3}"/>
                </a:ext>
              </a:extLst>
            </p:cNvPr>
            <p:cNvSpPr txBox="1"/>
            <p:nvPr/>
          </p:nvSpPr>
          <p:spPr>
            <a:xfrm>
              <a:off x="6995513" y="350128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YG</a:t>
              </a:r>
            </a:p>
          </p:txBody>
        </p: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3BED07DF-F2D3-6221-9977-1A5F9F5736D4}"/>
              </a:ext>
            </a:extLst>
          </p:cNvPr>
          <p:cNvGrpSpPr/>
          <p:nvPr/>
        </p:nvGrpSpPr>
        <p:grpSpPr>
          <a:xfrm>
            <a:off x="7758115" y="5534025"/>
            <a:ext cx="781050" cy="781050"/>
            <a:chOff x="7758115" y="3314700"/>
            <a:chExt cx="781050" cy="781050"/>
          </a:xfrm>
        </p:grpSpPr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AA583CB9-731B-6229-B2A6-A00241697E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58115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97B4EDC5-F33B-1F6A-96BF-A931260FF977}"/>
                </a:ext>
              </a:extLst>
            </p:cNvPr>
            <p:cNvSpPr txBox="1"/>
            <p:nvPr/>
          </p:nvSpPr>
          <p:spPr>
            <a:xfrm>
              <a:off x="7871813" y="3519215"/>
              <a:ext cx="59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RD</a:t>
              </a:r>
            </a:p>
          </p:txBody>
        </p:sp>
      </p:grp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74AE726-5B54-24EE-ED2E-612D63F730FA}"/>
              </a:ext>
            </a:extLst>
          </p:cNvPr>
          <p:cNvSpPr/>
          <p:nvPr/>
        </p:nvSpPr>
        <p:spPr>
          <a:xfrm>
            <a:off x="5855203" y="3276600"/>
            <a:ext cx="3388812" cy="48600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0" rtlCol="0" anchor="b"/>
          <a:lstStyle/>
          <a:p>
            <a:pPr algn="r"/>
            <a:r>
              <a:rPr lang="es-MX" dirty="0">
                <a:solidFill>
                  <a:schemeClr val="tx1"/>
                </a:solidFill>
                <a:latin typeface="Daytona" panose="020F0502020204030204" pitchFamily="34" charset="0"/>
              </a:rPr>
              <a:t>Wencheng Lau-Medrano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8150302-41AB-4FFE-2614-C8754BE946E5}"/>
              </a:ext>
            </a:extLst>
          </p:cNvPr>
          <p:cNvSpPr/>
          <p:nvPr/>
        </p:nvSpPr>
        <p:spPr>
          <a:xfrm>
            <a:off x="-89647" y="3062287"/>
            <a:ext cx="617038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824552B7-B5CF-91A0-9857-7EA7F4BD9DB1}"/>
              </a:ext>
            </a:extLst>
          </p:cNvPr>
          <p:cNvGrpSpPr/>
          <p:nvPr/>
        </p:nvGrpSpPr>
        <p:grpSpPr>
          <a:xfrm>
            <a:off x="5836153" y="3276600"/>
            <a:ext cx="519694" cy="485775"/>
            <a:chOff x="5836153" y="1057275"/>
            <a:chExt cx="519694" cy="485775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531CF999-C3AC-2070-2D00-6B20E73A3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5203" y="1057275"/>
              <a:ext cx="485775" cy="48577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AD692E26-F59A-8145-4784-20D81285E8DF}"/>
                </a:ext>
              </a:extLst>
            </p:cNvPr>
            <p:cNvSpPr txBox="1"/>
            <p:nvPr/>
          </p:nvSpPr>
          <p:spPr>
            <a:xfrm>
              <a:off x="5836153" y="1125021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/>
                <a:t>WL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52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357AE-087B-575B-2D0E-8CFA2636E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lipse 32">
            <a:extLst>
              <a:ext uri="{FF2B5EF4-FFF2-40B4-BE49-F238E27FC236}">
                <a16:creationId xmlns:a16="http://schemas.microsoft.com/office/drawing/2014/main" id="{14CE85F9-0B77-3F9B-EF2A-9DE4809BAAF0}"/>
              </a:ext>
            </a:extLst>
          </p:cNvPr>
          <p:cNvSpPr>
            <a:spLocks noChangeAspect="1"/>
          </p:cNvSpPr>
          <p:nvPr/>
        </p:nvSpPr>
        <p:spPr>
          <a:xfrm>
            <a:off x="3074255" y="495296"/>
            <a:ext cx="5840570" cy="584057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D95B8F32-2640-BED8-8561-DCAB4BC09A2C}"/>
              </a:ext>
            </a:extLst>
          </p:cNvPr>
          <p:cNvGrpSpPr/>
          <p:nvPr/>
        </p:nvGrpSpPr>
        <p:grpSpPr>
          <a:xfrm>
            <a:off x="3504046" y="-8923250"/>
            <a:ext cx="16949935" cy="27111411"/>
            <a:chOff x="3504046" y="-8923250"/>
            <a:chExt cx="16949935" cy="27111411"/>
          </a:xfrm>
        </p:grpSpPr>
        <p:cxnSp>
          <p:nvCxnSpPr>
            <p:cNvPr id="89" name="Conector recto de flecha 88">
              <a:extLst>
                <a:ext uri="{FF2B5EF4-FFF2-40B4-BE49-F238E27FC236}">
                  <a16:creationId xmlns:a16="http://schemas.microsoft.com/office/drawing/2014/main" id="{9C3F4F42-5012-9508-3004-2EFD09C93D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4046" y="1990725"/>
              <a:ext cx="5075658" cy="13533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de flecha 90">
              <a:extLst>
                <a:ext uri="{FF2B5EF4-FFF2-40B4-BE49-F238E27FC236}">
                  <a16:creationId xmlns:a16="http://schemas.microsoft.com/office/drawing/2014/main" id="{FD809BB0-2E75-A358-7580-59BDE0900F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2353" y="1990725"/>
              <a:ext cx="4837351" cy="22998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>
              <a:extLst>
                <a:ext uri="{FF2B5EF4-FFF2-40B4-BE49-F238E27FC236}">
                  <a16:creationId xmlns:a16="http://schemas.microsoft.com/office/drawing/2014/main" id="{C65500DB-C01E-C3BA-F576-1966D8169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3860" y="723818"/>
              <a:ext cx="2585844" cy="12588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de flecha 96">
              <a:extLst>
                <a:ext uri="{FF2B5EF4-FFF2-40B4-BE49-F238E27FC236}">
                  <a16:creationId xmlns:a16="http://schemas.microsoft.com/office/drawing/2014/main" id="{CBF89940-DDE2-3038-8000-771E803557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3808" y="962572"/>
              <a:ext cx="3465896" cy="10200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de flecha 98">
              <a:extLst>
                <a:ext uri="{FF2B5EF4-FFF2-40B4-BE49-F238E27FC236}">
                  <a16:creationId xmlns:a16="http://schemas.microsoft.com/office/drawing/2014/main" id="{CB3B3BC8-5878-1104-4DD2-F13E73F13EEF}"/>
                </a:ext>
              </a:extLst>
            </p:cNvPr>
            <p:cNvCxnSpPr>
              <a:cxnSpLocks/>
            </p:cNvCxnSpPr>
            <p:nvPr/>
          </p:nvCxnSpPr>
          <p:spPr>
            <a:xfrm>
              <a:off x="8579704" y="1982657"/>
              <a:ext cx="335121" cy="13320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>
              <a:extLst>
                <a:ext uri="{FF2B5EF4-FFF2-40B4-BE49-F238E27FC236}">
                  <a16:creationId xmlns:a16="http://schemas.microsoft.com/office/drawing/2014/main" id="{A07B2751-DCB5-F507-1553-2F04DB2FE1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9082" y="1990725"/>
              <a:ext cx="1410622" cy="37238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>
              <a:extLst>
                <a:ext uri="{FF2B5EF4-FFF2-40B4-BE49-F238E27FC236}">
                  <a16:creationId xmlns:a16="http://schemas.microsoft.com/office/drawing/2014/main" id="{89BD2995-C74C-34A5-6110-CD767A4B70CE}"/>
                </a:ext>
              </a:extLst>
            </p:cNvPr>
            <p:cNvCxnSpPr/>
            <p:nvPr/>
          </p:nvCxnSpPr>
          <p:spPr>
            <a:xfrm flipH="1">
              <a:off x="6108242" y="1990725"/>
              <a:ext cx="2471462" cy="39664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Arco 110">
              <a:extLst>
                <a:ext uri="{FF2B5EF4-FFF2-40B4-BE49-F238E27FC236}">
                  <a16:creationId xmlns:a16="http://schemas.microsoft.com/office/drawing/2014/main" id="{9F852066-B8DA-DE8E-DF0E-B78D825F483B}"/>
                </a:ext>
              </a:extLst>
            </p:cNvPr>
            <p:cNvSpPr/>
            <p:nvPr/>
          </p:nvSpPr>
          <p:spPr>
            <a:xfrm flipH="1" flipV="1">
              <a:off x="8443868" y="-8923250"/>
              <a:ext cx="12010113" cy="27111411"/>
            </a:xfrm>
            <a:prstGeom prst="arc">
              <a:avLst>
                <a:gd name="adj1" fmla="val 163372"/>
                <a:gd name="adj2" fmla="val 147019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19" name="Conector recto de flecha 118">
              <a:extLst>
                <a:ext uri="{FF2B5EF4-FFF2-40B4-BE49-F238E27FC236}">
                  <a16:creationId xmlns:a16="http://schemas.microsoft.com/office/drawing/2014/main" id="{095B1057-A371-5FFD-DD53-CAE72C0C0FE1}"/>
                </a:ext>
              </a:extLst>
            </p:cNvPr>
            <p:cNvCxnSpPr/>
            <p:nvPr/>
          </p:nvCxnSpPr>
          <p:spPr>
            <a:xfrm flipH="1">
              <a:off x="5113808" y="1990725"/>
              <a:ext cx="3465896" cy="37238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3011A0E9-0273-8270-E8EF-4240BD450697}"/>
              </a:ext>
            </a:extLst>
          </p:cNvPr>
          <p:cNvGrpSpPr/>
          <p:nvPr/>
        </p:nvGrpSpPr>
        <p:grpSpPr>
          <a:xfrm>
            <a:off x="8319857" y="1739770"/>
            <a:ext cx="519694" cy="485775"/>
            <a:chOff x="5836153" y="1057275"/>
            <a:chExt cx="519694" cy="485775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0A6D5337-FEB0-FC82-EF6C-5D570D2641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5203" y="1057275"/>
              <a:ext cx="485775" cy="48577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EA66B1DE-AC0B-4373-A35E-CBC83B251D0D}"/>
                </a:ext>
              </a:extLst>
            </p:cNvPr>
            <p:cNvSpPr txBox="1"/>
            <p:nvPr/>
          </p:nvSpPr>
          <p:spPr>
            <a:xfrm>
              <a:off x="5836153" y="1125021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/>
                <a:t>WL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034CD44A-53AE-360B-E241-9943AFCE86BC}"/>
              </a:ext>
            </a:extLst>
          </p:cNvPr>
          <p:cNvGrpSpPr/>
          <p:nvPr/>
        </p:nvGrpSpPr>
        <p:grpSpPr>
          <a:xfrm>
            <a:off x="2709510" y="3038475"/>
            <a:ext cx="781050" cy="781050"/>
            <a:chOff x="1281112" y="3314700"/>
            <a:chExt cx="781050" cy="781050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886A6333-4251-C034-A2AA-D956F1E8BD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11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0AE8422D-D9F0-E3DF-4432-989674980C32}"/>
                </a:ext>
              </a:extLst>
            </p:cNvPr>
            <p:cNvSpPr txBox="1"/>
            <p:nvPr/>
          </p:nvSpPr>
          <p:spPr>
            <a:xfrm>
              <a:off x="1394810" y="3492321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EO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0DD3BA8E-CE88-AD5B-FE3D-84A4FCFABDBB}"/>
              </a:ext>
            </a:extLst>
          </p:cNvPr>
          <p:cNvGrpSpPr/>
          <p:nvPr/>
        </p:nvGrpSpPr>
        <p:grpSpPr>
          <a:xfrm>
            <a:off x="2957306" y="4060011"/>
            <a:ext cx="781050" cy="781050"/>
            <a:chOff x="2157412" y="3314700"/>
            <a:chExt cx="781050" cy="781050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C1BB521C-A236-4175-2A74-D268ECCAA5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74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884728AE-A43D-1556-93F2-6904E1D14F83}"/>
                </a:ext>
              </a:extLst>
            </p:cNvPr>
            <p:cNvSpPr txBox="1"/>
            <p:nvPr/>
          </p:nvSpPr>
          <p:spPr>
            <a:xfrm>
              <a:off x="2280075" y="3483356"/>
              <a:ext cx="566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AA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4F39323E-3FD0-DBED-5FE0-AFE5E19E9489}"/>
              </a:ext>
            </a:extLst>
          </p:cNvPr>
          <p:cNvGrpSpPr/>
          <p:nvPr/>
        </p:nvGrpSpPr>
        <p:grpSpPr>
          <a:xfrm>
            <a:off x="4478305" y="5653138"/>
            <a:ext cx="781050" cy="781050"/>
            <a:chOff x="3643312" y="3314700"/>
            <a:chExt cx="781050" cy="781050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CE8CC3C2-9245-F68F-88B7-2DCF5F8A0F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33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06B842D1-0A4F-EE40-82FE-9C50B3B3D514}"/>
                </a:ext>
              </a:extLst>
            </p:cNvPr>
            <p:cNvSpPr txBox="1"/>
            <p:nvPr/>
          </p:nvSpPr>
          <p:spPr>
            <a:xfrm>
              <a:off x="3748045" y="3519216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SO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08450F9-382D-E8F4-BA65-2ABBFEAB6881}"/>
              </a:ext>
            </a:extLst>
          </p:cNvPr>
          <p:cNvGrpSpPr/>
          <p:nvPr/>
        </p:nvGrpSpPr>
        <p:grpSpPr>
          <a:xfrm>
            <a:off x="5592194" y="5960173"/>
            <a:ext cx="781050" cy="781050"/>
            <a:chOff x="4519612" y="3314700"/>
            <a:chExt cx="781050" cy="781050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AF753ED-06C3-C014-EFF2-EB2196C489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96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91FA3370-8E2E-6AC5-D51F-CA59B3006B9D}"/>
                </a:ext>
              </a:extLst>
            </p:cNvPr>
            <p:cNvSpPr txBox="1"/>
            <p:nvPr/>
          </p:nvSpPr>
          <p:spPr>
            <a:xfrm>
              <a:off x="4579520" y="3492320"/>
              <a:ext cx="69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WO</a:t>
              </a: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B6A5CFF-6F49-B92F-36ED-0266AE2F6580}"/>
              </a:ext>
            </a:extLst>
          </p:cNvPr>
          <p:cNvGrpSpPr/>
          <p:nvPr/>
        </p:nvGrpSpPr>
        <p:grpSpPr>
          <a:xfrm>
            <a:off x="6715949" y="5714569"/>
            <a:ext cx="781050" cy="781050"/>
            <a:chOff x="5395912" y="3314700"/>
            <a:chExt cx="781050" cy="781050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67D2804E-D322-AE90-2DD1-F736FC7969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59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31C95B25-4DD4-F4DE-01B9-CD9FDA46CDA4}"/>
                </a:ext>
              </a:extLst>
            </p:cNvPr>
            <p:cNvSpPr txBox="1"/>
            <p:nvPr/>
          </p:nvSpPr>
          <p:spPr>
            <a:xfrm>
              <a:off x="5518575" y="3483355"/>
              <a:ext cx="5501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JM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8FDD31A-C96C-4914-00CD-B49F297350D6}"/>
              </a:ext>
            </a:extLst>
          </p:cNvPr>
          <p:cNvGrpSpPr/>
          <p:nvPr/>
        </p:nvGrpSpPr>
        <p:grpSpPr>
          <a:xfrm>
            <a:off x="4382259" y="308455"/>
            <a:ext cx="781050" cy="781050"/>
            <a:chOff x="9244015" y="3314700"/>
            <a:chExt cx="781050" cy="78105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D5C38B5-60CA-350E-A66F-0B36056E37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4015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1BDB43B0-60E7-55F6-75C3-E2F857066F87}"/>
                </a:ext>
              </a:extLst>
            </p:cNvPr>
            <p:cNvSpPr txBox="1"/>
            <p:nvPr/>
          </p:nvSpPr>
          <p:spPr>
            <a:xfrm>
              <a:off x="9394131" y="3492321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JS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F927C508-F067-9485-515A-90114921F864}"/>
              </a:ext>
            </a:extLst>
          </p:cNvPr>
          <p:cNvGrpSpPr/>
          <p:nvPr/>
        </p:nvGrpSpPr>
        <p:grpSpPr>
          <a:xfrm>
            <a:off x="5313425" y="36799"/>
            <a:ext cx="781050" cy="781050"/>
            <a:chOff x="10120315" y="3314700"/>
            <a:chExt cx="781050" cy="78105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DD6F648-49F8-F670-D3FE-1D8FA5FE57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20315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4A9DAA05-FADC-4E7D-C534-6B0C334C2CB2}"/>
                </a:ext>
              </a:extLst>
            </p:cNvPr>
            <p:cNvSpPr txBox="1"/>
            <p:nvPr/>
          </p:nvSpPr>
          <p:spPr>
            <a:xfrm>
              <a:off x="10220566" y="3483355"/>
              <a:ext cx="5870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SC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127B9E89-C698-B9E9-948F-74E97A717808}"/>
              </a:ext>
            </a:extLst>
          </p:cNvPr>
          <p:cNvGrpSpPr/>
          <p:nvPr/>
        </p:nvGrpSpPr>
        <p:grpSpPr>
          <a:xfrm>
            <a:off x="8133775" y="4344083"/>
            <a:ext cx="781050" cy="781050"/>
            <a:chOff x="6881815" y="3314700"/>
            <a:chExt cx="781050" cy="78105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6652C92E-9F20-0119-643A-3227DDB327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1815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2D2334BF-78CE-9D7E-FE29-DAD79BF2B6D3}"/>
                </a:ext>
              </a:extLst>
            </p:cNvPr>
            <p:cNvSpPr txBox="1"/>
            <p:nvPr/>
          </p:nvSpPr>
          <p:spPr>
            <a:xfrm>
              <a:off x="6995513" y="350128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YG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726EF9A6-0D31-B1CF-30E6-F913D7E14AAF}"/>
              </a:ext>
            </a:extLst>
          </p:cNvPr>
          <p:cNvGrpSpPr/>
          <p:nvPr/>
        </p:nvGrpSpPr>
        <p:grpSpPr>
          <a:xfrm>
            <a:off x="8618970" y="3314696"/>
            <a:ext cx="781050" cy="781050"/>
            <a:chOff x="7758115" y="3314700"/>
            <a:chExt cx="781050" cy="781050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9A7C1E4E-506D-5086-61A7-AA8EB7818C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58115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D1C5738E-73F3-FAEC-CDA8-9039EDA1A684}"/>
                </a:ext>
              </a:extLst>
            </p:cNvPr>
            <p:cNvSpPr txBox="1"/>
            <p:nvPr/>
          </p:nvSpPr>
          <p:spPr>
            <a:xfrm>
              <a:off x="7871813" y="3519215"/>
              <a:ext cx="59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7451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634CE-3F1B-EDAF-24EF-88BEEF0FE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lipse 32">
            <a:extLst>
              <a:ext uri="{FF2B5EF4-FFF2-40B4-BE49-F238E27FC236}">
                <a16:creationId xmlns:a16="http://schemas.microsoft.com/office/drawing/2014/main" id="{05AE4D60-3E63-6A85-F377-3E6540481495}"/>
              </a:ext>
            </a:extLst>
          </p:cNvPr>
          <p:cNvSpPr>
            <a:spLocks noChangeAspect="1"/>
          </p:cNvSpPr>
          <p:nvPr/>
        </p:nvSpPr>
        <p:spPr>
          <a:xfrm>
            <a:off x="3074255" y="495296"/>
            <a:ext cx="5840570" cy="584057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137A4DF0-9E4F-26B5-7F86-D4FC539363EE}"/>
              </a:ext>
            </a:extLst>
          </p:cNvPr>
          <p:cNvCxnSpPr>
            <a:cxnSpLocks/>
          </p:cNvCxnSpPr>
          <p:nvPr/>
        </p:nvCxnSpPr>
        <p:spPr>
          <a:xfrm flipH="1">
            <a:off x="3504046" y="1990725"/>
            <a:ext cx="5075658" cy="1353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2AF9DA14-52FA-6B86-FA9E-9D1195DAACBD}"/>
              </a:ext>
            </a:extLst>
          </p:cNvPr>
          <p:cNvCxnSpPr>
            <a:cxnSpLocks/>
          </p:cNvCxnSpPr>
          <p:nvPr/>
        </p:nvCxnSpPr>
        <p:spPr>
          <a:xfrm flipH="1">
            <a:off x="3742353" y="1990725"/>
            <a:ext cx="4837351" cy="2299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4D713C54-6E33-3D9B-CB31-6A576F7F5043}"/>
              </a:ext>
            </a:extLst>
          </p:cNvPr>
          <p:cNvCxnSpPr>
            <a:cxnSpLocks/>
          </p:cNvCxnSpPr>
          <p:nvPr/>
        </p:nvCxnSpPr>
        <p:spPr>
          <a:xfrm flipH="1" flipV="1">
            <a:off x="5993860" y="723818"/>
            <a:ext cx="2585844" cy="12588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2B26F729-FB60-260A-186E-CEDEB71FC986}"/>
              </a:ext>
            </a:extLst>
          </p:cNvPr>
          <p:cNvCxnSpPr>
            <a:cxnSpLocks/>
          </p:cNvCxnSpPr>
          <p:nvPr/>
        </p:nvCxnSpPr>
        <p:spPr>
          <a:xfrm flipH="1" flipV="1">
            <a:off x="5113808" y="962572"/>
            <a:ext cx="3465896" cy="1020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667268F4-56A3-EFDA-6EF7-3886E575128C}"/>
              </a:ext>
            </a:extLst>
          </p:cNvPr>
          <p:cNvCxnSpPr>
            <a:cxnSpLocks/>
          </p:cNvCxnSpPr>
          <p:nvPr/>
        </p:nvCxnSpPr>
        <p:spPr>
          <a:xfrm>
            <a:off x="8579704" y="1982657"/>
            <a:ext cx="335121" cy="13320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BE79A149-654F-9473-3312-78A9488F3A1C}"/>
              </a:ext>
            </a:extLst>
          </p:cNvPr>
          <p:cNvCxnSpPr>
            <a:cxnSpLocks/>
          </p:cNvCxnSpPr>
          <p:nvPr/>
        </p:nvCxnSpPr>
        <p:spPr>
          <a:xfrm flipH="1">
            <a:off x="7169082" y="1990725"/>
            <a:ext cx="1410622" cy="37238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35AE2179-E263-CE89-440C-F8125F658284}"/>
              </a:ext>
            </a:extLst>
          </p:cNvPr>
          <p:cNvCxnSpPr/>
          <p:nvPr/>
        </p:nvCxnSpPr>
        <p:spPr>
          <a:xfrm flipH="1">
            <a:off x="6108242" y="1990725"/>
            <a:ext cx="2471462" cy="39664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Arco 110">
            <a:extLst>
              <a:ext uri="{FF2B5EF4-FFF2-40B4-BE49-F238E27FC236}">
                <a16:creationId xmlns:a16="http://schemas.microsoft.com/office/drawing/2014/main" id="{F9C46592-F98E-B8D3-CB4D-EEA2A0239656}"/>
              </a:ext>
            </a:extLst>
          </p:cNvPr>
          <p:cNvSpPr/>
          <p:nvPr/>
        </p:nvSpPr>
        <p:spPr>
          <a:xfrm flipH="1" flipV="1">
            <a:off x="8443868" y="-8923250"/>
            <a:ext cx="12010113" cy="27111411"/>
          </a:xfrm>
          <a:prstGeom prst="arc">
            <a:avLst>
              <a:gd name="adj1" fmla="val 163372"/>
              <a:gd name="adj2" fmla="val 1470191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E556803C-3515-9BF7-CED2-53C29466DA35}"/>
              </a:ext>
            </a:extLst>
          </p:cNvPr>
          <p:cNvCxnSpPr/>
          <p:nvPr/>
        </p:nvCxnSpPr>
        <p:spPr>
          <a:xfrm flipH="1">
            <a:off x="5113808" y="1990725"/>
            <a:ext cx="3465896" cy="37238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upo 33">
            <a:extLst>
              <a:ext uri="{FF2B5EF4-FFF2-40B4-BE49-F238E27FC236}">
                <a16:creationId xmlns:a16="http://schemas.microsoft.com/office/drawing/2014/main" id="{C2010104-0518-29DD-39DD-F07237181FB1}"/>
              </a:ext>
            </a:extLst>
          </p:cNvPr>
          <p:cNvGrpSpPr/>
          <p:nvPr/>
        </p:nvGrpSpPr>
        <p:grpSpPr>
          <a:xfrm>
            <a:off x="8319857" y="1739770"/>
            <a:ext cx="519694" cy="485775"/>
            <a:chOff x="5836153" y="1057275"/>
            <a:chExt cx="519694" cy="485775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E625FB66-C230-EA58-113B-164106A8F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5203" y="1057275"/>
              <a:ext cx="485775" cy="48577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F990CBAA-8642-AEC1-3F7F-392728498B8F}"/>
                </a:ext>
              </a:extLst>
            </p:cNvPr>
            <p:cNvSpPr txBox="1"/>
            <p:nvPr/>
          </p:nvSpPr>
          <p:spPr>
            <a:xfrm>
              <a:off x="5836153" y="1125021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/>
                <a:t>WL</a:t>
              </a:r>
            </a:p>
          </p:txBody>
        </p:sp>
      </p:grp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08C96D3-5530-0880-66D8-D4F804F831FD}"/>
              </a:ext>
            </a:extLst>
          </p:cNvPr>
          <p:cNvCxnSpPr>
            <a:cxnSpLocks/>
          </p:cNvCxnSpPr>
          <p:nvPr/>
        </p:nvCxnSpPr>
        <p:spPr>
          <a:xfrm>
            <a:off x="2895745" y="3773917"/>
            <a:ext cx="94399" cy="48097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7273C81-F3E7-1C17-FD3A-A1D7EB6DC837}"/>
              </a:ext>
            </a:extLst>
          </p:cNvPr>
          <p:cNvCxnSpPr>
            <a:cxnSpLocks/>
          </p:cNvCxnSpPr>
          <p:nvPr/>
        </p:nvCxnSpPr>
        <p:spPr>
          <a:xfrm flipH="1">
            <a:off x="4953219" y="222132"/>
            <a:ext cx="399069" cy="118302"/>
          </a:xfrm>
          <a:prstGeom prst="line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Arco 25">
            <a:extLst>
              <a:ext uri="{FF2B5EF4-FFF2-40B4-BE49-F238E27FC236}">
                <a16:creationId xmlns:a16="http://schemas.microsoft.com/office/drawing/2014/main" id="{BFF39877-F0BB-1687-219F-925C3F13583D}"/>
              </a:ext>
            </a:extLst>
          </p:cNvPr>
          <p:cNvSpPr/>
          <p:nvPr/>
        </p:nvSpPr>
        <p:spPr>
          <a:xfrm rot="5400000" flipH="1">
            <a:off x="5503685" y="5039713"/>
            <a:ext cx="1074596" cy="1843201"/>
          </a:xfrm>
          <a:prstGeom prst="arc">
            <a:avLst>
              <a:gd name="adj1" fmla="val 17018581"/>
              <a:gd name="adj2" fmla="val 4651792"/>
            </a:avLst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5170A09-3E8D-12A7-046D-FF41019F0AFC}"/>
              </a:ext>
            </a:extLst>
          </p:cNvPr>
          <p:cNvCxnSpPr>
            <a:cxnSpLocks/>
          </p:cNvCxnSpPr>
          <p:nvPr/>
        </p:nvCxnSpPr>
        <p:spPr>
          <a:xfrm>
            <a:off x="5075473" y="6407620"/>
            <a:ext cx="526156" cy="99265"/>
          </a:xfrm>
          <a:prstGeom prst="line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5FE68867-0101-4034-F87A-4BECAE3EDFC1}"/>
              </a:ext>
            </a:extLst>
          </p:cNvPr>
          <p:cNvCxnSpPr>
            <a:cxnSpLocks/>
          </p:cNvCxnSpPr>
          <p:nvPr/>
        </p:nvCxnSpPr>
        <p:spPr>
          <a:xfrm flipV="1">
            <a:off x="6351204" y="6425607"/>
            <a:ext cx="504000" cy="108000"/>
          </a:xfrm>
          <a:prstGeom prst="line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AB3C4D20-4867-227E-4A83-4E00948A666D}"/>
              </a:ext>
            </a:extLst>
          </p:cNvPr>
          <p:cNvCxnSpPr>
            <a:cxnSpLocks/>
          </p:cNvCxnSpPr>
          <p:nvPr/>
        </p:nvCxnSpPr>
        <p:spPr>
          <a:xfrm flipV="1">
            <a:off x="8916441" y="4097791"/>
            <a:ext cx="165462" cy="526594"/>
          </a:xfrm>
          <a:prstGeom prst="line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upo 2">
            <a:extLst>
              <a:ext uri="{FF2B5EF4-FFF2-40B4-BE49-F238E27FC236}">
                <a16:creationId xmlns:a16="http://schemas.microsoft.com/office/drawing/2014/main" id="{DA5BFB09-8C80-91CF-03D2-D1552D9CAC1B}"/>
              </a:ext>
            </a:extLst>
          </p:cNvPr>
          <p:cNvGrpSpPr/>
          <p:nvPr/>
        </p:nvGrpSpPr>
        <p:grpSpPr>
          <a:xfrm>
            <a:off x="2709510" y="3038475"/>
            <a:ext cx="781050" cy="781050"/>
            <a:chOff x="1281112" y="3314700"/>
            <a:chExt cx="781050" cy="78105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BBE9CE92-CADC-C2A4-0448-F0B91B080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11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23148AA7-8D91-B4DB-2DD2-4987298E3BEC}"/>
                </a:ext>
              </a:extLst>
            </p:cNvPr>
            <p:cNvSpPr txBox="1"/>
            <p:nvPr/>
          </p:nvSpPr>
          <p:spPr>
            <a:xfrm>
              <a:off x="1394810" y="3492321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EO</a:t>
              </a: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A77D6C95-0DFB-49A3-2A24-C728001D2E0F}"/>
              </a:ext>
            </a:extLst>
          </p:cNvPr>
          <p:cNvGrpSpPr/>
          <p:nvPr/>
        </p:nvGrpSpPr>
        <p:grpSpPr>
          <a:xfrm>
            <a:off x="2957306" y="4060011"/>
            <a:ext cx="781050" cy="781050"/>
            <a:chOff x="2157412" y="3314700"/>
            <a:chExt cx="781050" cy="781050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023E9F0-1CB2-313B-80CD-E646234A61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74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79D01D25-AAC6-F6CB-DC52-EE48FA24347E}"/>
                </a:ext>
              </a:extLst>
            </p:cNvPr>
            <p:cNvSpPr txBox="1"/>
            <p:nvPr/>
          </p:nvSpPr>
          <p:spPr>
            <a:xfrm>
              <a:off x="2280075" y="3483356"/>
              <a:ext cx="566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AA</a:t>
              </a: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91B734B8-D0C9-EA63-C25D-686E2621E67D}"/>
              </a:ext>
            </a:extLst>
          </p:cNvPr>
          <p:cNvGrpSpPr/>
          <p:nvPr/>
        </p:nvGrpSpPr>
        <p:grpSpPr>
          <a:xfrm>
            <a:off x="4478305" y="5653138"/>
            <a:ext cx="781050" cy="781050"/>
            <a:chOff x="3643312" y="3314700"/>
            <a:chExt cx="781050" cy="781050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6AE4F68-C9C9-47F4-B467-28A48FE0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33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6231356-B995-0E44-DA96-491F924F82EB}"/>
                </a:ext>
              </a:extLst>
            </p:cNvPr>
            <p:cNvSpPr txBox="1"/>
            <p:nvPr/>
          </p:nvSpPr>
          <p:spPr>
            <a:xfrm>
              <a:off x="3748045" y="3519216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SO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A82CEA7-903B-308C-49CC-2C248EA3061C}"/>
              </a:ext>
            </a:extLst>
          </p:cNvPr>
          <p:cNvGrpSpPr/>
          <p:nvPr/>
        </p:nvGrpSpPr>
        <p:grpSpPr>
          <a:xfrm>
            <a:off x="5592194" y="5960173"/>
            <a:ext cx="781050" cy="781050"/>
            <a:chOff x="4519612" y="3314700"/>
            <a:chExt cx="781050" cy="781050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683EC61D-2FEB-8D78-A22C-238086F1B1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96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43669549-4412-F0C6-3BD8-CEC6F4B722BC}"/>
                </a:ext>
              </a:extLst>
            </p:cNvPr>
            <p:cNvSpPr txBox="1"/>
            <p:nvPr/>
          </p:nvSpPr>
          <p:spPr>
            <a:xfrm>
              <a:off x="4579520" y="3492320"/>
              <a:ext cx="69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WO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577399FD-7706-CDEE-D4B0-F64D8261DFFD}"/>
              </a:ext>
            </a:extLst>
          </p:cNvPr>
          <p:cNvGrpSpPr/>
          <p:nvPr/>
        </p:nvGrpSpPr>
        <p:grpSpPr>
          <a:xfrm>
            <a:off x="6715949" y="5714569"/>
            <a:ext cx="781050" cy="781050"/>
            <a:chOff x="5395912" y="3314700"/>
            <a:chExt cx="781050" cy="78105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7797C00-2123-D1C3-2A27-604A087915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59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F5DADFAD-80B1-3CB9-BBCD-C307AEA83D22}"/>
                </a:ext>
              </a:extLst>
            </p:cNvPr>
            <p:cNvSpPr txBox="1"/>
            <p:nvPr/>
          </p:nvSpPr>
          <p:spPr>
            <a:xfrm>
              <a:off x="5518575" y="3483355"/>
              <a:ext cx="5501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JM</a:t>
              </a: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84FD898C-3A64-D11B-7872-2177BE472A86}"/>
              </a:ext>
            </a:extLst>
          </p:cNvPr>
          <p:cNvGrpSpPr/>
          <p:nvPr/>
        </p:nvGrpSpPr>
        <p:grpSpPr>
          <a:xfrm>
            <a:off x="4382259" y="308455"/>
            <a:ext cx="781050" cy="781050"/>
            <a:chOff x="9244015" y="3314700"/>
            <a:chExt cx="781050" cy="78105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982F8E85-F5FD-EA5B-9ADA-CC4972DD06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4015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56BDD0A4-11F1-305B-1BA3-2DA77315FFEF}"/>
                </a:ext>
              </a:extLst>
            </p:cNvPr>
            <p:cNvSpPr txBox="1"/>
            <p:nvPr/>
          </p:nvSpPr>
          <p:spPr>
            <a:xfrm>
              <a:off x="9394131" y="3492321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JS</a:t>
              </a: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57CEB5F-BE2A-4BC3-6EBA-B477555A37CE}"/>
              </a:ext>
            </a:extLst>
          </p:cNvPr>
          <p:cNvGrpSpPr/>
          <p:nvPr/>
        </p:nvGrpSpPr>
        <p:grpSpPr>
          <a:xfrm>
            <a:off x="5313425" y="36799"/>
            <a:ext cx="781050" cy="781050"/>
            <a:chOff x="10120315" y="3314700"/>
            <a:chExt cx="781050" cy="781050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CFD1C833-ED0F-3D27-95FC-A18B70F570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20315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95F115ED-4E7A-7444-6FD0-E3FCE6EE0A5C}"/>
                </a:ext>
              </a:extLst>
            </p:cNvPr>
            <p:cNvSpPr txBox="1"/>
            <p:nvPr/>
          </p:nvSpPr>
          <p:spPr>
            <a:xfrm>
              <a:off x="10220566" y="3483355"/>
              <a:ext cx="5870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SC</a:t>
              </a: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7B155534-5959-EF83-0A16-CD4A923DBB03}"/>
              </a:ext>
            </a:extLst>
          </p:cNvPr>
          <p:cNvGrpSpPr/>
          <p:nvPr/>
        </p:nvGrpSpPr>
        <p:grpSpPr>
          <a:xfrm>
            <a:off x="8133775" y="4344083"/>
            <a:ext cx="781050" cy="781050"/>
            <a:chOff x="6881815" y="3314700"/>
            <a:chExt cx="781050" cy="781050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C8C9F781-9564-74F1-3303-8F98F58870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1815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A1605A11-78BE-DE87-1DF2-2D1B39A97E83}"/>
                </a:ext>
              </a:extLst>
            </p:cNvPr>
            <p:cNvSpPr txBox="1"/>
            <p:nvPr/>
          </p:nvSpPr>
          <p:spPr>
            <a:xfrm>
              <a:off x="6995513" y="350128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YG</a:t>
              </a:r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59AB4A89-E1DB-9726-F82A-BC043980351C}"/>
              </a:ext>
            </a:extLst>
          </p:cNvPr>
          <p:cNvGrpSpPr/>
          <p:nvPr/>
        </p:nvGrpSpPr>
        <p:grpSpPr>
          <a:xfrm>
            <a:off x="8618970" y="3314696"/>
            <a:ext cx="781050" cy="781050"/>
            <a:chOff x="7758115" y="3314700"/>
            <a:chExt cx="781050" cy="781050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CC0667FE-E951-4B3A-E3D4-6357C2D31F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58115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2C02C43C-905A-C390-B231-0F4F46D6FCEE}"/>
                </a:ext>
              </a:extLst>
            </p:cNvPr>
            <p:cNvSpPr txBox="1"/>
            <p:nvPr/>
          </p:nvSpPr>
          <p:spPr>
            <a:xfrm>
              <a:off x="7871813" y="3519215"/>
              <a:ext cx="59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275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C02C0-7988-67D7-8679-99EF8D233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lipse 32">
            <a:extLst>
              <a:ext uri="{FF2B5EF4-FFF2-40B4-BE49-F238E27FC236}">
                <a16:creationId xmlns:a16="http://schemas.microsoft.com/office/drawing/2014/main" id="{B350A263-DB14-FD4C-1C2E-C80BD6B0CF50}"/>
              </a:ext>
            </a:extLst>
          </p:cNvPr>
          <p:cNvSpPr>
            <a:spLocks noChangeAspect="1"/>
          </p:cNvSpPr>
          <p:nvPr/>
        </p:nvSpPr>
        <p:spPr>
          <a:xfrm>
            <a:off x="3074255" y="495296"/>
            <a:ext cx="5840570" cy="584057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827BC06E-3E9A-B555-AAF9-C9AD6D01B7AA}"/>
              </a:ext>
            </a:extLst>
          </p:cNvPr>
          <p:cNvCxnSpPr>
            <a:cxnSpLocks/>
          </p:cNvCxnSpPr>
          <p:nvPr/>
        </p:nvCxnSpPr>
        <p:spPr>
          <a:xfrm flipH="1" flipV="1">
            <a:off x="5113808" y="962572"/>
            <a:ext cx="3465896" cy="1020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986BC0EF-1D21-B6BD-58A0-FA863898B94B}"/>
              </a:ext>
            </a:extLst>
          </p:cNvPr>
          <p:cNvCxnSpPr>
            <a:cxnSpLocks/>
          </p:cNvCxnSpPr>
          <p:nvPr/>
        </p:nvCxnSpPr>
        <p:spPr>
          <a:xfrm>
            <a:off x="8579704" y="1982657"/>
            <a:ext cx="335121" cy="13320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15B0F955-8514-4AF7-00C3-8CC84FCE4283}"/>
              </a:ext>
            </a:extLst>
          </p:cNvPr>
          <p:cNvCxnSpPr/>
          <p:nvPr/>
        </p:nvCxnSpPr>
        <p:spPr>
          <a:xfrm flipH="1">
            <a:off x="6108242" y="1990725"/>
            <a:ext cx="2471462" cy="39664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0590BEB9-A186-6431-A25C-BD36A31EAD26}"/>
              </a:ext>
            </a:extLst>
          </p:cNvPr>
          <p:cNvCxnSpPr>
            <a:cxnSpLocks/>
          </p:cNvCxnSpPr>
          <p:nvPr/>
        </p:nvCxnSpPr>
        <p:spPr>
          <a:xfrm flipV="1">
            <a:off x="7023493" y="4957296"/>
            <a:ext cx="1361274" cy="115952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4DFC3FF-C006-6400-00C2-A5C2A6A34DC1}"/>
              </a:ext>
            </a:extLst>
          </p:cNvPr>
          <p:cNvCxnSpPr>
            <a:cxnSpLocks/>
          </p:cNvCxnSpPr>
          <p:nvPr/>
        </p:nvCxnSpPr>
        <p:spPr>
          <a:xfrm>
            <a:off x="3101668" y="3552825"/>
            <a:ext cx="3649070" cy="227613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9C16C56-6E13-0821-C2A9-1A7A2FB64DF3}"/>
              </a:ext>
            </a:extLst>
          </p:cNvPr>
          <p:cNvCxnSpPr>
            <a:cxnSpLocks/>
          </p:cNvCxnSpPr>
          <p:nvPr/>
        </p:nvCxnSpPr>
        <p:spPr>
          <a:xfrm flipH="1" flipV="1">
            <a:off x="4998489" y="1106697"/>
            <a:ext cx="3916336" cy="258900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32BBA0B-57DF-E47A-DF11-C430AC05148F}"/>
              </a:ext>
            </a:extLst>
          </p:cNvPr>
          <p:cNvCxnSpPr>
            <a:cxnSpLocks/>
          </p:cNvCxnSpPr>
          <p:nvPr/>
        </p:nvCxnSpPr>
        <p:spPr>
          <a:xfrm flipH="1">
            <a:off x="5327192" y="3773801"/>
            <a:ext cx="3512359" cy="218332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67718445-662D-7ED9-682B-08FB740CA2E5}"/>
              </a:ext>
            </a:extLst>
          </p:cNvPr>
          <p:cNvCxnSpPr>
            <a:cxnSpLocks/>
          </p:cNvCxnSpPr>
          <p:nvPr/>
        </p:nvCxnSpPr>
        <p:spPr>
          <a:xfrm flipH="1" flipV="1">
            <a:off x="3645673" y="4757948"/>
            <a:ext cx="1022868" cy="107101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19E83AF0-A1E5-432B-3682-0B1B58C06EB9}"/>
              </a:ext>
            </a:extLst>
          </p:cNvPr>
          <p:cNvCxnSpPr>
            <a:cxnSpLocks/>
          </p:cNvCxnSpPr>
          <p:nvPr/>
        </p:nvCxnSpPr>
        <p:spPr>
          <a:xfrm>
            <a:off x="4676822" y="831907"/>
            <a:ext cx="2198214" cy="490083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CE8C538-2063-1706-7CC8-7C20DD63B158}"/>
              </a:ext>
            </a:extLst>
          </p:cNvPr>
          <p:cNvCxnSpPr>
            <a:cxnSpLocks/>
          </p:cNvCxnSpPr>
          <p:nvPr/>
        </p:nvCxnSpPr>
        <p:spPr>
          <a:xfrm>
            <a:off x="5993860" y="723818"/>
            <a:ext cx="2390907" cy="368119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E2DC48CC-54BE-3637-2669-3F78986FE9E5}"/>
              </a:ext>
            </a:extLst>
          </p:cNvPr>
          <p:cNvCxnSpPr>
            <a:cxnSpLocks/>
          </p:cNvCxnSpPr>
          <p:nvPr/>
        </p:nvCxnSpPr>
        <p:spPr>
          <a:xfrm flipV="1">
            <a:off x="3281082" y="1083538"/>
            <a:ext cx="1153353" cy="213479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2F30FBCA-F813-5131-A588-9149825A3075}"/>
              </a:ext>
            </a:extLst>
          </p:cNvPr>
          <p:cNvCxnSpPr>
            <a:cxnSpLocks/>
          </p:cNvCxnSpPr>
          <p:nvPr/>
        </p:nvCxnSpPr>
        <p:spPr>
          <a:xfrm flipH="1" flipV="1">
            <a:off x="5717717" y="838200"/>
            <a:ext cx="268065" cy="511892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upo 33">
            <a:extLst>
              <a:ext uri="{FF2B5EF4-FFF2-40B4-BE49-F238E27FC236}">
                <a16:creationId xmlns:a16="http://schemas.microsoft.com/office/drawing/2014/main" id="{8899F167-F9A9-7C9F-995F-FD6C176BC9D5}"/>
              </a:ext>
            </a:extLst>
          </p:cNvPr>
          <p:cNvGrpSpPr/>
          <p:nvPr/>
        </p:nvGrpSpPr>
        <p:grpSpPr>
          <a:xfrm>
            <a:off x="8319857" y="1739770"/>
            <a:ext cx="519694" cy="485775"/>
            <a:chOff x="5836153" y="1057275"/>
            <a:chExt cx="519694" cy="485775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7D1DF5EA-42AA-99B8-ADAF-EC5D818CF1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5203" y="1057275"/>
              <a:ext cx="485775" cy="48577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D1DCD2A3-93E5-D32E-679A-E4F352972096}"/>
                </a:ext>
              </a:extLst>
            </p:cNvPr>
            <p:cNvSpPr txBox="1"/>
            <p:nvPr/>
          </p:nvSpPr>
          <p:spPr>
            <a:xfrm>
              <a:off x="5836153" y="1125021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/>
                <a:t>WL</a:t>
              </a:r>
            </a:p>
          </p:txBody>
        </p:sp>
      </p:grp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DDDD325-C185-9D3D-1865-E1D5A3883169}"/>
              </a:ext>
            </a:extLst>
          </p:cNvPr>
          <p:cNvCxnSpPr>
            <a:cxnSpLocks/>
          </p:cNvCxnSpPr>
          <p:nvPr/>
        </p:nvCxnSpPr>
        <p:spPr>
          <a:xfrm flipV="1">
            <a:off x="3692796" y="838200"/>
            <a:ext cx="1846233" cy="341277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3966B90-8D83-AF99-5961-08D549B16082}"/>
              </a:ext>
            </a:extLst>
          </p:cNvPr>
          <p:cNvCxnSpPr>
            <a:cxnSpLocks/>
          </p:cNvCxnSpPr>
          <p:nvPr/>
        </p:nvCxnSpPr>
        <p:spPr>
          <a:xfrm flipV="1">
            <a:off x="3760055" y="3705221"/>
            <a:ext cx="4764245" cy="77658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upo 14">
            <a:extLst>
              <a:ext uri="{FF2B5EF4-FFF2-40B4-BE49-F238E27FC236}">
                <a16:creationId xmlns:a16="http://schemas.microsoft.com/office/drawing/2014/main" id="{E6C76F9B-69D6-E2A4-5B5E-DBE819F8D409}"/>
              </a:ext>
            </a:extLst>
          </p:cNvPr>
          <p:cNvGrpSpPr/>
          <p:nvPr/>
        </p:nvGrpSpPr>
        <p:grpSpPr>
          <a:xfrm>
            <a:off x="2709510" y="3038475"/>
            <a:ext cx="781050" cy="781050"/>
            <a:chOff x="1281112" y="3314700"/>
            <a:chExt cx="781050" cy="78105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24CA5D5-A498-F708-E164-BB09E03F66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11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77D411CA-B82D-D8FA-9498-288DCE745051}"/>
                </a:ext>
              </a:extLst>
            </p:cNvPr>
            <p:cNvSpPr txBox="1"/>
            <p:nvPr/>
          </p:nvSpPr>
          <p:spPr>
            <a:xfrm>
              <a:off x="1394810" y="3492321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EO</a:t>
              </a: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076D7B0-BEAC-3885-6965-3216533AEEEE}"/>
              </a:ext>
            </a:extLst>
          </p:cNvPr>
          <p:cNvGrpSpPr/>
          <p:nvPr/>
        </p:nvGrpSpPr>
        <p:grpSpPr>
          <a:xfrm>
            <a:off x="2957306" y="4060011"/>
            <a:ext cx="781050" cy="781050"/>
            <a:chOff x="2157412" y="3314700"/>
            <a:chExt cx="781050" cy="78105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450B1374-3EC6-5BE3-0AC5-02ED9C47A0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74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7EA171ED-05BB-64E9-A96F-36B08D396F7A}"/>
                </a:ext>
              </a:extLst>
            </p:cNvPr>
            <p:cNvSpPr txBox="1"/>
            <p:nvPr/>
          </p:nvSpPr>
          <p:spPr>
            <a:xfrm>
              <a:off x="2280075" y="3483356"/>
              <a:ext cx="566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AA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C4E0F581-9B50-6EA9-75C0-8103F1A051D4}"/>
              </a:ext>
            </a:extLst>
          </p:cNvPr>
          <p:cNvGrpSpPr/>
          <p:nvPr/>
        </p:nvGrpSpPr>
        <p:grpSpPr>
          <a:xfrm>
            <a:off x="4478305" y="5653138"/>
            <a:ext cx="781050" cy="781050"/>
            <a:chOff x="3643312" y="3314700"/>
            <a:chExt cx="781050" cy="781050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29A51AB-E7F3-EAFC-C40D-FB885CE050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33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9E856D0E-7192-D92B-524C-A690514C419F}"/>
                </a:ext>
              </a:extLst>
            </p:cNvPr>
            <p:cNvSpPr txBox="1"/>
            <p:nvPr/>
          </p:nvSpPr>
          <p:spPr>
            <a:xfrm>
              <a:off x="3748045" y="3519216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SO</a:t>
              </a:r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E500FCB5-F495-8556-44E7-DC4DBB50325B}"/>
              </a:ext>
            </a:extLst>
          </p:cNvPr>
          <p:cNvGrpSpPr/>
          <p:nvPr/>
        </p:nvGrpSpPr>
        <p:grpSpPr>
          <a:xfrm>
            <a:off x="5592194" y="5960173"/>
            <a:ext cx="781050" cy="781050"/>
            <a:chOff x="4519612" y="3314700"/>
            <a:chExt cx="781050" cy="781050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766AA26C-836C-99D4-16A5-7712981D36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96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2BFA92E5-84C5-AD4C-45DB-48B337CE8103}"/>
                </a:ext>
              </a:extLst>
            </p:cNvPr>
            <p:cNvSpPr txBox="1"/>
            <p:nvPr/>
          </p:nvSpPr>
          <p:spPr>
            <a:xfrm>
              <a:off x="4579520" y="3492320"/>
              <a:ext cx="69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WO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21410B14-E688-7407-C8A1-DAA2B1EAB959}"/>
              </a:ext>
            </a:extLst>
          </p:cNvPr>
          <p:cNvGrpSpPr/>
          <p:nvPr/>
        </p:nvGrpSpPr>
        <p:grpSpPr>
          <a:xfrm>
            <a:off x="6715949" y="5714569"/>
            <a:ext cx="781050" cy="781050"/>
            <a:chOff x="5395912" y="3314700"/>
            <a:chExt cx="781050" cy="781050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7EB0B14F-6CAF-B981-1675-2EA80BE986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59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B22C00FB-950B-B585-1E3E-BF35C7CA3F59}"/>
                </a:ext>
              </a:extLst>
            </p:cNvPr>
            <p:cNvSpPr txBox="1"/>
            <p:nvPr/>
          </p:nvSpPr>
          <p:spPr>
            <a:xfrm>
              <a:off x="5518575" y="3483355"/>
              <a:ext cx="5501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JM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043E1AF0-CA91-0ADF-E8CF-0C229520CF74}"/>
              </a:ext>
            </a:extLst>
          </p:cNvPr>
          <p:cNvGrpSpPr/>
          <p:nvPr/>
        </p:nvGrpSpPr>
        <p:grpSpPr>
          <a:xfrm>
            <a:off x="4382259" y="308455"/>
            <a:ext cx="781050" cy="781050"/>
            <a:chOff x="9244015" y="3314700"/>
            <a:chExt cx="781050" cy="781050"/>
          </a:xfrm>
        </p:grpSpPr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6EB4DD65-83FB-0FCD-4E92-80334957FC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4015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A3B42AE8-97FA-F010-CCBA-EC29DB7CCD59}"/>
                </a:ext>
              </a:extLst>
            </p:cNvPr>
            <p:cNvSpPr txBox="1"/>
            <p:nvPr/>
          </p:nvSpPr>
          <p:spPr>
            <a:xfrm>
              <a:off x="9394131" y="3492321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JS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36A2B0E7-EBC9-04B1-62D8-7B8AF8BB322C}"/>
              </a:ext>
            </a:extLst>
          </p:cNvPr>
          <p:cNvGrpSpPr/>
          <p:nvPr/>
        </p:nvGrpSpPr>
        <p:grpSpPr>
          <a:xfrm>
            <a:off x="5313425" y="36799"/>
            <a:ext cx="781050" cy="781050"/>
            <a:chOff x="10120315" y="3314700"/>
            <a:chExt cx="781050" cy="781050"/>
          </a:xfrm>
        </p:grpSpPr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A0E4D459-3EC6-1848-DD94-550B6802C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20315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70FA7AC0-8559-082F-BFE1-1A901FA4B7B7}"/>
                </a:ext>
              </a:extLst>
            </p:cNvPr>
            <p:cNvSpPr txBox="1"/>
            <p:nvPr/>
          </p:nvSpPr>
          <p:spPr>
            <a:xfrm>
              <a:off x="10220566" y="3483355"/>
              <a:ext cx="5870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SC</a:t>
              </a:r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B31F7804-F2CF-52A5-AB76-6D80318A90A0}"/>
              </a:ext>
            </a:extLst>
          </p:cNvPr>
          <p:cNvGrpSpPr/>
          <p:nvPr/>
        </p:nvGrpSpPr>
        <p:grpSpPr>
          <a:xfrm>
            <a:off x="8133775" y="4344083"/>
            <a:ext cx="781050" cy="781050"/>
            <a:chOff x="6881815" y="3314700"/>
            <a:chExt cx="781050" cy="781050"/>
          </a:xfrm>
        </p:grpSpPr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912FB7E8-5738-505A-32B5-F19DEDD1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1815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8FE865A0-70B6-262D-2629-7695965230BC}"/>
                </a:ext>
              </a:extLst>
            </p:cNvPr>
            <p:cNvSpPr txBox="1"/>
            <p:nvPr/>
          </p:nvSpPr>
          <p:spPr>
            <a:xfrm>
              <a:off x="6995513" y="350128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YG</a:t>
              </a:r>
            </a:p>
          </p:txBody>
        </p: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92AFE45C-AD45-080A-D222-118790489FE4}"/>
              </a:ext>
            </a:extLst>
          </p:cNvPr>
          <p:cNvGrpSpPr/>
          <p:nvPr/>
        </p:nvGrpSpPr>
        <p:grpSpPr>
          <a:xfrm>
            <a:off x="8618970" y="3314696"/>
            <a:ext cx="781050" cy="781050"/>
            <a:chOff x="7758115" y="3314700"/>
            <a:chExt cx="781050" cy="781050"/>
          </a:xfrm>
        </p:grpSpPr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6D575C59-E858-0AA0-2579-086D83609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58115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879033F-ABFE-A290-2EB4-C0122FD514C8}"/>
                </a:ext>
              </a:extLst>
            </p:cNvPr>
            <p:cNvSpPr txBox="1"/>
            <p:nvPr/>
          </p:nvSpPr>
          <p:spPr>
            <a:xfrm>
              <a:off x="7871813" y="3519215"/>
              <a:ext cx="59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RD</a:t>
              </a:r>
            </a:p>
          </p:txBody>
        </p:sp>
      </p:grp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0D8024DC-EF06-B5E1-663F-F189FC66BEE4}"/>
              </a:ext>
            </a:extLst>
          </p:cNvPr>
          <p:cNvCxnSpPr>
            <a:cxnSpLocks/>
          </p:cNvCxnSpPr>
          <p:nvPr/>
        </p:nvCxnSpPr>
        <p:spPr>
          <a:xfrm>
            <a:off x="2895745" y="3773917"/>
            <a:ext cx="94399" cy="48097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B343E87F-61BE-ADED-0C42-581BE612FF30}"/>
              </a:ext>
            </a:extLst>
          </p:cNvPr>
          <p:cNvCxnSpPr>
            <a:cxnSpLocks/>
          </p:cNvCxnSpPr>
          <p:nvPr/>
        </p:nvCxnSpPr>
        <p:spPr>
          <a:xfrm flipH="1">
            <a:off x="4953219" y="222132"/>
            <a:ext cx="399069" cy="118302"/>
          </a:xfrm>
          <a:prstGeom prst="line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Arco 97">
            <a:extLst>
              <a:ext uri="{FF2B5EF4-FFF2-40B4-BE49-F238E27FC236}">
                <a16:creationId xmlns:a16="http://schemas.microsoft.com/office/drawing/2014/main" id="{6CCD6A32-63C1-8695-49DD-2507C4F4C21C}"/>
              </a:ext>
            </a:extLst>
          </p:cNvPr>
          <p:cNvSpPr/>
          <p:nvPr/>
        </p:nvSpPr>
        <p:spPr>
          <a:xfrm rot="5400000" flipH="1">
            <a:off x="5503685" y="5039713"/>
            <a:ext cx="1074596" cy="1843201"/>
          </a:xfrm>
          <a:prstGeom prst="arc">
            <a:avLst>
              <a:gd name="adj1" fmla="val 17018581"/>
              <a:gd name="adj2" fmla="val 4651792"/>
            </a:avLst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7F6D4A16-9D40-733D-7B3E-5C52786DD083}"/>
              </a:ext>
            </a:extLst>
          </p:cNvPr>
          <p:cNvCxnSpPr>
            <a:cxnSpLocks/>
          </p:cNvCxnSpPr>
          <p:nvPr/>
        </p:nvCxnSpPr>
        <p:spPr>
          <a:xfrm>
            <a:off x="5075473" y="6407620"/>
            <a:ext cx="526156" cy="99265"/>
          </a:xfrm>
          <a:prstGeom prst="line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4D07E78F-15F3-2642-4A4A-F0328E329136}"/>
              </a:ext>
            </a:extLst>
          </p:cNvPr>
          <p:cNvCxnSpPr>
            <a:cxnSpLocks/>
          </p:cNvCxnSpPr>
          <p:nvPr/>
        </p:nvCxnSpPr>
        <p:spPr>
          <a:xfrm flipV="1">
            <a:off x="6351204" y="6425607"/>
            <a:ext cx="504000" cy="108000"/>
          </a:xfrm>
          <a:prstGeom prst="line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8B45593F-4E2E-3ACD-6D1C-3E3E4F525410}"/>
              </a:ext>
            </a:extLst>
          </p:cNvPr>
          <p:cNvCxnSpPr>
            <a:cxnSpLocks/>
          </p:cNvCxnSpPr>
          <p:nvPr/>
        </p:nvCxnSpPr>
        <p:spPr>
          <a:xfrm flipV="1">
            <a:off x="8916441" y="4097791"/>
            <a:ext cx="165462" cy="526594"/>
          </a:xfrm>
          <a:prstGeom prst="line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82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9F6E54F-13A7-185C-FBB2-58B5D3229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6101"/>
            <a:ext cx="12192000" cy="63639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D6D1572-C56A-007A-98EC-E4CA84076C02}"/>
              </a:ext>
            </a:extLst>
          </p:cNvPr>
          <p:cNvSpPr txBox="1"/>
          <p:nvPr/>
        </p:nvSpPr>
        <p:spPr>
          <a:xfrm>
            <a:off x="9921570" y="1946269"/>
            <a:ext cx="2270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Generalistas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145B0C9-78CF-5564-16FC-5A861E293C99}"/>
              </a:ext>
            </a:extLst>
          </p:cNvPr>
          <p:cNvSpPr txBox="1"/>
          <p:nvPr/>
        </p:nvSpPr>
        <p:spPr>
          <a:xfrm>
            <a:off x="0" y="1946269"/>
            <a:ext cx="2375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Especialistas</a:t>
            </a:r>
          </a:p>
        </p:txBody>
      </p:sp>
      <p:pic>
        <p:nvPicPr>
          <p:cNvPr id="1028" name="Picture 4" descr="Η ιστορία του Racoon - Racoon">
            <a:extLst>
              <a:ext uri="{FF2B5EF4-FFF2-40B4-BE49-F238E27FC236}">
                <a16:creationId xmlns:a16="http://schemas.microsoft.com/office/drawing/2014/main" id="{EE228303-25BA-5E74-4C24-BEA67CEF9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916" y="-10758"/>
            <a:ext cx="3462842" cy="194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p 10 facts about anteaters | Top 10 Facts | Life &amp; Style | Express.co.uk">
            <a:extLst>
              <a:ext uri="{FF2B5EF4-FFF2-40B4-BE49-F238E27FC236}">
                <a16:creationId xmlns:a16="http://schemas.microsoft.com/office/drawing/2014/main" id="{3ABD1891-E90E-E031-1B96-DFDB95E6E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8" y="-10758"/>
            <a:ext cx="3280853" cy="194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CuadroTexto 1052">
            <a:extLst>
              <a:ext uri="{FF2B5EF4-FFF2-40B4-BE49-F238E27FC236}">
                <a16:creationId xmlns:a16="http://schemas.microsoft.com/office/drawing/2014/main" id="{DE144394-53BA-6197-95F7-57DC681C8772}"/>
              </a:ext>
            </a:extLst>
          </p:cNvPr>
          <p:cNvSpPr txBox="1"/>
          <p:nvPr/>
        </p:nvSpPr>
        <p:spPr>
          <a:xfrm>
            <a:off x="11615943" y="3276802"/>
            <a:ext cx="5627955" cy="3595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/>
              <a:t>Amplio repertorio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/>
              <a:t>Versatilidad:⬆️adaptabilidad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/>
              <a:t>Exploradores de paquetes: </a:t>
            </a:r>
            <a:r>
              <a:rPr lang="es-MX" sz="2200" i="1" dirty="0" err="1"/>
              <a:t>early</a:t>
            </a:r>
            <a:r>
              <a:rPr lang="es-MX" sz="2200" i="1" dirty="0"/>
              <a:t> </a:t>
            </a:r>
            <a:r>
              <a:rPr lang="es-MX" sz="2200" i="1" dirty="0" err="1"/>
              <a:t>testers</a:t>
            </a:r>
            <a:endParaRPr lang="es-MX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/>
              <a:t>Solucionadores prácticos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/>
              <a:t>Puente interdisciplinario: ⬆️Facilitadores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/>
              <a:t>Soluciones rápidas, ⬇️optimizadas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/>
              <a:t>⬇️ fundamentos teóricos en un campo</a:t>
            </a:r>
          </a:p>
        </p:txBody>
      </p:sp>
      <p:sp>
        <p:nvSpPr>
          <p:cNvPr id="1054" name="CuadroTexto 1053">
            <a:extLst>
              <a:ext uri="{FF2B5EF4-FFF2-40B4-BE49-F238E27FC236}">
                <a16:creationId xmlns:a16="http://schemas.microsoft.com/office/drawing/2014/main" id="{6E3AF5BA-564D-1DFE-132B-693EA6954B51}"/>
              </a:ext>
            </a:extLst>
          </p:cNvPr>
          <p:cNvSpPr txBox="1"/>
          <p:nvPr/>
        </p:nvSpPr>
        <p:spPr>
          <a:xfrm>
            <a:off x="5997441" y="3255913"/>
            <a:ext cx="5627955" cy="3595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MX" sz="2200" dirty="0"/>
              <a:t>Amplio repertorio</a:t>
            </a:r>
          </a:p>
          <a:p>
            <a:pPr algn="r">
              <a:lnSpc>
                <a:spcPct val="150000"/>
              </a:lnSpc>
            </a:pPr>
            <a:r>
              <a:rPr lang="es-MX" sz="2200" dirty="0"/>
              <a:t>Versatilidad:⬆️adaptabilidad</a:t>
            </a:r>
          </a:p>
          <a:p>
            <a:pPr algn="r">
              <a:lnSpc>
                <a:spcPct val="150000"/>
              </a:lnSpc>
            </a:pPr>
            <a:r>
              <a:rPr lang="es-MX" sz="2200" dirty="0"/>
              <a:t>Exploradores de paquetes: </a:t>
            </a:r>
            <a:r>
              <a:rPr lang="es-MX" sz="2200" i="1" dirty="0" err="1"/>
              <a:t>early</a:t>
            </a:r>
            <a:r>
              <a:rPr lang="es-MX" sz="2200" i="1" dirty="0"/>
              <a:t> </a:t>
            </a:r>
            <a:r>
              <a:rPr lang="es-MX" sz="2200" i="1" dirty="0" err="1"/>
              <a:t>testers</a:t>
            </a:r>
            <a:endParaRPr lang="es-MX" sz="2200" dirty="0"/>
          </a:p>
          <a:p>
            <a:pPr algn="r">
              <a:lnSpc>
                <a:spcPct val="150000"/>
              </a:lnSpc>
            </a:pPr>
            <a:r>
              <a:rPr lang="es-MX" sz="2200" dirty="0"/>
              <a:t>Solucionadores prácticos</a:t>
            </a:r>
          </a:p>
          <a:p>
            <a:pPr algn="r">
              <a:lnSpc>
                <a:spcPct val="150000"/>
              </a:lnSpc>
            </a:pPr>
            <a:r>
              <a:rPr lang="es-MX" sz="2200" dirty="0"/>
              <a:t>Puente interdisciplinario: ⬆️Facilitadores</a:t>
            </a:r>
          </a:p>
          <a:p>
            <a:pPr algn="r">
              <a:lnSpc>
                <a:spcPct val="150000"/>
              </a:lnSpc>
            </a:pPr>
            <a:r>
              <a:rPr lang="es-MX" sz="2200" dirty="0"/>
              <a:t>Soluciones rápidas, ⬇️optimizadas </a:t>
            </a:r>
          </a:p>
          <a:p>
            <a:pPr algn="r">
              <a:lnSpc>
                <a:spcPct val="150000"/>
              </a:lnSpc>
            </a:pPr>
            <a:r>
              <a:rPr lang="es-MX" sz="2200" dirty="0"/>
              <a:t>⬇️ fundamentos teóricos en un campo</a:t>
            </a:r>
          </a:p>
        </p:txBody>
      </p:sp>
      <p:sp>
        <p:nvSpPr>
          <p:cNvPr id="1055" name="CuadroTexto 1054">
            <a:extLst>
              <a:ext uri="{FF2B5EF4-FFF2-40B4-BE49-F238E27FC236}">
                <a16:creationId xmlns:a16="http://schemas.microsoft.com/office/drawing/2014/main" id="{2AB64391-8D3D-7358-E1E1-750132857FD6}"/>
              </a:ext>
            </a:extLst>
          </p:cNvPr>
          <p:cNvSpPr txBox="1"/>
          <p:nvPr/>
        </p:nvSpPr>
        <p:spPr>
          <a:xfrm>
            <a:off x="258207" y="3488143"/>
            <a:ext cx="4951821" cy="3087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/>
              <a:t>Dominio profundo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/>
              <a:t>Código de MUY alta eficiencia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/>
              <a:t>Atención al detalle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/>
              <a:t>Expertos de referencia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/>
              <a:t>Estabilidad en uso de ecosistemas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/>
              <a:t>⬇️flexibilidad</a:t>
            </a:r>
          </a:p>
        </p:txBody>
      </p:sp>
      <p:sp>
        <p:nvSpPr>
          <p:cNvPr id="1056" name="Rectángulo 1055">
            <a:extLst>
              <a:ext uri="{FF2B5EF4-FFF2-40B4-BE49-F238E27FC236}">
                <a16:creationId xmlns:a16="http://schemas.microsoft.com/office/drawing/2014/main" id="{F5AB8E0F-40EF-4D5F-9758-FC31B28F31C0}"/>
              </a:ext>
            </a:extLst>
          </p:cNvPr>
          <p:cNvSpPr/>
          <p:nvPr/>
        </p:nvSpPr>
        <p:spPr>
          <a:xfrm>
            <a:off x="11953753" y="3152445"/>
            <a:ext cx="914400" cy="3754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FC1B3932-4F83-E0FD-A171-C0A6B6E01BA6}"/>
              </a:ext>
            </a:extLst>
          </p:cNvPr>
          <p:cNvGrpSpPr/>
          <p:nvPr/>
        </p:nvGrpSpPr>
        <p:grpSpPr>
          <a:xfrm>
            <a:off x="-6910740" y="3038475"/>
            <a:ext cx="781050" cy="781050"/>
            <a:chOff x="1281112" y="3314700"/>
            <a:chExt cx="781050" cy="781050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57B77DA-B4AF-FF3F-423D-AFC1B021AE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11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0F83FC4-986B-812D-704C-D6377B017B67}"/>
                </a:ext>
              </a:extLst>
            </p:cNvPr>
            <p:cNvSpPr txBox="1"/>
            <p:nvPr/>
          </p:nvSpPr>
          <p:spPr>
            <a:xfrm>
              <a:off x="1394810" y="3492321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EO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3C933D7A-0AFA-0B6D-5F37-19F0B7335053}"/>
              </a:ext>
            </a:extLst>
          </p:cNvPr>
          <p:cNvGrpSpPr/>
          <p:nvPr/>
        </p:nvGrpSpPr>
        <p:grpSpPr>
          <a:xfrm>
            <a:off x="-6662944" y="4060011"/>
            <a:ext cx="781050" cy="781050"/>
            <a:chOff x="2157412" y="3314700"/>
            <a:chExt cx="781050" cy="781050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8B51F307-B4D1-F67D-8A92-D4C4EB3F58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74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A0742B19-E800-E3B9-D012-819395990798}"/>
                </a:ext>
              </a:extLst>
            </p:cNvPr>
            <p:cNvSpPr txBox="1"/>
            <p:nvPr/>
          </p:nvSpPr>
          <p:spPr>
            <a:xfrm>
              <a:off x="2280075" y="3483356"/>
              <a:ext cx="566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AA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A8BE6BEF-0816-E71B-440E-CECBBB76D78E}"/>
              </a:ext>
            </a:extLst>
          </p:cNvPr>
          <p:cNvGrpSpPr/>
          <p:nvPr/>
        </p:nvGrpSpPr>
        <p:grpSpPr>
          <a:xfrm>
            <a:off x="-5141945" y="5653138"/>
            <a:ext cx="781050" cy="781050"/>
            <a:chOff x="3643312" y="3314700"/>
            <a:chExt cx="781050" cy="781050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29CDFB66-DA1D-CF4D-59DB-CFC90F07F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33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3097E44E-4DBD-7317-9D5A-AF3438A078BB}"/>
                </a:ext>
              </a:extLst>
            </p:cNvPr>
            <p:cNvSpPr txBox="1"/>
            <p:nvPr/>
          </p:nvSpPr>
          <p:spPr>
            <a:xfrm>
              <a:off x="3748045" y="3519216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SO</a:t>
              </a: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675940F8-A6B1-8BB9-7038-5A1C5497EE18}"/>
              </a:ext>
            </a:extLst>
          </p:cNvPr>
          <p:cNvGrpSpPr/>
          <p:nvPr/>
        </p:nvGrpSpPr>
        <p:grpSpPr>
          <a:xfrm>
            <a:off x="-4028056" y="5960173"/>
            <a:ext cx="781050" cy="781050"/>
            <a:chOff x="4519612" y="3314700"/>
            <a:chExt cx="781050" cy="781050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20B6588-02B5-6E74-001D-F9F4F18376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96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5D0170F4-EEFC-ADCD-166D-818F35CE518F}"/>
                </a:ext>
              </a:extLst>
            </p:cNvPr>
            <p:cNvSpPr txBox="1"/>
            <p:nvPr/>
          </p:nvSpPr>
          <p:spPr>
            <a:xfrm>
              <a:off x="4579520" y="3492320"/>
              <a:ext cx="69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WO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9D8D2C50-9F9E-075C-5782-0E3956BFA44E}"/>
              </a:ext>
            </a:extLst>
          </p:cNvPr>
          <p:cNvGrpSpPr/>
          <p:nvPr/>
        </p:nvGrpSpPr>
        <p:grpSpPr>
          <a:xfrm>
            <a:off x="-2904301" y="5714569"/>
            <a:ext cx="781050" cy="781050"/>
            <a:chOff x="5395912" y="3314700"/>
            <a:chExt cx="781050" cy="78105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62795C4C-381D-9DCD-9841-806A9883AC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59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DF99878F-0EEE-69D9-2FFB-432F308CC66E}"/>
                </a:ext>
              </a:extLst>
            </p:cNvPr>
            <p:cNvSpPr txBox="1"/>
            <p:nvPr/>
          </p:nvSpPr>
          <p:spPr>
            <a:xfrm>
              <a:off x="5518575" y="3483355"/>
              <a:ext cx="5501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JM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0C63F047-A328-E343-3025-AA71EE23CF3A}"/>
              </a:ext>
            </a:extLst>
          </p:cNvPr>
          <p:cNvGrpSpPr/>
          <p:nvPr/>
        </p:nvGrpSpPr>
        <p:grpSpPr>
          <a:xfrm>
            <a:off x="-5237991" y="308455"/>
            <a:ext cx="781050" cy="781050"/>
            <a:chOff x="9244015" y="3314700"/>
            <a:chExt cx="781050" cy="78105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C8DFFCD2-933A-B9AC-E017-6989E863FE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4015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7FBDE133-7520-7A1B-8E80-0B9C3DB222CD}"/>
                </a:ext>
              </a:extLst>
            </p:cNvPr>
            <p:cNvSpPr txBox="1"/>
            <p:nvPr/>
          </p:nvSpPr>
          <p:spPr>
            <a:xfrm>
              <a:off x="9394131" y="3492321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JS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D982A6BC-87D4-C0D0-A27F-5C04D4A214C4}"/>
              </a:ext>
            </a:extLst>
          </p:cNvPr>
          <p:cNvGrpSpPr/>
          <p:nvPr/>
        </p:nvGrpSpPr>
        <p:grpSpPr>
          <a:xfrm>
            <a:off x="-4306825" y="36799"/>
            <a:ext cx="781050" cy="781050"/>
            <a:chOff x="10120315" y="3314700"/>
            <a:chExt cx="781050" cy="78105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B2CBD75-6F5C-7263-C845-42605D5FCB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20315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474A6F82-00CB-4C6B-1DA2-DC9DA8F037FD}"/>
                </a:ext>
              </a:extLst>
            </p:cNvPr>
            <p:cNvSpPr txBox="1"/>
            <p:nvPr/>
          </p:nvSpPr>
          <p:spPr>
            <a:xfrm>
              <a:off x="10220566" y="3483355"/>
              <a:ext cx="5870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SC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0337F6C-69E1-0C44-6FF4-13ADF885E3B1}"/>
              </a:ext>
            </a:extLst>
          </p:cNvPr>
          <p:cNvGrpSpPr/>
          <p:nvPr/>
        </p:nvGrpSpPr>
        <p:grpSpPr>
          <a:xfrm>
            <a:off x="-1486475" y="4344083"/>
            <a:ext cx="781050" cy="781050"/>
            <a:chOff x="6881815" y="3314700"/>
            <a:chExt cx="781050" cy="781050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49716B4D-4AE0-72F8-5263-66096A2021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1815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A757CC47-BC7F-865C-87BD-A5654B83E196}"/>
                </a:ext>
              </a:extLst>
            </p:cNvPr>
            <p:cNvSpPr txBox="1"/>
            <p:nvPr/>
          </p:nvSpPr>
          <p:spPr>
            <a:xfrm>
              <a:off x="6995513" y="350128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YG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81CF3507-3157-5B60-E08C-DA052C052748}"/>
              </a:ext>
            </a:extLst>
          </p:cNvPr>
          <p:cNvGrpSpPr/>
          <p:nvPr/>
        </p:nvGrpSpPr>
        <p:grpSpPr>
          <a:xfrm>
            <a:off x="-1001280" y="3314696"/>
            <a:ext cx="781050" cy="781050"/>
            <a:chOff x="7758115" y="3314700"/>
            <a:chExt cx="781050" cy="781050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9AE6AC62-9338-A509-1B6D-255814D485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58115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13410B71-4F59-0F7F-425C-B33CFEC3BBCD}"/>
                </a:ext>
              </a:extLst>
            </p:cNvPr>
            <p:cNvSpPr txBox="1"/>
            <p:nvPr/>
          </p:nvSpPr>
          <p:spPr>
            <a:xfrm>
              <a:off x="7871813" y="3519215"/>
              <a:ext cx="59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475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" grpId="0"/>
      <p:bldP spid="1054" grpId="0"/>
      <p:bldP spid="1055" grpId="0"/>
      <p:bldP spid="10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E7D7E-63D1-A1B8-1DCA-A18DEC398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23D3FD7-4C69-A0C6-7741-71C1B9F9D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6101"/>
            <a:ext cx="12192000" cy="63639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5D865B8-769C-5066-F43C-796EBD2F595A}"/>
              </a:ext>
            </a:extLst>
          </p:cNvPr>
          <p:cNvSpPr txBox="1"/>
          <p:nvPr/>
        </p:nvSpPr>
        <p:spPr>
          <a:xfrm>
            <a:off x="9921570" y="1946269"/>
            <a:ext cx="2270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Generalistas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26E7AE0-90FE-33D6-79AA-A4D4527A2B87}"/>
              </a:ext>
            </a:extLst>
          </p:cNvPr>
          <p:cNvSpPr txBox="1"/>
          <p:nvPr/>
        </p:nvSpPr>
        <p:spPr>
          <a:xfrm>
            <a:off x="0" y="1946269"/>
            <a:ext cx="2375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Especialistas</a:t>
            </a:r>
          </a:p>
        </p:txBody>
      </p:sp>
      <p:pic>
        <p:nvPicPr>
          <p:cNvPr id="1028" name="Picture 4" descr="Η ιστορία του Racoon - Racoon">
            <a:extLst>
              <a:ext uri="{FF2B5EF4-FFF2-40B4-BE49-F238E27FC236}">
                <a16:creationId xmlns:a16="http://schemas.microsoft.com/office/drawing/2014/main" id="{4FA4C498-0BB3-30A4-4FA7-9A424EBE0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916" y="-10758"/>
            <a:ext cx="3462842" cy="194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p 10 facts about anteaters | Top 10 Facts | Life &amp; Style | Express.co.uk">
            <a:extLst>
              <a:ext uri="{FF2B5EF4-FFF2-40B4-BE49-F238E27FC236}">
                <a16:creationId xmlns:a16="http://schemas.microsoft.com/office/drawing/2014/main" id="{4620B143-DAC4-1F74-1A6C-6E6F92F0A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8" y="-10758"/>
            <a:ext cx="3280853" cy="194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upo 38">
            <a:extLst>
              <a:ext uri="{FF2B5EF4-FFF2-40B4-BE49-F238E27FC236}">
                <a16:creationId xmlns:a16="http://schemas.microsoft.com/office/drawing/2014/main" id="{AA3908BE-31F0-58FD-A16C-53F6605E64BC}"/>
              </a:ext>
            </a:extLst>
          </p:cNvPr>
          <p:cNvGrpSpPr/>
          <p:nvPr/>
        </p:nvGrpSpPr>
        <p:grpSpPr>
          <a:xfrm>
            <a:off x="8739916" y="2551411"/>
            <a:ext cx="519694" cy="485775"/>
            <a:chOff x="5836153" y="1057275"/>
            <a:chExt cx="519694" cy="485775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BD96BE62-1040-1A46-39B7-F6798081CB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5203" y="1057275"/>
              <a:ext cx="485775" cy="48577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7F6EBC0B-10EE-5EE3-C8A0-074229D96C87}"/>
                </a:ext>
              </a:extLst>
            </p:cNvPr>
            <p:cNvSpPr txBox="1"/>
            <p:nvPr/>
          </p:nvSpPr>
          <p:spPr>
            <a:xfrm>
              <a:off x="5836153" y="1125021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/>
                <a:t>WL</a:t>
              </a:r>
            </a:p>
          </p:txBody>
        </p:sp>
      </p:grp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0A7B745-1D3F-ED77-A93E-ECF2F10D501B}"/>
              </a:ext>
            </a:extLst>
          </p:cNvPr>
          <p:cNvSpPr txBox="1"/>
          <p:nvPr/>
        </p:nvSpPr>
        <p:spPr>
          <a:xfrm>
            <a:off x="11615943" y="3276802"/>
            <a:ext cx="5627955" cy="3595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/>
              <a:t>Amplio repertorio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/>
              <a:t>Versatilidad:⬆️adaptabilidad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/>
              <a:t>Exploradores de paquetes: </a:t>
            </a:r>
            <a:r>
              <a:rPr lang="es-MX" sz="2200" i="1" dirty="0" err="1"/>
              <a:t>early</a:t>
            </a:r>
            <a:r>
              <a:rPr lang="es-MX" sz="2200" i="1" dirty="0"/>
              <a:t> </a:t>
            </a:r>
            <a:r>
              <a:rPr lang="es-MX" sz="2200" i="1" dirty="0" err="1"/>
              <a:t>testers</a:t>
            </a:r>
            <a:endParaRPr lang="es-MX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/>
              <a:t>Solucionadores prácticos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/>
              <a:t>Puente interdisciplinario: ⬆️Facilitadores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/>
              <a:t>Soluciones rápidas, ⬇️optimizadas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/>
              <a:t>⬇️ fundamentos teóricos en un campo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B2A84A6-835E-0B43-2E83-28FF204262B1}"/>
              </a:ext>
            </a:extLst>
          </p:cNvPr>
          <p:cNvSpPr txBox="1"/>
          <p:nvPr/>
        </p:nvSpPr>
        <p:spPr>
          <a:xfrm>
            <a:off x="5997441" y="3255913"/>
            <a:ext cx="5627955" cy="3595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MX" sz="2200" dirty="0"/>
              <a:t>Amplio repertorio</a:t>
            </a:r>
          </a:p>
          <a:p>
            <a:pPr algn="r">
              <a:lnSpc>
                <a:spcPct val="150000"/>
              </a:lnSpc>
            </a:pPr>
            <a:r>
              <a:rPr lang="es-MX" sz="2200" dirty="0"/>
              <a:t>Versatilidad:⬆️adaptabilidad</a:t>
            </a:r>
          </a:p>
          <a:p>
            <a:pPr algn="r">
              <a:lnSpc>
                <a:spcPct val="150000"/>
              </a:lnSpc>
            </a:pPr>
            <a:r>
              <a:rPr lang="es-MX" sz="2200" dirty="0"/>
              <a:t>Exploradores de paquetes: </a:t>
            </a:r>
            <a:r>
              <a:rPr lang="es-MX" sz="2200" i="1" dirty="0" err="1"/>
              <a:t>early</a:t>
            </a:r>
            <a:r>
              <a:rPr lang="es-MX" sz="2200" i="1" dirty="0"/>
              <a:t> </a:t>
            </a:r>
            <a:r>
              <a:rPr lang="es-MX" sz="2200" i="1" dirty="0" err="1"/>
              <a:t>testers</a:t>
            </a:r>
            <a:endParaRPr lang="es-MX" sz="2200" dirty="0"/>
          </a:p>
          <a:p>
            <a:pPr algn="r">
              <a:lnSpc>
                <a:spcPct val="150000"/>
              </a:lnSpc>
            </a:pPr>
            <a:r>
              <a:rPr lang="es-MX" sz="2200" dirty="0"/>
              <a:t>Solucionadores prácticos</a:t>
            </a:r>
          </a:p>
          <a:p>
            <a:pPr algn="r">
              <a:lnSpc>
                <a:spcPct val="150000"/>
              </a:lnSpc>
            </a:pPr>
            <a:r>
              <a:rPr lang="es-MX" sz="2200" dirty="0"/>
              <a:t>Puente interdisciplinario: ⬆️Facilitadores</a:t>
            </a:r>
          </a:p>
          <a:p>
            <a:pPr algn="r">
              <a:lnSpc>
                <a:spcPct val="150000"/>
              </a:lnSpc>
            </a:pPr>
            <a:r>
              <a:rPr lang="es-MX" sz="2200" dirty="0"/>
              <a:t>Soluciones rápidas, ⬇️optimizadas </a:t>
            </a:r>
          </a:p>
          <a:p>
            <a:pPr algn="r">
              <a:lnSpc>
                <a:spcPct val="150000"/>
              </a:lnSpc>
            </a:pPr>
            <a:r>
              <a:rPr lang="es-MX" sz="2200" dirty="0"/>
              <a:t>⬇️ fundamentos teóricos en un campo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BA53892-99F2-05F6-6B43-AC3F066E9BF0}"/>
              </a:ext>
            </a:extLst>
          </p:cNvPr>
          <p:cNvSpPr txBox="1"/>
          <p:nvPr/>
        </p:nvSpPr>
        <p:spPr>
          <a:xfrm>
            <a:off x="258207" y="3488143"/>
            <a:ext cx="4951821" cy="3087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/>
              <a:t>Dominio profundo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/>
              <a:t>Código de MUY alta eficiencia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/>
              <a:t>Atención al detalle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/>
              <a:t>Expertos de referencia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/>
              <a:t>Estabilidad en uso de ecosistemas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/>
              <a:t>⬇️flexibilidad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A891CEE-8B2D-A19D-8C0E-B0A2FAEBB079}"/>
              </a:ext>
            </a:extLst>
          </p:cNvPr>
          <p:cNvSpPr/>
          <p:nvPr/>
        </p:nvSpPr>
        <p:spPr>
          <a:xfrm>
            <a:off x="11953753" y="3152445"/>
            <a:ext cx="914400" cy="3754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A47DF4E-484C-5F37-8178-F79262E8EC34}"/>
              </a:ext>
            </a:extLst>
          </p:cNvPr>
          <p:cNvGrpSpPr/>
          <p:nvPr/>
        </p:nvGrpSpPr>
        <p:grpSpPr>
          <a:xfrm>
            <a:off x="6494932" y="2400653"/>
            <a:ext cx="781050" cy="781050"/>
            <a:chOff x="1281112" y="3314700"/>
            <a:chExt cx="781050" cy="781050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66D9E80B-65AE-F869-9691-75189C6FEA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11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C950F435-5313-7DDE-16BE-821B6B306934}"/>
                </a:ext>
              </a:extLst>
            </p:cNvPr>
            <p:cNvSpPr txBox="1"/>
            <p:nvPr/>
          </p:nvSpPr>
          <p:spPr>
            <a:xfrm>
              <a:off x="1394810" y="3492321"/>
              <a:ext cx="585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EO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B7B73C9C-7D3A-A9BC-DEBF-4AA9359A2225}"/>
              </a:ext>
            </a:extLst>
          </p:cNvPr>
          <p:cNvGrpSpPr/>
          <p:nvPr/>
        </p:nvGrpSpPr>
        <p:grpSpPr>
          <a:xfrm>
            <a:off x="3906662" y="2422260"/>
            <a:ext cx="781050" cy="781050"/>
            <a:chOff x="2157412" y="3314700"/>
            <a:chExt cx="781050" cy="781050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F157F73-E99C-73DC-5FC6-FA6CE3FFFA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74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A1191551-EFA6-DCB0-8CB0-748D8952A3C5}"/>
                </a:ext>
              </a:extLst>
            </p:cNvPr>
            <p:cNvSpPr txBox="1"/>
            <p:nvPr/>
          </p:nvSpPr>
          <p:spPr>
            <a:xfrm>
              <a:off x="2280075" y="3483356"/>
              <a:ext cx="566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AA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9E97599-4E1B-BE48-4CE6-8D0695296A25}"/>
              </a:ext>
            </a:extLst>
          </p:cNvPr>
          <p:cNvGrpSpPr/>
          <p:nvPr/>
        </p:nvGrpSpPr>
        <p:grpSpPr>
          <a:xfrm>
            <a:off x="4950388" y="2435524"/>
            <a:ext cx="781050" cy="781050"/>
            <a:chOff x="3643312" y="3314700"/>
            <a:chExt cx="781050" cy="781050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8C8CB291-4847-D5E1-47F9-D2EBAD557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33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0E4B9BAD-9847-54B3-0B93-EB5B218FE6F0}"/>
                </a:ext>
              </a:extLst>
            </p:cNvPr>
            <p:cNvSpPr txBox="1"/>
            <p:nvPr/>
          </p:nvSpPr>
          <p:spPr>
            <a:xfrm>
              <a:off x="3748045" y="3519216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SO</a:t>
              </a: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B150194-F538-D7FE-CFDD-45F374196C55}"/>
              </a:ext>
            </a:extLst>
          </p:cNvPr>
          <p:cNvGrpSpPr/>
          <p:nvPr/>
        </p:nvGrpSpPr>
        <p:grpSpPr>
          <a:xfrm>
            <a:off x="10354667" y="2413298"/>
            <a:ext cx="781050" cy="781050"/>
            <a:chOff x="4519612" y="3314700"/>
            <a:chExt cx="781050" cy="781050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6EFAA884-3D38-22FC-D49B-1412B7BD13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96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E10E5EB0-E496-4CAA-112F-D5EFB287358A}"/>
                </a:ext>
              </a:extLst>
            </p:cNvPr>
            <p:cNvSpPr txBox="1"/>
            <p:nvPr/>
          </p:nvSpPr>
          <p:spPr>
            <a:xfrm>
              <a:off x="4579520" y="3492320"/>
              <a:ext cx="69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WO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11165BE-DFA4-B679-0F2C-5D7B4FD120B7}"/>
              </a:ext>
            </a:extLst>
          </p:cNvPr>
          <p:cNvGrpSpPr/>
          <p:nvPr/>
        </p:nvGrpSpPr>
        <p:grpSpPr>
          <a:xfrm>
            <a:off x="1801311" y="2422260"/>
            <a:ext cx="781050" cy="781050"/>
            <a:chOff x="5395912" y="3314700"/>
            <a:chExt cx="781050" cy="78105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63BC66C-D587-15A0-4A13-987B1EAF52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5912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5E5EB68E-89AE-FD09-9CE3-BBACEBE136D6}"/>
                </a:ext>
              </a:extLst>
            </p:cNvPr>
            <p:cNvSpPr txBox="1"/>
            <p:nvPr/>
          </p:nvSpPr>
          <p:spPr>
            <a:xfrm>
              <a:off x="5518575" y="3483355"/>
              <a:ext cx="5501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JM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44E9BF58-862E-C3FB-0D64-9B75E359CAE3}"/>
              </a:ext>
            </a:extLst>
          </p:cNvPr>
          <p:cNvGrpSpPr/>
          <p:nvPr/>
        </p:nvGrpSpPr>
        <p:grpSpPr>
          <a:xfrm>
            <a:off x="3068294" y="2413298"/>
            <a:ext cx="781050" cy="781050"/>
            <a:chOff x="9244015" y="3314700"/>
            <a:chExt cx="781050" cy="781050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994E74D4-1C14-50A0-EEF6-FBF249441D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4015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C3BC3765-105B-D3AD-B6CD-1CA70E0276C6}"/>
                </a:ext>
              </a:extLst>
            </p:cNvPr>
            <p:cNvSpPr txBox="1"/>
            <p:nvPr/>
          </p:nvSpPr>
          <p:spPr>
            <a:xfrm>
              <a:off x="9394131" y="3492321"/>
              <a:ext cx="4812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JS</a:t>
              </a: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3A18AAB9-4414-81EF-3096-1B1FD99C3F97}"/>
              </a:ext>
            </a:extLst>
          </p:cNvPr>
          <p:cNvGrpSpPr/>
          <p:nvPr/>
        </p:nvGrpSpPr>
        <p:grpSpPr>
          <a:xfrm>
            <a:off x="9381333" y="2413298"/>
            <a:ext cx="781050" cy="781050"/>
            <a:chOff x="10120315" y="3314700"/>
            <a:chExt cx="781050" cy="781050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90D3855F-90B0-78AF-5825-F1077367A3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20315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D3F617BF-4EA0-28CA-FC16-73767790A0BA}"/>
                </a:ext>
              </a:extLst>
            </p:cNvPr>
            <p:cNvSpPr txBox="1"/>
            <p:nvPr/>
          </p:nvSpPr>
          <p:spPr>
            <a:xfrm>
              <a:off x="10220566" y="3483355"/>
              <a:ext cx="5870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SC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0D14C505-2E59-E61B-8854-EB7CCEB62854}"/>
              </a:ext>
            </a:extLst>
          </p:cNvPr>
          <p:cNvGrpSpPr/>
          <p:nvPr/>
        </p:nvGrpSpPr>
        <p:grpSpPr>
          <a:xfrm>
            <a:off x="954376" y="2435524"/>
            <a:ext cx="781050" cy="781050"/>
            <a:chOff x="6881815" y="3314700"/>
            <a:chExt cx="781050" cy="781050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EFA5F931-3815-C60C-3A83-7B2C36844B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1815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C20B198A-3E44-4789-715B-86A1AD36C705}"/>
                </a:ext>
              </a:extLst>
            </p:cNvPr>
            <p:cNvSpPr txBox="1"/>
            <p:nvPr/>
          </p:nvSpPr>
          <p:spPr>
            <a:xfrm>
              <a:off x="6995513" y="350128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YG</a:t>
              </a: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2DB82910-3662-6748-57A2-1FCEE5AE5DB0}"/>
              </a:ext>
            </a:extLst>
          </p:cNvPr>
          <p:cNvGrpSpPr/>
          <p:nvPr/>
        </p:nvGrpSpPr>
        <p:grpSpPr>
          <a:xfrm>
            <a:off x="7626949" y="2422260"/>
            <a:ext cx="781050" cy="781050"/>
            <a:chOff x="7758115" y="3314700"/>
            <a:chExt cx="781050" cy="78105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0CA179AB-8C24-F867-BECE-0DC9DA0DD2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58115" y="3314700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56434979-5F18-3BB9-849B-1685FE7D6B09}"/>
                </a:ext>
              </a:extLst>
            </p:cNvPr>
            <p:cNvSpPr txBox="1"/>
            <p:nvPr/>
          </p:nvSpPr>
          <p:spPr>
            <a:xfrm>
              <a:off x="7871813" y="3519215"/>
              <a:ext cx="59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b="1" dirty="0"/>
                <a:t>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40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C105E-5E9B-B224-5D06-9E609C59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Software necesario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FD5B9B-15EA-8F08-14C6-4B9C6D7D27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MX" sz="3600" b="1" dirty="0"/>
              <a:t>R</a:t>
            </a:r>
          </a:p>
          <a:p>
            <a:r>
              <a:rPr lang="es-MX" dirty="0" err="1"/>
              <a:t>Rstudio</a:t>
            </a:r>
            <a:r>
              <a:rPr lang="es-MX" dirty="0"/>
              <a:t>/</a:t>
            </a:r>
            <a:r>
              <a:rPr lang="es-MX" dirty="0" err="1"/>
              <a:t>Positron</a:t>
            </a:r>
            <a:endParaRPr lang="es-MX" dirty="0"/>
          </a:p>
          <a:p>
            <a:r>
              <a:rPr lang="es-MX" dirty="0" err="1"/>
              <a:t>Rtools</a:t>
            </a:r>
            <a:r>
              <a:rPr lang="es-MX" dirty="0"/>
              <a:t> (solo en Windows)</a:t>
            </a:r>
          </a:p>
          <a:p>
            <a:r>
              <a:rPr lang="es-MX" dirty="0"/>
              <a:t>MS Excel</a:t>
            </a:r>
          </a:p>
          <a:p>
            <a:r>
              <a:rPr lang="es-MX" dirty="0"/>
              <a:t>MS </a:t>
            </a:r>
            <a:r>
              <a:rPr lang="es-MX" dirty="0" err="1"/>
              <a:t>Power</a:t>
            </a:r>
            <a:r>
              <a:rPr lang="es-MX" dirty="0"/>
              <a:t> Point/Word</a:t>
            </a:r>
          </a:p>
          <a:p>
            <a:r>
              <a:rPr lang="es-MX" dirty="0" err="1"/>
              <a:t>Quarto</a:t>
            </a:r>
            <a:r>
              <a:rPr lang="es-MX" dirty="0"/>
              <a:t>/R </a:t>
            </a:r>
            <a:r>
              <a:rPr lang="es-MX" dirty="0" err="1"/>
              <a:t>markdown</a:t>
            </a:r>
            <a:endParaRPr lang="es-MX" dirty="0"/>
          </a:p>
          <a:p>
            <a:r>
              <a:rPr lang="es-MX" dirty="0" err="1"/>
              <a:t>SublimeText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544C8D-D1CA-BC04-DCC0-09CF0E5482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MX" dirty="0"/>
              <a:t>Git</a:t>
            </a:r>
          </a:p>
          <a:p>
            <a:r>
              <a:rPr lang="es-MX" dirty="0" err="1"/>
              <a:t>TortoiseGit</a:t>
            </a:r>
            <a:r>
              <a:rPr lang="es-MX" dirty="0"/>
              <a:t> (solo en Windows)</a:t>
            </a:r>
          </a:p>
          <a:p>
            <a:r>
              <a:rPr lang="es-MX" dirty="0"/>
              <a:t>QGIS</a:t>
            </a:r>
          </a:p>
          <a:p>
            <a:r>
              <a:rPr lang="es-MX" dirty="0"/>
              <a:t>Python</a:t>
            </a:r>
          </a:p>
          <a:p>
            <a:r>
              <a:rPr lang="es-MX" dirty="0"/>
              <a:t>GIMP 3</a:t>
            </a:r>
          </a:p>
          <a:p>
            <a:r>
              <a:rPr lang="es-MX" dirty="0" err="1"/>
              <a:t>FFmpeg</a:t>
            </a:r>
            <a:endParaRPr lang="es-MX" dirty="0"/>
          </a:p>
          <a:p>
            <a:r>
              <a:rPr lang="es-MX" dirty="0" err="1"/>
              <a:t>PowerToys</a:t>
            </a:r>
            <a:r>
              <a:rPr lang="es-MX" dirty="0"/>
              <a:t> (solo en Windows)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CCDCFE2-F065-8755-B93C-F50829124645}"/>
              </a:ext>
            </a:extLst>
          </p:cNvPr>
          <p:cNvSpPr/>
          <p:nvPr/>
        </p:nvSpPr>
        <p:spPr>
          <a:xfrm>
            <a:off x="838199" y="1825625"/>
            <a:ext cx="4299857" cy="21077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E7CAD44-871A-C1B5-4E5E-CF3E830FF879}"/>
              </a:ext>
            </a:extLst>
          </p:cNvPr>
          <p:cNvGrpSpPr/>
          <p:nvPr/>
        </p:nvGrpSpPr>
        <p:grpSpPr>
          <a:xfrm>
            <a:off x="6172199" y="1027906"/>
            <a:ext cx="4960257" cy="1758837"/>
            <a:chOff x="6172199" y="1027906"/>
            <a:chExt cx="4960257" cy="1758837"/>
          </a:xfrm>
        </p:grpSpPr>
        <p:sp>
          <p:nvSpPr>
            <p:cNvPr id="11" name="Globo: línea doblada doble con barra de énfasis 10">
              <a:extLst>
                <a:ext uri="{FF2B5EF4-FFF2-40B4-BE49-F238E27FC236}">
                  <a16:creationId xmlns:a16="http://schemas.microsoft.com/office/drawing/2014/main" id="{0D07494D-3FC9-0EAF-E7B5-A327736208FD}"/>
                </a:ext>
              </a:extLst>
            </p:cNvPr>
            <p:cNvSpPr/>
            <p:nvPr/>
          </p:nvSpPr>
          <p:spPr>
            <a:xfrm>
              <a:off x="6172199" y="1825625"/>
              <a:ext cx="4960257" cy="961118"/>
            </a:xfrm>
            <a:prstGeom prst="accentCallout3">
              <a:avLst>
                <a:gd name="adj1" fmla="val 56503"/>
                <a:gd name="adj2" fmla="val -725"/>
                <a:gd name="adj3" fmla="val -3901"/>
                <a:gd name="adj4" fmla="val -11108"/>
                <a:gd name="adj5" fmla="val -63096"/>
                <a:gd name="adj6" fmla="val -1744"/>
                <a:gd name="adj7" fmla="val -63064"/>
                <a:gd name="adj8" fmla="val 6197"/>
              </a:avLst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052658DE-4099-8AB2-6558-AAD5290EA1D1}"/>
                </a:ext>
              </a:extLst>
            </p:cNvPr>
            <p:cNvSpPr txBox="1"/>
            <p:nvPr/>
          </p:nvSpPr>
          <p:spPr>
            <a:xfrm>
              <a:off x="6504317" y="1027906"/>
              <a:ext cx="2613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>
                  <a:latin typeface="Bierstadt" panose="020B0004020202020204" pitchFamily="34" charset="0"/>
                  <a:cs typeface="Aharoni" panose="020F0502020204030204" pitchFamily="2" charset="-79"/>
                </a:rPr>
                <a:t>Manejo de repositorios</a:t>
              </a: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3A6E7AC-7C9B-B390-FCF0-BBD44914A631}"/>
              </a:ext>
            </a:extLst>
          </p:cNvPr>
          <p:cNvGrpSpPr/>
          <p:nvPr/>
        </p:nvGrpSpPr>
        <p:grpSpPr>
          <a:xfrm>
            <a:off x="1074053" y="4001294"/>
            <a:ext cx="5687664" cy="2140518"/>
            <a:chOff x="1074053" y="4001294"/>
            <a:chExt cx="5687664" cy="2140518"/>
          </a:xfrm>
        </p:grpSpPr>
        <p:sp>
          <p:nvSpPr>
            <p:cNvPr id="8" name="Globo: línea con barra de énfasis 7">
              <a:extLst>
                <a:ext uri="{FF2B5EF4-FFF2-40B4-BE49-F238E27FC236}">
                  <a16:creationId xmlns:a16="http://schemas.microsoft.com/office/drawing/2014/main" id="{F83D6EF1-1059-973C-DD42-7016294D1F44}"/>
                </a:ext>
              </a:extLst>
            </p:cNvPr>
            <p:cNvSpPr/>
            <p:nvPr/>
          </p:nvSpPr>
          <p:spPr>
            <a:xfrm flipH="1">
              <a:off x="1074053" y="4001294"/>
              <a:ext cx="3468917" cy="962592"/>
            </a:xfrm>
            <a:prstGeom prst="accentCallout1">
              <a:avLst>
                <a:gd name="adj1" fmla="val 45891"/>
                <a:gd name="adj2" fmla="val -1220"/>
                <a:gd name="adj3" fmla="val 181860"/>
                <a:gd name="adj4" fmla="val -24526"/>
              </a:avLst>
            </a:prstGeom>
            <a:noFill/>
            <a:ln w="762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15EE312D-2B13-9FE3-3D60-BB085F6827CD}"/>
                </a:ext>
              </a:extLst>
            </p:cNvPr>
            <p:cNvSpPr txBox="1"/>
            <p:nvPr/>
          </p:nvSpPr>
          <p:spPr>
            <a:xfrm>
              <a:off x="4080021" y="5772480"/>
              <a:ext cx="2681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Bierstadt" panose="020B0004020202020204" pitchFamily="34" charset="0"/>
                  <a:cs typeface="Aharoni" panose="020F0502020204030204" pitchFamily="2" charset="-79"/>
                </a:rPr>
                <a:t>Generación de reportes</a:t>
              </a: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E4CE9EB2-410E-6FF6-F943-02796715DE07}"/>
              </a:ext>
            </a:extLst>
          </p:cNvPr>
          <p:cNvGrpSpPr/>
          <p:nvPr/>
        </p:nvGrpSpPr>
        <p:grpSpPr>
          <a:xfrm>
            <a:off x="419332" y="4801279"/>
            <a:ext cx="2672211" cy="1537774"/>
            <a:chOff x="419332" y="4801279"/>
            <a:chExt cx="2672211" cy="1537774"/>
          </a:xfrm>
        </p:grpSpPr>
        <p:sp>
          <p:nvSpPr>
            <p:cNvPr id="9" name="Globo: línea con barra de énfasis 8">
              <a:extLst>
                <a:ext uri="{FF2B5EF4-FFF2-40B4-BE49-F238E27FC236}">
                  <a16:creationId xmlns:a16="http://schemas.microsoft.com/office/drawing/2014/main" id="{EFB25887-6F0F-5F72-C884-7314D380F1CE}"/>
                </a:ext>
              </a:extLst>
            </p:cNvPr>
            <p:cNvSpPr/>
            <p:nvPr/>
          </p:nvSpPr>
          <p:spPr>
            <a:xfrm rot="5400000" flipH="1">
              <a:off x="1741712" y="4133620"/>
              <a:ext cx="682172" cy="2017490"/>
            </a:xfrm>
            <a:prstGeom prst="accentCallout1">
              <a:avLst>
                <a:gd name="adj1" fmla="val 45891"/>
                <a:gd name="adj2" fmla="val -1220"/>
                <a:gd name="adj3" fmla="val 72003"/>
                <a:gd name="adj4" fmla="val -60696"/>
              </a:avLst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2417218B-440F-644E-3347-A107AF181A7A}"/>
                </a:ext>
              </a:extLst>
            </p:cNvPr>
            <p:cNvSpPr txBox="1"/>
            <p:nvPr/>
          </p:nvSpPr>
          <p:spPr>
            <a:xfrm>
              <a:off x="419332" y="5969721"/>
              <a:ext cx="2517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>
                  <a:solidFill>
                    <a:schemeClr val="accent2">
                      <a:lumMod val="75000"/>
                    </a:schemeClr>
                  </a:solidFill>
                  <a:latin typeface="Bierstadt" panose="020B0004020202020204" pitchFamily="34" charset="0"/>
                  <a:cs typeface="Aharoni" panose="020F0502020204030204" pitchFamily="2" charset="-79"/>
                </a:rPr>
                <a:t>Editor de texto/código</a:t>
              </a: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81B48BF7-7307-67B4-A705-B67D4EF70E10}"/>
              </a:ext>
            </a:extLst>
          </p:cNvPr>
          <p:cNvGrpSpPr/>
          <p:nvPr/>
        </p:nvGrpSpPr>
        <p:grpSpPr>
          <a:xfrm>
            <a:off x="6172198" y="2845991"/>
            <a:ext cx="2794081" cy="962592"/>
            <a:chOff x="6172198" y="2845991"/>
            <a:chExt cx="2794081" cy="962592"/>
          </a:xfrm>
        </p:grpSpPr>
        <p:sp>
          <p:nvSpPr>
            <p:cNvPr id="15" name="Globo: línea con barra de énfasis 14">
              <a:extLst>
                <a:ext uri="{FF2B5EF4-FFF2-40B4-BE49-F238E27FC236}">
                  <a16:creationId xmlns:a16="http://schemas.microsoft.com/office/drawing/2014/main" id="{A5F1F829-0DAF-5AB5-5383-09FA80C8AA59}"/>
                </a:ext>
              </a:extLst>
            </p:cNvPr>
            <p:cNvSpPr/>
            <p:nvPr/>
          </p:nvSpPr>
          <p:spPr>
            <a:xfrm flipH="1">
              <a:off x="6172198" y="2845991"/>
              <a:ext cx="1542098" cy="962592"/>
            </a:xfrm>
            <a:prstGeom prst="accentCallout1">
              <a:avLst>
                <a:gd name="adj1" fmla="val 45891"/>
                <a:gd name="adj2" fmla="val -1220"/>
                <a:gd name="adj3" fmla="val 46198"/>
                <a:gd name="adj4" fmla="val -44531"/>
              </a:avLst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8573B541-1868-3253-F6E4-4B2D7D78C129}"/>
                </a:ext>
              </a:extLst>
            </p:cNvPr>
            <p:cNvSpPr txBox="1"/>
            <p:nvPr/>
          </p:nvSpPr>
          <p:spPr>
            <a:xfrm>
              <a:off x="8409716" y="3097768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>
                  <a:solidFill>
                    <a:schemeClr val="accent5"/>
                  </a:solidFill>
                  <a:latin typeface="Bierstadt" panose="020B0004020202020204" pitchFamily="34" charset="0"/>
                  <a:cs typeface="Aharoni" panose="020F0502020204030204" pitchFamily="2" charset="-79"/>
                </a:rPr>
                <a:t>SIG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B377BE0A-F768-123E-4958-1750944877FF}"/>
              </a:ext>
            </a:extLst>
          </p:cNvPr>
          <p:cNvGrpSpPr/>
          <p:nvPr/>
        </p:nvGrpSpPr>
        <p:grpSpPr>
          <a:xfrm>
            <a:off x="6371993" y="3838687"/>
            <a:ext cx="5530407" cy="962592"/>
            <a:chOff x="6371993" y="3838687"/>
            <a:chExt cx="5530407" cy="962592"/>
          </a:xfrm>
        </p:grpSpPr>
        <p:sp>
          <p:nvSpPr>
            <p:cNvPr id="17" name="Globo: línea con barra de énfasis 16">
              <a:extLst>
                <a:ext uri="{FF2B5EF4-FFF2-40B4-BE49-F238E27FC236}">
                  <a16:creationId xmlns:a16="http://schemas.microsoft.com/office/drawing/2014/main" id="{3E9D3BED-8904-00A2-B723-75D742D3C7E0}"/>
                </a:ext>
              </a:extLst>
            </p:cNvPr>
            <p:cNvSpPr/>
            <p:nvPr/>
          </p:nvSpPr>
          <p:spPr>
            <a:xfrm flipH="1">
              <a:off x="6371993" y="3838687"/>
              <a:ext cx="1542098" cy="962592"/>
            </a:xfrm>
            <a:prstGeom prst="accentCallout1">
              <a:avLst>
                <a:gd name="adj1" fmla="val 45891"/>
                <a:gd name="adj2" fmla="val -1220"/>
                <a:gd name="adj3" fmla="val 46198"/>
                <a:gd name="adj4" fmla="val -44531"/>
              </a:avLst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8372B773-EA83-1736-18FA-13F1E4674A05}"/>
                </a:ext>
              </a:extLst>
            </p:cNvPr>
            <p:cNvSpPr txBox="1"/>
            <p:nvPr/>
          </p:nvSpPr>
          <p:spPr>
            <a:xfrm>
              <a:off x="8609511" y="4090464"/>
              <a:ext cx="3292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>
                  <a:solidFill>
                    <a:schemeClr val="accent6"/>
                  </a:solidFill>
                  <a:latin typeface="Bierstadt" panose="020B0004020202020204" pitchFamily="34" charset="0"/>
                  <a:cs typeface="Aharoni" panose="020F0502020204030204" pitchFamily="2" charset="-79"/>
                </a:rPr>
                <a:t>Animación/Edición de figuras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CCAFD493-DE85-971A-20CC-4C760E0A6C31}"/>
              </a:ext>
            </a:extLst>
          </p:cNvPr>
          <p:cNvGrpSpPr/>
          <p:nvPr/>
        </p:nvGrpSpPr>
        <p:grpSpPr>
          <a:xfrm>
            <a:off x="6460775" y="4669293"/>
            <a:ext cx="4134654" cy="1499608"/>
            <a:chOff x="6460775" y="4669293"/>
            <a:chExt cx="4134654" cy="1499608"/>
          </a:xfrm>
        </p:grpSpPr>
        <p:sp>
          <p:nvSpPr>
            <p:cNvPr id="19" name="Globo: línea con barra de énfasis 18">
              <a:extLst>
                <a:ext uri="{FF2B5EF4-FFF2-40B4-BE49-F238E27FC236}">
                  <a16:creationId xmlns:a16="http://schemas.microsoft.com/office/drawing/2014/main" id="{D680386B-9A27-328A-E65F-27CC4DFF6EE8}"/>
                </a:ext>
              </a:extLst>
            </p:cNvPr>
            <p:cNvSpPr/>
            <p:nvPr/>
          </p:nvSpPr>
          <p:spPr>
            <a:xfrm rot="5400000" flipH="1">
              <a:off x="6953302" y="4176766"/>
              <a:ext cx="682172" cy="1667226"/>
            </a:xfrm>
            <a:prstGeom prst="accentCallout1">
              <a:avLst>
                <a:gd name="adj1" fmla="val 45891"/>
                <a:gd name="adj2" fmla="val -1220"/>
                <a:gd name="adj3" fmla="val 21510"/>
                <a:gd name="adj4" fmla="val -77717"/>
              </a:avLst>
            </a:pr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345F2789-4B88-1696-F029-D04A8E0DF358}"/>
                </a:ext>
              </a:extLst>
            </p:cNvPr>
            <p:cNvSpPr txBox="1"/>
            <p:nvPr/>
          </p:nvSpPr>
          <p:spPr>
            <a:xfrm>
              <a:off x="7781897" y="5799569"/>
              <a:ext cx="2813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bg2">
                      <a:lumMod val="50000"/>
                    </a:schemeClr>
                  </a:solidFill>
                  <a:latin typeface="Bierstadt" panose="020B0004020202020204" pitchFamily="34" charset="0"/>
                  <a:cs typeface="Aharoni" panose="020F0502020204030204" pitchFamily="2" charset="-79"/>
                </a:rPr>
                <a:t>Accesorios y Utilidades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5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C746782-6E18-A677-D3A2-ABD671EA4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414" y="1690688"/>
            <a:ext cx="8503172" cy="5167312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4C6200FC-7E1D-D443-137E-C8548A9E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calificas tu experiencia en…?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A636D4-A841-29B7-CF33-427ED2A0DAC3}"/>
              </a:ext>
            </a:extLst>
          </p:cNvPr>
          <p:cNvSpPr/>
          <p:nvPr/>
        </p:nvSpPr>
        <p:spPr>
          <a:xfrm>
            <a:off x="1844413" y="3524595"/>
            <a:ext cx="6676131" cy="30507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41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529</Words>
  <Application>Microsoft Office PowerPoint</Application>
  <PresentationFormat>Panorámica</PresentationFormat>
  <Paragraphs>211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Bierstadt</vt:lpstr>
      <vt:lpstr>Daytona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Software necesario</vt:lpstr>
      <vt:lpstr>¿Cómo calificas tu experiencia en…?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Wencheng Lau-Medrano</dc:creator>
  <cp:lastModifiedBy>Wencheng Lau-Medrano</cp:lastModifiedBy>
  <cp:revision>14</cp:revision>
  <dcterms:created xsi:type="dcterms:W3CDTF">2025-09-11T14:27:01Z</dcterms:created>
  <dcterms:modified xsi:type="dcterms:W3CDTF">2025-10-07T13:52:31Z</dcterms:modified>
</cp:coreProperties>
</file>