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D1E0C-B7B1-4029-A718-922A48A2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5A2DA-0344-4E21-AB87-B0815AC75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57DA84-43D3-4D01-8030-33F689B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BAFD4-A97E-4A55-AD29-14B10CB0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28722-B837-47F7-826C-D1803DF2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8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DE692-DDDD-4FFE-92BD-941CE8B2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38AC3C-18CC-4FA4-BD52-0BA91E44D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8C3E0-C478-4F9C-AD6C-4A314222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F16C9-2E72-4083-BDC2-E0E47B72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E6730-97F4-42B5-AF85-95BA651F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15D302-40E8-464C-9759-6BD8A7DA9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51BD45-E91C-4E6C-98CE-55451036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FF23D9-EADB-4011-8530-F05C4446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064902-602E-4319-92B0-026B64E7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5A11C4-6F46-407F-854C-10F7FDFF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4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D8B2F-35BF-4FBE-AAB5-AED2B06B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4955-8801-4D48-830E-02ADFECE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8DBDA-2B0C-4C61-BFE2-D0D56BFD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58E4A-0889-4599-9E5F-A1E9971C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1F01D-FF46-4243-BCB4-5844EEF9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28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F43C0-D1C6-445A-B932-D6A8E566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67FB3-D0AE-4BE4-A569-1548C70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28A5D-7EFE-423F-A15B-7049456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C96574-B316-4390-A3F0-EF01B823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07096E-16AC-4F6C-80F6-03E8265D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62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F37F7-CD0A-4423-B6F4-BF4FFD74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67777-296E-4A9E-814E-91BD60086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7699A1-C1D7-46B2-8C47-125A76D2B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D83AD7-AACF-423B-9B32-30D9866C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F8AE92-6CAC-4EA9-A90A-D880D726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B8CE6-73AD-4196-AB67-6D4E8F16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85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A264-EAF2-44C2-826D-AC73FE0B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955D9D-A54D-4BD4-81FB-EDA6A57EE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F45789-792D-415A-A676-403A306E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5AAC46-A64A-4588-9888-09AD01C4F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663D7-A42B-4EFC-8171-4519B02E2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1519A3-D880-4635-AB0B-B19E7881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3235F5-A735-4E2B-846F-2E223FE3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E6012C-DF65-46D1-8AD7-78003197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7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DBF7-22B5-4017-AB34-FA912523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DF5CB8-A8BD-40CF-A359-A9165F81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62C06-46E4-4CBA-9B2F-32778BD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EF21A7-FD51-42C2-8975-4229AFA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F54D3F-47CB-42DD-A31D-0A90C3B9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69D74D-982F-4525-9840-50C195B6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74AD91-B68C-4C0C-8865-6FD6FF8B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81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CC35A-A718-40D5-B673-6BB46737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ADDAA-52FA-415F-A9F2-673A2AC9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C71876-12B9-45A0-ADC1-5BDDFB5C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5B93D1-F68F-4A78-8A6C-CD1677A7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672DDD-CE5A-4679-BC6F-22C5DFD7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6F625-D952-46A0-94CC-F32E8BA0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7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2410F-8737-4C34-A130-7970E56F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D6FBEE-5839-4AFE-B30A-546BE14D1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272B56-EDE9-48EA-A91D-CA112B4F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88F1E3-BB3A-43E3-8C82-6EF586C9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8F250-1167-4D3D-9DA4-E81E3FCE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1A972B-CFAF-4A08-81E6-919994A2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86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29076B-92B4-4389-A5C7-35BA3C5D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E96F1-C20F-41EF-A77A-C4860BCF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D05274-EE29-4AF9-9B2B-FD1C9886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7AC0-4F49-4607-9AE9-947BFD2EF68A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68E02-BB7B-4A21-B2AF-C71A08E8F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E19A8-C4C0-4FEB-B386-26AE6931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ECC9-D646-4209-A538-8F6F62819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1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B2251C-354E-46A3-8F60-8E2F75F641F1}"/>
              </a:ext>
            </a:extLst>
          </p:cNvPr>
          <p:cNvSpPr/>
          <p:nvPr/>
        </p:nvSpPr>
        <p:spPr>
          <a:xfrm rot="20772517">
            <a:off x="3035274" y="1956717"/>
            <a:ext cx="2197374" cy="113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FD44AC-4309-4DD9-A54F-9156CD07B951}"/>
              </a:ext>
            </a:extLst>
          </p:cNvPr>
          <p:cNvSpPr txBox="1"/>
          <p:nvPr/>
        </p:nvSpPr>
        <p:spPr>
          <a:xfrm>
            <a:off x="3031065" y="1930399"/>
            <a:ext cx="1413933" cy="13234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endParaRPr lang="pt-BR" sz="8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C63F70-CD3D-4AA7-B739-2E9524D2794B}"/>
              </a:ext>
            </a:extLst>
          </p:cNvPr>
          <p:cNvSpPr txBox="1"/>
          <p:nvPr/>
        </p:nvSpPr>
        <p:spPr>
          <a:xfrm>
            <a:off x="3606367" y="2102886"/>
            <a:ext cx="10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3371F2-24BA-4A8E-9915-1D710B5B47A8}"/>
              </a:ext>
            </a:extLst>
          </p:cNvPr>
          <p:cNvSpPr txBox="1"/>
          <p:nvPr/>
        </p:nvSpPr>
        <p:spPr>
          <a:xfrm>
            <a:off x="3422549" y="2426052"/>
            <a:ext cx="108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ravel</a:t>
            </a:r>
          </a:p>
        </p:txBody>
      </p:sp>
      <p:pic>
        <p:nvPicPr>
          <p:cNvPr id="9" name="Gráfico 8" descr="Avião com preenchimento sólido">
            <a:extLst>
              <a:ext uri="{FF2B5EF4-FFF2-40B4-BE49-F238E27FC236}">
                <a16:creationId xmlns:a16="http://schemas.microsoft.com/office/drawing/2014/main" id="{995F5FC2-6265-47C8-8C0B-F8C053F1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924" y="2230183"/>
            <a:ext cx="685116" cy="685116"/>
          </a:xfrm>
          <a:prstGeom prst="rect">
            <a:avLst/>
          </a:prstGeom>
        </p:spPr>
      </p:pic>
      <p:pic>
        <p:nvPicPr>
          <p:cNvPr id="11" name="Gráfico 10" descr="Setas de Divisão com preenchimento sólido">
            <a:extLst>
              <a:ext uri="{FF2B5EF4-FFF2-40B4-BE49-F238E27FC236}">
                <a16:creationId xmlns:a16="http://schemas.microsoft.com/office/drawing/2014/main" id="{A657D972-C66B-4D06-98B8-A8C7C8C87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502009" y="1736559"/>
            <a:ext cx="685117" cy="68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B2251C-354E-46A3-8F60-8E2F75F641F1}"/>
              </a:ext>
            </a:extLst>
          </p:cNvPr>
          <p:cNvSpPr/>
          <p:nvPr/>
        </p:nvSpPr>
        <p:spPr>
          <a:xfrm rot="20772517">
            <a:off x="3035274" y="1956717"/>
            <a:ext cx="2197374" cy="113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FD44AC-4309-4DD9-A54F-9156CD07B951}"/>
              </a:ext>
            </a:extLst>
          </p:cNvPr>
          <p:cNvSpPr txBox="1"/>
          <p:nvPr/>
        </p:nvSpPr>
        <p:spPr>
          <a:xfrm>
            <a:off x="3031065" y="1930399"/>
            <a:ext cx="1413933" cy="13234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endParaRPr lang="pt-BR" sz="8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C63F70-CD3D-4AA7-B739-2E9524D2794B}"/>
              </a:ext>
            </a:extLst>
          </p:cNvPr>
          <p:cNvSpPr txBox="1"/>
          <p:nvPr/>
        </p:nvSpPr>
        <p:spPr>
          <a:xfrm>
            <a:off x="3606367" y="2102886"/>
            <a:ext cx="10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3371F2-24BA-4A8E-9915-1D710B5B47A8}"/>
              </a:ext>
            </a:extLst>
          </p:cNvPr>
          <p:cNvSpPr txBox="1"/>
          <p:nvPr/>
        </p:nvSpPr>
        <p:spPr>
          <a:xfrm>
            <a:off x="3422549" y="2426052"/>
            <a:ext cx="108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ravel</a:t>
            </a:r>
          </a:p>
        </p:txBody>
      </p:sp>
    </p:spTree>
    <p:extLst>
      <p:ext uri="{BB962C8B-B14F-4D97-AF65-F5344CB8AC3E}">
        <p14:creationId xmlns:p14="http://schemas.microsoft.com/office/powerpoint/2010/main" val="359199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B2251C-354E-46A3-8F60-8E2F75F641F1}"/>
              </a:ext>
            </a:extLst>
          </p:cNvPr>
          <p:cNvSpPr/>
          <p:nvPr/>
        </p:nvSpPr>
        <p:spPr>
          <a:xfrm rot="20772517">
            <a:off x="3035274" y="1956717"/>
            <a:ext cx="2197374" cy="113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FD44AC-4309-4DD9-A54F-9156CD07B951}"/>
              </a:ext>
            </a:extLst>
          </p:cNvPr>
          <p:cNvSpPr txBox="1"/>
          <p:nvPr/>
        </p:nvSpPr>
        <p:spPr>
          <a:xfrm>
            <a:off x="3031065" y="1930399"/>
            <a:ext cx="1413933" cy="13234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endParaRPr lang="pt-BR" sz="8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C63F70-CD3D-4AA7-B739-2E9524D2794B}"/>
              </a:ext>
            </a:extLst>
          </p:cNvPr>
          <p:cNvSpPr txBox="1"/>
          <p:nvPr/>
        </p:nvSpPr>
        <p:spPr>
          <a:xfrm>
            <a:off x="3606367" y="2102886"/>
            <a:ext cx="10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3371F2-24BA-4A8E-9915-1D710B5B47A8}"/>
              </a:ext>
            </a:extLst>
          </p:cNvPr>
          <p:cNvSpPr txBox="1"/>
          <p:nvPr/>
        </p:nvSpPr>
        <p:spPr>
          <a:xfrm>
            <a:off x="3422549" y="2426052"/>
            <a:ext cx="108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ravel</a:t>
            </a:r>
          </a:p>
        </p:txBody>
      </p:sp>
      <p:pic>
        <p:nvPicPr>
          <p:cNvPr id="9" name="Gráfico 8" descr="Avião com preenchimento sólido">
            <a:extLst>
              <a:ext uri="{FF2B5EF4-FFF2-40B4-BE49-F238E27FC236}">
                <a16:creationId xmlns:a16="http://schemas.microsoft.com/office/drawing/2014/main" id="{995F5FC2-6265-47C8-8C0B-F8C053F1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661" y="1941178"/>
            <a:ext cx="842279" cy="8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3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B2251C-354E-46A3-8F60-8E2F75F641F1}"/>
              </a:ext>
            </a:extLst>
          </p:cNvPr>
          <p:cNvSpPr/>
          <p:nvPr/>
        </p:nvSpPr>
        <p:spPr>
          <a:xfrm rot="20772517">
            <a:off x="3042273" y="2014583"/>
            <a:ext cx="1711894" cy="113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FD44AC-4309-4DD9-A54F-9156CD07B951}"/>
              </a:ext>
            </a:extLst>
          </p:cNvPr>
          <p:cNvSpPr txBox="1"/>
          <p:nvPr/>
        </p:nvSpPr>
        <p:spPr>
          <a:xfrm>
            <a:off x="3031065" y="1930399"/>
            <a:ext cx="1413933" cy="13234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</a:t>
            </a:r>
            <a:endParaRPr lang="pt-BR" sz="8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C63F70-CD3D-4AA7-B739-2E9524D2794B}"/>
              </a:ext>
            </a:extLst>
          </p:cNvPr>
          <p:cNvSpPr txBox="1"/>
          <p:nvPr/>
        </p:nvSpPr>
        <p:spPr>
          <a:xfrm>
            <a:off x="3606367" y="2102886"/>
            <a:ext cx="105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3371F2-24BA-4A8E-9915-1D710B5B47A8}"/>
              </a:ext>
            </a:extLst>
          </p:cNvPr>
          <p:cNvSpPr txBox="1"/>
          <p:nvPr/>
        </p:nvSpPr>
        <p:spPr>
          <a:xfrm>
            <a:off x="3422549" y="2426052"/>
            <a:ext cx="108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ravel</a:t>
            </a:r>
          </a:p>
        </p:txBody>
      </p:sp>
    </p:spTree>
    <p:extLst>
      <p:ext uri="{BB962C8B-B14F-4D97-AF65-F5344CB8AC3E}">
        <p14:creationId xmlns:p14="http://schemas.microsoft.com/office/powerpoint/2010/main" val="2330038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2025-08-16T11:40:24Z</dcterms:created>
  <dcterms:modified xsi:type="dcterms:W3CDTF">2025-08-16T11:47:45Z</dcterms:modified>
</cp:coreProperties>
</file>