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10" r:id="rId3"/>
    <p:sldId id="322" r:id="rId4"/>
    <p:sldId id="311" r:id="rId5"/>
    <p:sldId id="312" r:id="rId6"/>
    <p:sldId id="323" r:id="rId7"/>
    <p:sldId id="324" r:id="rId8"/>
    <p:sldId id="325" r:id="rId9"/>
    <p:sldId id="326" r:id="rId10"/>
    <p:sldId id="320" r:id="rId11"/>
    <p:sldId id="317" r:id="rId12"/>
    <p:sldId id="30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onardo Pordeus" initials="LP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7188-328F-409D-ABFB-91E1B6C5CBEE}" type="datetimeFigureOut">
              <a:rPr lang="pt-BR" smtClean="0"/>
              <a:pPr/>
              <a:t>27/04/2018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48E50-414E-4D92-8291-AB7F66EA399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14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1DBAD-5489-4EDB-8C36-EEBBA31CE2AB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C560-E8F5-4568-98A8-F600B0D8A4F0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A9BA-C3FF-4FA8-B5C7-51100E834B63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3199-19BE-4345-8186-3FE6ABEF2D1B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C653-65CA-451C-AA6B-70D341279164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DE23-7AD0-441F-B625-D091A50DCADC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160C-8BAD-40DB-9688-531D9DF7DCD3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0299F-E4FE-4103-85D5-56468E3D35D4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7A29-7872-454C-8B8E-A38679A91596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E30D2-4101-44C7-B6AE-43D92E248AD0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A1D8-8FEA-4761-ADA2-5B7EC3F0A03C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just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F0E698-E276-4BE3-A092-15CA1BEF6177}" type="datetime1">
              <a:rPr lang="pt-BR" smtClean="0"/>
              <a:pPr/>
              <a:t>27/04/2018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just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algn="just"/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just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just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just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just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just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clipse/californium/tree/master/demo-apps/cf-androi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kleine/nCoAP" TargetMode="External"/><Relationship Id="rId2" Type="http://schemas.openxmlformats.org/officeDocument/2006/relationships/hyperlink" Target="https://github.com/eclipse/paho.mqtt.androi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Programação para dispositivos Móveis</a:t>
            </a:r>
            <a:br>
              <a:rPr lang="pt-BR" dirty="0" smtClean="0"/>
            </a:br>
            <a:r>
              <a:rPr lang="pt-BR" dirty="0" smtClean="0"/>
              <a:t>Aula 4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512832"/>
          </a:xfrm>
        </p:spPr>
        <p:txBody>
          <a:bodyPr>
            <a:normAutofit fontScale="62500" lnSpcReduction="20000"/>
          </a:bodyPr>
          <a:lstStyle/>
          <a:p>
            <a:r>
              <a:rPr lang="pt-BR" sz="3400" dirty="0" smtClean="0"/>
              <a:t>Curso de Especialização em Internet das Coisas</a:t>
            </a:r>
          </a:p>
          <a:p>
            <a:endParaRPr lang="pt-BR" sz="3400" dirty="0" smtClean="0"/>
          </a:p>
          <a:p>
            <a:r>
              <a:rPr lang="pt-BR" sz="3400" dirty="0" smtClean="0"/>
              <a:t>Prof. Leonardo </a:t>
            </a:r>
            <a:r>
              <a:rPr lang="pt-BR" sz="3400" dirty="0" err="1" smtClean="0"/>
              <a:t>Faix</a:t>
            </a:r>
            <a:r>
              <a:rPr lang="pt-BR" sz="3400" dirty="0" smtClean="0"/>
              <a:t> </a:t>
            </a:r>
            <a:r>
              <a:rPr lang="pt-BR" sz="3400" dirty="0" err="1" smtClean="0"/>
              <a:t>Pordeus</a:t>
            </a:r>
            <a:endParaRPr lang="pt-BR" sz="3400" dirty="0" smtClean="0"/>
          </a:p>
          <a:p>
            <a:r>
              <a:rPr lang="pt-BR" sz="3400" dirty="0" smtClean="0"/>
              <a:t>leonardopordeus@gmail.com</a:t>
            </a:r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endParaRPr lang="pt-BR" sz="3400" dirty="0" smtClean="0"/>
          </a:p>
          <a:p>
            <a:pPr algn="ctr"/>
            <a:r>
              <a:rPr lang="pt-BR" sz="3400" dirty="0" smtClean="0"/>
              <a:t>2018</a:t>
            </a:r>
          </a:p>
          <a:p>
            <a:endParaRPr lang="pt-BR" dirty="0"/>
          </a:p>
        </p:txBody>
      </p:sp>
      <p:pic>
        <p:nvPicPr>
          <p:cNvPr id="4098" name="Picture 2" descr="Logotipo da UTFP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589240"/>
            <a:ext cx="36861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Explorar Exemplo 14;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Integrar com os serviços existentes;</a:t>
            </a:r>
          </a:p>
          <a:p>
            <a:endParaRPr lang="pt-BR" dirty="0"/>
          </a:p>
          <a:p>
            <a:r>
              <a:rPr lang="pt-BR" dirty="0" smtClean="0"/>
              <a:t>Baixar exemplo: </a:t>
            </a:r>
          </a:p>
          <a:p>
            <a:pPr lvl="1"/>
            <a:r>
              <a:rPr lang="pt-BR" dirty="0">
                <a:hlinkClick r:id="rId2"/>
              </a:rPr>
              <a:t>https://</a:t>
            </a:r>
            <a:r>
              <a:rPr lang="pt-BR" dirty="0" smtClean="0">
                <a:hlinkClick r:id="rId2"/>
              </a:rPr>
              <a:t>github.com/eclipse/californium/tree/master/demo-apps/cf-android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9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</a:t>
            </a:r>
            <a:r>
              <a:rPr lang="pt-BR" dirty="0" smtClean="0"/>
              <a:t>um aplicação fazendo uso dos </a:t>
            </a:r>
            <a:r>
              <a:rPr lang="pt-BR" dirty="0"/>
              <a:t>conceitos </a:t>
            </a:r>
            <a:r>
              <a:rPr lang="pt-BR" dirty="0" smtClean="0"/>
              <a:t>anteriores:</a:t>
            </a:r>
          </a:p>
          <a:p>
            <a:pPr lvl="1"/>
            <a:r>
              <a:rPr lang="pt-BR" dirty="0" err="1" smtClean="0"/>
              <a:t>Activity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ListView</a:t>
            </a:r>
            <a:r>
              <a:rPr lang="pt-BR" dirty="0" smtClean="0"/>
              <a:t>/</a:t>
            </a:r>
            <a:r>
              <a:rPr lang="pt-BR" dirty="0" err="1" smtClean="0"/>
              <a:t>RecyclerView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Intents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ContentProvider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Service;</a:t>
            </a:r>
          </a:p>
          <a:p>
            <a:pPr lvl="1"/>
            <a:r>
              <a:rPr lang="pt-BR" dirty="0" err="1" smtClean="0"/>
              <a:t>BroadcastReceiver</a:t>
            </a:r>
            <a:r>
              <a:rPr lang="pt-BR" dirty="0" smtClean="0"/>
              <a:t>;</a:t>
            </a:r>
          </a:p>
          <a:p>
            <a:pPr lvl="1"/>
            <a:r>
              <a:rPr lang="pt-BR" dirty="0" err="1" smtClean="0"/>
              <a:t>Mqtt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7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CoAP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Constrained Application </a:t>
            </a:r>
            <a:r>
              <a:rPr lang="en-US" i="1" dirty="0" smtClean="0"/>
              <a:t>Protocol;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REST </a:t>
            </a:r>
            <a:r>
              <a:rPr lang="en-US" i="1" dirty="0" smtClean="0"/>
              <a:t>model:</a:t>
            </a:r>
          </a:p>
          <a:p>
            <a:pPr lvl="1"/>
            <a:r>
              <a:rPr lang="en-US" i="1" dirty="0" smtClean="0"/>
              <a:t>Client Server;</a:t>
            </a:r>
          </a:p>
          <a:p>
            <a:pPr lvl="1"/>
            <a:r>
              <a:rPr lang="pt-BR" i="1" dirty="0" err="1"/>
              <a:t>Like</a:t>
            </a:r>
            <a:r>
              <a:rPr lang="pt-BR" i="1" dirty="0"/>
              <a:t> </a:t>
            </a:r>
            <a:r>
              <a:rPr lang="pt-BR" i="1" dirty="0" smtClean="0"/>
              <a:t>HTTP;</a:t>
            </a:r>
            <a:endParaRPr lang="en-US" i="1" dirty="0" smtClean="0"/>
          </a:p>
          <a:p>
            <a:pPr lvl="1"/>
            <a:r>
              <a:rPr lang="en-US" i="1" dirty="0" smtClean="0"/>
              <a:t>GET, POST, PUT, DELETE;</a:t>
            </a:r>
          </a:p>
          <a:p>
            <a:pPr lvl="1"/>
            <a:endParaRPr lang="en-US" i="1" dirty="0"/>
          </a:p>
          <a:p>
            <a:r>
              <a:rPr lang="en-US" i="1" dirty="0" smtClean="0"/>
              <a:t>UDP;</a:t>
            </a:r>
          </a:p>
          <a:p>
            <a:endParaRPr lang="en-US" i="1" dirty="0"/>
          </a:p>
          <a:p>
            <a:r>
              <a:rPr lang="en-US" i="1" dirty="0" smtClean="0"/>
              <a:t>Discovery and </a:t>
            </a:r>
            <a:r>
              <a:rPr lang="pt-BR" i="1" dirty="0" smtClean="0"/>
              <a:t>Observe</a:t>
            </a:r>
            <a:r>
              <a:rPr lang="pt-BR" i="1" dirty="0"/>
              <a:t>;</a:t>
            </a:r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4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1026" name="Picture 2" descr="Resultado de imagem para coa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03672"/>
            <a:ext cx="7559997" cy="567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4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CoAP</a:t>
            </a:r>
            <a:r>
              <a:rPr lang="pt-BR" dirty="0" smtClean="0"/>
              <a:t> + 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Californium</a:t>
            </a:r>
            <a:r>
              <a:rPr lang="pt-BR" dirty="0" smtClean="0"/>
              <a:t>;</a:t>
            </a:r>
          </a:p>
          <a:p>
            <a:pPr lvl="1"/>
            <a:r>
              <a:rPr lang="pt-BR" dirty="0">
                <a:hlinkClick r:id="rId2"/>
              </a:rPr>
              <a:t>https://github.com/eclipse/paho.mqtt.android</a:t>
            </a:r>
            <a:endParaRPr lang="pt-BR" dirty="0"/>
          </a:p>
          <a:p>
            <a:pPr lvl="1"/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Ncoap</a:t>
            </a:r>
            <a:endParaRPr lang="pt-BR" dirty="0" smtClean="0"/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github.com/okleine/nCoAP</a:t>
            </a:r>
            <a:endParaRPr lang="pt-BR" dirty="0" smtClean="0"/>
          </a:p>
          <a:p>
            <a:pPr lvl="1"/>
            <a:r>
              <a:rPr lang="pt-BR" dirty="0"/>
              <a:t>https://github.com/okleine/spitfirefox</a:t>
            </a:r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8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CoAP</a:t>
            </a:r>
            <a:r>
              <a:rPr lang="pt-BR" dirty="0" smtClean="0"/>
              <a:t> </a:t>
            </a:r>
            <a:r>
              <a:rPr lang="pt-BR" dirty="0" err="1" smtClean="0"/>
              <a:t>Android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Declarar biblioteca e permissões necessárias;</a:t>
            </a:r>
          </a:p>
          <a:p>
            <a:endParaRPr lang="pt-BR" dirty="0"/>
          </a:p>
          <a:p>
            <a:r>
              <a:rPr lang="pt-BR" dirty="0" smtClean="0"/>
              <a:t>Declarar </a:t>
            </a:r>
            <a:r>
              <a:rPr lang="pt-BR" dirty="0" err="1" smtClean="0"/>
              <a:t>CoapClient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smtClean="0"/>
              <a:t>Inicializar o </a:t>
            </a:r>
            <a:r>
              <a:rPr lang="pt-BR" dirty="0" err="1" smtClean="0"/>
              <a:t>Client</a:t>
            </a:r>
            <a:r>
              <a:rPr lang="pt-BR" dirty="0"/>
              <a:t>:</a:t>
            </a:r>
            <a:endParaRPr lang="pt-BR" dirty="0" smtClean="0"/>
          </a:p>
          <a:p>
            <a:pPr lvl="1"/>
            <a:r>
              <a:rPr lang="pt-BR" dirty="0" err="1" smtClean="0"/>
              <a:t>MqttAndroidClient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92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GET, POST, PUT, DELETE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CoapClient</a:t>
            </a:r>
            <a:endParaRPr lang="pt-BR" dirty="0" smtClean="0"/>
          </a:p>
          <a:p>
            <a:pPr lvl="1"/>
            <a:r>
              <a:rPr lang="pt-BR" dirty="0" err="1" smtClean="0"/>
              <a:t>Get</a:t>
            </a:r>
            <a:r>
              <a:rPr lang="pt-BR" dirty="0" smtClean="0"/>
              <a:t>(...)</a:t>
            </a:r>
          </a:p>
          <a:p>
            <a:pPr lvl="1"/>
            <a:r>
              <a:rPr lang="pt-BR" dirty="0" smtClean="0"/>
              <a:t>Post(...)</a:t>
            </a:r>
          </a:p>
          <a:p>
            <a:pPr lvl="1"/>
            <a:r>
              <a:rPr lang="pt-BR" dirty="0" err="1" smtClean="0"/>
              <a:t>Put</a:t>
            </a:r>
            <a:r>
              <a:rPr lang="pt-BR" dirty="0" smtClean="0"/>
              <a:t>(...)</a:t>
            </a:r>
          </a:p>
          <a:p>
            <a:pPr lvl="1"/>
            <a:r>
              <a:rPr lang="pt-BR" dirty="0" smtClean="0"/>
              <a:t>Delete(...)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39950"/>
            <a:ext cx="6264696" cy="261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3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CoapClient</a:t>
            </a:r>
            <a:endParaRPr lang="pt-BR" dirty="0" smtClean="0"/>
          </a:p>
          <a:p>
            <a:pPr lvl="1"/>
            <a:r>
              <a:rPr lang="pt-BR" dirty="0" smtClean="0"/>
              <a:t>Observe(...)</a:t>
            </a:r>
          </a:p>
          <a:p>
            <a:pPr lvl="1"/>
            <a:endParaRPr lang="pt-BR" dirty="0" smtClean="0"/>
          </a:p>
          <a:p>
            <a:r>
              <a:rPr lang="pt-BR" dirty="0" err="1"/>
              <a:t>CoapObserveRelation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77072"/>
            <a:ext cx="738621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94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Discovery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CoapClient</a:t>
            </a:r>
            <a:endParaRPr lang="pt-BR" dirty="0" smtClean="0"/>
          </a:p>
          <a:p>
            <a:pPr lvl="1"/>
            <a:r>
              <a:rPr lang="pt-BR" dirty="0" smtClean="0"/>
              <a:t>Discovery(...)</a:t>
            </a:r>
          </a:p>
          <a:p>
            <a:pPr lvl="1"/>
            <a:endParaRPr lang="pt-BR" dirty="0"/>
          </a:p>
          <a:p>
            <a:r>
              <a:rPr lang="pt-BR" dirty="0" err="1" smtClean="0"/>
              <a:t>WebLink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820786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72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Service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extends</a:t>
            </a:r>
            <a:r>
              <a:rPr lang="pt-BR" b="1" dirty="0" smtClean="0"/>
              <a:t> </a:t>
            </a:r>
            <a:r>
              <a:rPr lang="pt-BR" dirty="0" smtClean="0"/>
              <a:t>Service:</a:t>
            </a:r>
          </a:p>
          <a:p>
            <a:pPr lvl="1"/>
            <a:r>
              <a:rPr lang="pt-BR" dirty="0" err="1" smtClean="0"/>
              <a:t>IntentService</a:t>
            </a:r>
            <a:r>
              <a:rPr lang="pt-BR" dirty="0" smtClean="0"/>
              <a:t>:</a:t>
            </a:r>
          </a:p>
          <a:p>
            <a:pPr lvl="2"/>
            <a:r>
              <a:rPr lang="pt-BR" dirty="0" err="1" smtClean="0"/>
              <a:t>startService</a:t>
            </a:r>
            <a:r>
              <a:rPr lang="pt-BR" dirty="0" smtClean="0"/>
              <a:t>;</a:t>
            </a:r>
          </a:p>
          <a:p>
            <a:pPr lvl="2"/>
            <a:r>
              <a:rPr lang="pt-BR" dirty="0" err="1" smtClean="0"/>
              <a:t>stopService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err="1" smtClean="0"/>
              <a:t>CoapServer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r>
              <a:rPr lang="pt-BR" dirty="0" err="1" smtClean="0"/>
              <a:t>CoapResource</a:t>
            </a:r>
            <a:r>
              <a:rPr lang="pt-BR" dirty="0" smtClean="0"/>
              <a:t>;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36" y="3964776"/>
            <a:ext cx="4771280" cy="289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4664"/>
            <a:ext cx="5472608" cy="338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13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3222</TotalTime>
  <Words>172</Words>
  <Application>Microsoft Office PowerPoint</Application>
  <PresentationFormat>Apresentação na tela (4:3)</PresentationFormat>
  <Paragraphs>91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Fluxo</vt:lpstr>
      <vt:lpstr>Programação para dispositivos Móveis Aula 4</vt:lpstr>
      <vt:lpstr>CoAP</vt:lpstr>
      <vt:lpstr>Apresentação do PowerPoint</vt:lpstr>
      <vt:lpstr>CoAP + Java</vt:lpstr>
      <vt:lpstr>CoAP Android</vt:lpstr>
      <vt:lpstr>GET, POST, PUT, DELETE</vt:lpstr>
      <vt:lpstr>Observe</vt:lpstr>
      <vt:lpstr>Discovery</vt:lpstr>
      <vt:lpstr>Service</vt:lpstr>
      <vt:lpstr>Exercício</vt:lpstr>
      <vt:lpstr>Trabalho</vt:lpstr>
      <vt:lpstr>Obrigado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Leonardo Pordeus</dc:creator>
  <cp:lastModifiedBy>Leonardo Pordeus</cp:lastModifiedBy>
  <cp:revision>540</cp:revision>
  <dcterms:created xsi:type="dcterms:W3CDTF">2017-10-21T18:53:10Z</dcterms:created>
  <dcterms:modified xsi:type="dcterms:W3CDTF">2018-04-27T21:51:39Z</dcterms:modified>
</cp:coreProperties>
</file>