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d732065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d732065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d732065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d732065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7320654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7320654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7320654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7320654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7320654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d7320654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7320654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d732065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7320654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7320654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d7320654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d732065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7320654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7320654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196050"/>
            <a:ext cx="85206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Trabalho de Conclusão de Curso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85950"/>
            <a:ext cx="852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Mate.gg</a:t>
            </a:r>
            <a:endParaRPr sz="35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3711775"/>
            <a:ext cx="85206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Orientando: Luís Henrique Loch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Orientador: Felipe Pereira Perez</a:t>
            </a:r>
            <a:endParaRPr sz="15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1700" y="4294600"/>
            <a:ext cx="852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2023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selecionar um jogador ou time, o usuário terá acesso ao chat direto com o jogador ou time selecionado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meio do próprio site, sendo que este também poderá receber um e-mail, caso seja de seu interesse,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alertá-lo externamente de que alguém teve interesse e entrou em contato.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</a:t>
            </a:r>
            <a:r>
              <a:rPr lang="pt-BR"/>
              <a:t>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Muitas pessoas, principalmente jovens, têm como seu passatempo principal a participação em jogos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eletrônicos. Entretanto, a maioria dos videogames atualmente é do tipo online e multiplayer, ou seja,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jogado simultaneamente com outras pessoas.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</a:t>
            </a:r>
            <a:r>
              <a:rPr lang="pt-BR"/>
              <a:t>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em jogos casuais é que, em muitos dos casos, os videogames não incentivam ou até mesmo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proporcionam abertura para que os usuários consigam formar uma parceria ou um time, e portanto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jogadores ficam entediados ou desistem de jogá-los, pois o jogo acaba perdendo a graça quando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jogado individualmente.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4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 problema parecido acontece nos jogos competitivos (ou que possuem campeonatos), onde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pessoas que desejam competir precisam se enquadrar dentro de um time, e pela falta de ferramentas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específicas para encontrar um time com as características desejadas e que se encontre na média 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jogador, acabam tendo que recorrer a meios como grupos de redes sociais para pedir vagas em um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(caso não queiram ser enquadrados em um grupo aleatório).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site, que permita aos usuários cadastrar-se, realizar o login e começar a procurar por outros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indivíduos ou grupos de jogadores que se enquadrem às suas expectativas, tanto para jogos casuais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quanto para jogos competitivos.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Público-alvo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Qualquer usuário de jogos eletrônicos, que pretenda jogar em conjunto com outra(s)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pessoa(s), casualmente ou competitivamente.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Será um site, inicialmente desenvolvido com foco apenas em desktop.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site, a homepage dará acesso à lista de jogos disponíveis para procurar parceiros. Para entrar na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categoria de algum jogo em específico, o usuário antes terá de realizar seu cadastro pessoal.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Juntamente com seu cadastro, o usuário terá que cadastrar suas informações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específicas sobre o jogo selecionado (afinal cada jogo possui suas peculiaridades) onde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terá a opção de se cadastrar como jogador individual, ou como um time (cada cadastro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pessoal podendo possuir um cadastro de jogo individual e um de grupo ou time).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terminar os cadastros (pessoal e do jogo), o usuário terá então acesso a lista de outros jogadores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times e suas informações em forma de tabela, dos quais ele poderá analisar as características, 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selecionar algum que seja do seu interesse.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