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57"/>
    <p:restoredTop sz="94699"/>
  </p:normalViewPr>
  <p:slideViewPr>
    <p:cSldViewPr snapToGrid="0" snapToObjects="1">
      <p:cViewPr varScale="1">
        <p:scale>
          <a:sx n="82" d="100"/>
          <a:sy n="82" d="100"/>
        </p:scale>
        <p:origin x="8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BAD0A-5B17-3445-9811-571ED2EC5605}" type="datetimeFigureOut">
              <a:rPr lang="es-ES_tradnl" smtClean="0"/>
              <a:t>21/11/21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93C8F-4893-1149-8105-75E927A792C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342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93C8F-4893-1149-8105-75E927A792C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899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93C8F-4893-1149-8105-75E927A792C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28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93C8F-4893-1149-8105-75E927A792C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894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A1C-B362-E24D-99E4-47B98D013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7DCEB-C2D2-2847-A7A2-161C435B9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7E68-69E8-164C-B040-C0B73801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B820-3094-0746-832F-3642330249BE}" type="datetimeFigureOut">
              <a:rPr lang="es-ES_tradnl" smtClean="0"/>
              <a:t>21/11/21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BE497-7CBD-7C45-8AF7-1F0DC206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3267-B72D-2C49-9C40-15C6D10A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0813-6224-C342-81BA-8EF1AC64E34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726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962B-65F3-9245-B014-3170C0F0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57D05-045E-2645-A168-15963DD8A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E94F-0842-9742-9B4F-2156D73E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B820-3094-0746-832F-3642330249BE}" type="datetimeFigureOut">
              <a:rPr lang="es-ES_tradnl" smtClean="0"/>
              <a:t>21/11/21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AB778-7018-DE4A-ACE0-B8763001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510F-22F2-6045-B8F5-68CC1EBA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0813-6224-C342-81BA-8EF1AC64E34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626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77E26-7FAF-A744-92A5-CB9785906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60FD9-0057-2247-BADE-4CCF5C615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70AD-2C56-B945-90F0-6CE4B3EC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B820-3094-0746-832F-3642330249BE}" type="datetimeFigureOut">
              <a:rPr lang="es-ES_tradnl" smtClean="0"/>
              <a:t>21/11/21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CA58-DCBE-E948-8927-AFDECA1D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67F3-9FE7-EE47-A33D-C47A057B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0813-6224-C342-81BA-8EF1AC64E34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754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14A5-2B8D-904E-9239-2AEBDFCF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FE3-1A8B-2149-90CC-917266E3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C04E-DA19-184A-9410-D19812CB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B820-3094-0746-832F-3642330249BE}" type="datetimeFigureOut">
              <a:rPr lang="es-ES_tradnl" smtClean="0"/>
              <a:t>21/11/21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55A6-5D5D-EA42-A98B-79731981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4B26-3866-E941-B88F-6620E3B7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0813-6224-C342-81BA-8EF1AC64E34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342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D096-D5E3-2E40-8AA5-D35AEAC1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0BFA-8428-0C44-8714-11B8CDB37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61F36-D496-3F46-9BA9-46FA1AB8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B820-3094-0746-832F-3642330249BE}" type="datetimeFigureOut">
              <a:rPr lang="es-ES_tradnl" smtClean="0"/>
              <a:t>21/11/21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6C65-444C-9442-B88A-476A1B55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7200-8142-5041-8619-A404AD15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0813-6224-C342-81BA-8EF1AC64E34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879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D8EC-B869-A54D-9FBA-31B005A1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C1BE-8E50-1345-9C2E-AEDC8CF39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8A6D9-009A-3D49-AA2F-FC5F9E465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4CAAD-23A2-FE4F-96A2-4AD41AA8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B820-3094-0746-832F-3642330249BE}" type="datetimeFigureOut">
              <a:rPr lang="es-ES_tradnl" smtClean="0"/>
              <a:t>21/11/21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75A4-A684-E241-AF20-D6184461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71653-11BB-CD4B-92E0-5BF99F05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0813-6224-C342-81BA-8EF1AC64E34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1889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FFE2-082C-794E-AC70-70471775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A6A75-CBB6-9347-834D-1F3FAA53A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E6165-4EB8-5145-BBA8-4B9D3E0FC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18E95-CB3B-2646-A9C3-72CB0C448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BD3C5-81BD-794E-983F-F920BA3D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C0CA5-268F-094B-AD62-59CAD231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B820-3094-0746-832F-3642330249BE}" type="datetimeFigureOut">
              <a:rPr lang="es-ES_tradnl" smtClean="0"/>
              <a:t>21/11/21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20CBB-75EC-9549-9BEC-9E26B824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B3E33-97FC-3843-8A82-B4D7BEE3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0813-6224-C342-81BA-8EF1AC64E34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318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8A0-8BD7-1C47-B5A6-91609582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B664A-1EF5-C04A-90EA-396A4184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B820-3094-0746-832F-3642330249BE}" type="datetimeFigureOut">
              <a:rPr lang="es-ES_tradnl" smtClean="0"/>
              <a:t>21/11/21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D2BDC-AC74-D342-B0C7-3D2A0E96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A370C-05E6-AC48-A03B-4130736D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0813-6224-C342-81BA-8EF1AC64E34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266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3DFA3-912A-0C4E-B0F5-5A410997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B820-3094-0746-832F-3642330249BE}" type="datetimeFigureOut">
              <a:rPr lang="es-ES_tradnl" smtClean="0"/>
              <a:t>21/11/21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DB9FC-BAF7-DF44-AD2B-4E55C502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FB723-6397-A844-9B7D-A8EA9B62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0813-6224-C342-81BA-8EF1AC64E34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156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2BC1-32FD-B949-B7FA-09EAD53C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182D-34FA-D941-B12D-5D62ADD9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3C522-958B-D640-93C7-9A5B63F37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7D1B0-822C-4C43-A595-C1FBA127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B820-3094-0746-832F-3642330249BE}" type="datetimeFigureOut">
              <a:rPr lang="es-ES_tradnl" smtClean="0"/>
              <a:t>21/11/21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1BE9C-4B8B-3E48-8E8E-0D22DADF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0D74-AF25-B847-BFEE-87282B94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0813-6224-C342-81BA-8EF1AC64E34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811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E7AA-2A4D-BE4C-8AE7-9F6FF7E2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96A9D-ABEC-1649-9A22-8036C6E47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DA0C6-8170-B74B-94EB-9918D0907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D7633-1D88-D54C-9C34-0F91EF0B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B820-3094-0746-832F-3642330249BE}" type="datetimeFigureOut">
              <a:rPr lang="es-ES_tradnl" smtClean="0"/>
              <a:t>21/11/21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CFA49-6B45-FD43-A527-5C28F3CB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D2DA8-B234-FF4C-A1D9-89FC6415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F0813-6224-C342-81BA-8EF1AC64E34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164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8FF04-BA7A-4149-9CC1-CFBE6AA9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09356-8D67-6A49-80C2-ACB869CD3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08118-EF5F-D440-B246-B95E5BB8F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B820-3094-0746-832F-3642330249BE}" type="datetimeFigureOut">
              <a:rPr lang="es-ES_tradnl" smtClean="0"/>
              <a:t>21/11/21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E88E0-FB15-224A-B01D-CBF70BC65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856D-18A7-2244-8ACD-D520E74F7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F0813-6224-C342-81BA-8EF1AC64E34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395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6344-BA35-5348-86C6-86371D5F0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324" y="840828"/>
            <a:ext cx="2520000" cy="2494087"/>
          </a:xfrm>
          <a:solidFill>
            <a:srgbClr val="FF0000"/>
          </a:solidFill>
        </p:spPr>
        <p:txBody>
          <a:bodyPr vert="horz" tIns="360000" anchor="ctr">
            <a:noAutofit/>
          </a:bodyPr>
          <a:lstStyle/>
          <a:p>
            <a:r>
              <a:rPr lang="es-ES_tradnl" sz="19300" dirty="0">
                <a:solidFill>
                  <a:schemeClr val="bg1"/>
                </a:solidFill>
                <a:latin typeface="DIN Condensed" pitchFamily="2" charset="0"/>
              </a:rPr>
              <a:t>fili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DD0F1E-2C15-0644-ABFA-A11ACCECE2E6}"/>
              </a:ext>
            </a:extLst>
          </p:cNvPr>
          <p:cNvSpPr txBox="1">
            <a:spLocks/>
          </p:cNvSpPr>
          <p:nvPr/>
        </p:nvSpPr>
        <p:spPr>
          <a:xfrm>
            <a:off x="5917324" y="3550509"/>
            <a:ext cx="2520000" cy="2494087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36000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3400" dirty="0">
                <a:solidFill>
                  <a:schemeClr val="bg1"/>
                </a:solidFill>
                <a:latin typeface="DIN Condensed" pitchFamily="2" charset="0"/>
              </a:rPr>
              <a:t>FILI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1ECF39-09D0-7944-8A81-362DD87BA0E1}"/>
              </a:ext>
            </a:extLst>
          </p:cNvPr>
          <p:cNvSpPr txBox="1">
            <a:spLocks/>
          </p:cNvSpPr>
          <p:nvPr/>
        </p:nvSpPr>
        <p:spPr>
          <a:xfrm>
            <a:off x="1707789" y="1799969"/>
            <a:ext cx="2520000" cy="2494087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36000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3400" dirty="0" err="1">
                <a:solidFill>
                  <a:schemeClr val="bg1"/>
                </a:solidFill>
                <a:latin typeface="DIN Condensed" pitchFamily="2" charset="0"/>
              </a:rPr>
              <a:t>FiLi</a:t>
            </a:r>
            <a:endParaRPr lang="es-ES_tradnl" sz="13400" dirty="0">
              <a:solidFill>
                <a:schemeClr val="bg1"/>
              </a:solidFill>
              <a:latin typeface="DIN Condensed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166D60-2161-2C4D-AC72-6C285C003674}"/>
              </a:ext>
            </a:extLst>
          </p:cNvPr>
          <p:cNvSpPr txBox="1">
            <a:spLocks noChangeAspect="1"/>
          </p:cNvSpPr>
          <p:nvPr/>
        </p:nvSpPr>
        <p:spPr>
          <a:xfrm>
            <a:off x="8866859" y="840826"/>
            <a:ext cx="2546182" cy="252000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36000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9300" dirty="0">
                <a:solidFill>
                  <a:schemeClr val="bg1"/>
                </a:solidFill>
                <a:latin typeface="DIN Condensed" pitchFamily="2" charset="0"/>
              </a:rPr>
              <a:t>fili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5DDB4A6-C4C7-A94E-9526-2F4C780BAE97}"/>
              </a:ext>
            </a:extLst>
          </p:cNvPr>
          <p:cNvSpPr>
            <a:spLocks/>
          </p:cNvSpPr>
          <p:nvPr/>
        </p:nvSpPr>
        <p:spPr>
          <a:xfrm>
            <a:off x="3325142" y="-891844"/>
            <a:ext cx="2523600" cy="2520000"/>
          </a:xfrm>
          <a:prstGeom prst="roundRect">
            <a:avLst/>
          </a:prstGeom>
          <a:solidFill>
            <a:srgbClr val="FF0000"/>
          </a:solidFill>
        </p:spPr>
        <p:txBody>
          <a:bodyPr vert="horz" lIns="91440" tIns="36000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ES_tradnl" sz="19300" dirty="0">
                <a:solidFill>
                  <a:schemeClr val="bg1"/>
                </a:solidFill>
                <a:latin typeface="DIN Condensed" pitchFamily="2" charset="0"/>
              </a:rPr>
              <a:t>fili</a:t>
            </a:r>
            <a:endParaRPr lang="es-ES_tradnl" sz="19300" dirty="0">
              <a:solidFill>
                <a:schemeClr val="bg1"/>
              </a:solidFill>
              <a:latin typeface="DIN Condensed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036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 cycling on a bike at Ironman triathlon competition in Finland —  VisitFinland.com">
            <a:extLst>
              <a:ext uri="{FF2B5EF4-FFF2-40B4-BE49-F238E27FC236}">
                <a16:creationId xmlns:a16="http://schemas.microsoft.com/office/drawing/2014/main" id="{DA48959D-B57E-2844-B7CA-9C32D7A5F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281" y1="15638" x2="57500" y2="15302"/>
                        <a14:foregroundMark x1="57773" y1="14430" x2="59297" y2="21208"/>
                        <a14:foregroundMark x1="59297" y1="21208" x2="59766" y2="14295"/>
                        <a14:foregroundMark x1="59766" y1="14295" x2="55820" y2="16779"/>
                        <a14:foregroundMark x1="57353" y1="31863" x2="59258" y2="50604"/>
                        <a14:foregroundMark x1="55820" y1="16779" x2="57248" y2="30831"/>
                        <a14:foregroundMark x1="59375" y1="35705" x2="58925" y2="32555"/>
                        <a14:foregroundMark x1="63633" y1="20403" x2="62383" y2="20067"/>
                        <a14:foregroundMark x1="62305" y1="19128" x2="62305" y2="19128"/>
                        <a14:foregroundMark x1="52500" y1="42483" x2="52500" y2="42483"/>
                        <a14:foregroundMark x1="60781" y1="59128" x2="60781" y2="59128"/>
                        <a14:foregroundMark x1="59883" y1="52886" x2="63203" y2="73289"/>
                        <a14:foregroundMark x1="66250" y1="64832" x2="67227" y2="64094"/>
                        <a14:foregroundMark x1="58203" y1="76443" x2="57773" y2="75235"/>
                        <a14:foregroundMark x1="58194" y1="67726" x2="58398" y2="66644"/>
                        <a14:foregroundMark x1="57930" y1="69128" x2="57981" y2="68857"/>
                        <a14:foregroundMark x1="55508" y1="17315" x2="55664" y2="20537"/>
                        <a14:backgroundMark x1="57656" y1="30470" x2="58477" y2="32953"/>
                        <a14:backgroundMark x1="58477" y1="34362" x2="58477" y2="35101"/>
                        <a14:backgroundMark x1="80430" y1="58993" x2="76328" y2="34497"/>
                        <a14:backgroundMark x1="76328" y1="34497" x2="76133" y2="28993"/>
                        <a14:backgroundMark x1="74883" y1="22685" x2="74609" y2="73557"/>
                        <a14:backgroundMark x1="74609" y1="73557" x2="74609" y2="73557"/>
                        <a14:backgroundMark x1="39844" y1="92550" x2="46211" y2="63356"/>
                        <a14:backgroundMark x1="46211" y1="63356" x2="46953" y2="40738"/>
                        <a14:backgroundMark x1="62656" y1="52416" x2="62773" y2="54228"/>
                        <a14:backgroundMark x1="55039" y1="59933" x2="36328" y2="72752"/>
                        <a14:backgroundMark x1="36328" y1="72752" x2="25781" y2="64228"/>
                        <a14:backgroundMark x1="25781" y1="64228" x2="25703" y2="64228"/>
                        <a14:backgroundMark x1="22461" y1="52416" x2="28945" y2="62953"/>
                        <a14:backgroundMark x1="36055" y1="33758" x2="14961" y2="67852"/>
                        <a14:backgroundMark x1="14961" y1="67852" x2="14961" y2="67852"/>
                        <a14:backgroundMark x1="64648" y1="54966" x2="64492" y2="54564"/>
                        <a14:backgroundMark x1="62813" y1="47047" x2="62813" y2="47047"/>
                        <a14:backgroundMark x1="62930" y1="46644" x2="62930" y2="46644"/>
                        <a14:backgroundMark x1="64375" y1="52617" x2="64375" y2="52617"/>
                        <a14:backgroundMark x1="58320" y1="64966" x2="58320" y2="64362"/>
                        <a14:backgroundMark x1="58672" y1="67383" x2="58672" y2="67987"/>
                        <a14:backgroundMark x1="58242" y1="70268" x2="58242" y2="67987"/>
                        <a14:backgroundMark x1="57617" y1="76510" x2="57656" y2="73960"/>
                        <a14:backgroundMark x1="56680" y1="67181" x2="57422" y2="629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0"/>
            <a:ext cx="11782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0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A55A181D-1EFD-C741-B62F-66362CAB9B7D}"/>
              </a:ext>
            </a:extLst>
          </p:cNvPr>
          <p:cNvSpPr/>
          <p:nvPr/>
        </p:nvSpPr>
        <p:spPr>
          <a:xfrm rot="16556809">
            <a:off x="3948423" y="2098530"/>
            <a:ext cx="2031626" cy="2398398"/>
          </a:xfrm>
          <a:prstGeom prst="blockArc">
            <a:avLst>
              <a:gd name="adj1" fmla="val 10800000"/>
              <a:gd name="adj2" fmla="val 48080"/>
              <a:gd name="adj3" fmla="val 159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57CD6F1E-F468-B442-B4DC-ED08A3297FDF}"/>
              </a:ext>
            </a:extLst>
          </p:cNvPr>
          <p:cNvSpPr/>
          <p:nvPr/>
        </p:nvSpPr>
        <p:spPr>
          <a:xfrm rot="5156792">
            <a:off x="6272295" y="2124012"/>
            <a:ext cx="2031626" cy="2398398"/>
          </a:xfrm>
          <a:prstGeom prst="blockArc">
            <a:avLst>
              <a:gd name="adj1" fmla="val 10800000"/>
              <a:gd name="adj2" fmla="val 48080"/>
              <a:gd name="adj3" fmla="val 159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6B0AE9-A76F-A94A-9D0D-3CFBD7220C4C}"/>
              </a:ext>
            </a:extLst>
          </p:cNvPr>
          <p:cNvSpPr/>
          <p:nvPr/>
        </p:nvSpPr>
        <p:spPr>
          <a:xfrm>
            <a:off x="5829413" y="1754519"/>
            <a:ext cx="381379" cy="53980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3A6A99-612E-864B-A840-59D848D187D2}"/>
              </a:ext>
            </a:extLst>
          </p:cNvPr>
          <p:cNvSpPr>
            <a:spLocks/>
          </p:cNvSpPr>
          <p:nvPr/>
        </p:nvSpPr>
        <p:spPr>
          <a:xfrm>
            <a:off x="4834200" y="2169000"/>
            <a:ext cx="2523600" cy="2520000"/>
          </a:xfrm>
          <a:prstGeom prst="roundRect">
            <a:avLst/>
          </a:prstGeom>
          <a:solidFill>
            <a:srgbClr val="FF0000"/>
          </a:solidFill>
        </p:spPr>
        <p:txBody>
          <a:bodyPr vert="horz" lIns="91440" tIns="36000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ES_tradnl" sz="19300" dirty="0">
                <a:solidFill>
                  <a:schemeClr val="bg1"/>
                </a:solidFill>
                <a:latin typeface="DIN Condensed" pitchFamily="2" charset="0"/>
              </a:rPr>
              <a:t>fili</a:t>
            </a:r>
            <a:endParaRPr lang="es-ES_tradnl" sz="19300" dirty="0">
              <a:solidFill>
                <a:schemeClr val="bg1"/>
              </a:solidFill>
              <a:latin typeface="DIN Condensed" pitchFamily="2" charset="0"/>
              <a:ea typeface="+mj-ea"/>
              <a:cs typeface="+mj-cs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D454F7A-D5F3-C940-AD1F-67C0746ACCDA}"/>
              </a:ext>
            </a:extLst>
          </p:cNvPr>
          <p:cNvSpPr/>
          <p:nvPr/>
        </p:nvSpPr>
        <p:spPr>
          <a:xfrm>
            <a:off x="4820015" y="233083"/>
            <a:ext cx="2607169" cy="1601276"/>
          </a:xfrm>
          <a:custGeom>
            <a:avLst/>
            <a:gdLst>
              <a:gd name="connsiteX0" fmla="*/ 0 w 2893376"/>
              <a:gd name="connsiteY0" fmla="*/ 1590591 h 1590591"/>
              <a:gd name="connsiteX1" fmla="*/ 397648 w 2893376"/>
              <a:gd name="connsiteY1" fmla="*/ 0 h 1590591"/>
              <a:gd name="connsiteX2" fmla="*/ 2495728 w 2893376"/>
              <a:gd name="connsiteY2" fmla="*/ 0 h 1590591"/>
              <a:gd name="connsiteX3" fmla="*/ 2893376 w 2893376"/>
              <a:gd name="connsiteY3" fmla="*/ 1590591 h 1590591"/>
              <a:gd name="connsiteX4" fmla="*/ 0 w 2893376"/>
              <a:gd name="connsiteY4" fmla="*/ 1590591 h 1590591"/>
              <a:gd name="connsiteX0" fmla="*/ 0 w 2854875"/>
              <a:gd name="connsiteY0" fmla="*/ 1542465 h 1590591"/>
              <a:gd name="connsiteX1" fmla="*/ 359147 w 2854875"/>
              <a:gd name="connsiteY1" fmla="*/ 0 h 1590591"/>
              <a:gd name="connsiteX2" fmla="*/ 2457227 w 2854875"/>
              <a:gd name="connsiteY2" fmla="*/ 0 h 1590591"/>
              <a:gd name="connsiteX3" fmla="*/ 2854875 w 2854875"/>
              <a:gd name="connsiteY3" fmla="*/ 1590591 h 1590591"/>
              <a:gd name="connsiteX4" fmla="*/ 0 w 2854875"/>
              <a:gd name="connsiteY4" fmla="*/ 1542465 h 1590591"/>
              <a:gd name="connsiteX0" fmla="*/ 0 w 2854875"/>
              <a:gd name="connsiteY0" fmla="*/ 1542465 h 1590591"/>
              <a:gd name="connsiteX1" fmla="*/ 359147 w 2854875"/>
              <a:gd name="connsiteY1" fmla="*/ 0 h 1590591"/>
              <a:gd name="connsiteX2" fmla="*/ 2457227 w 2854875"/>
              <a:gd name="connsiteY2" fmla="*/ 0 h 1590591"/>
              <a:gd name="connsiteX3" fmla="*/ 2854875 w 2854875"/>
              <a:gd name="connsiteY3" fmla="*/ 1590591 h 1590591"/>
              <a:gd name="connsiteX4" fmla="*/ 0 w 2854875"/>
              <a:gd name="connsiteY4" fmla="*/ 1542465 h 1590591"/>
              <a:gd name="connsiteX0" fmla="*/ 0 w 2835624"/>
              <a:gd name="connsiteY0" fmla="*/ 1542465 h 1568299"/>
              <a:gd name="connsiteX1" fmla="*/ 359147 w 2835624"/>
              <a:gd name="connsiteY1" fmla="*/ 0 h 1568299"/>
              <a:gd name="connsiteX2" fmla="*/ 2457227 w 2835624"/>
              <a:gd name="connsiteY2" fmla="*/ 0 h 1568299"/>
              <a:gd name="connsiteX3" fmla="*/ 2835624 w 2835624"/>
              <a:gd name="connsiteY3" fmla="*/ 1561715 h 1568299"/>
              <a:gd name="connsiteX4" fmla="*/ 0 w 2835624"/>
              <a:gd name="connsiteY4" fmla="*/ 1542465 h 1568299"/>
              <a:gd name="connsiteX0" fmla="*/ 0 w 2835624"/>
              <a:gd name="connsiteY0" fmla="*/ 1542465 h 1577370"/>
              <a:gd name="connsiteX1" fmla="*/ 359147 w 2835624"/>
              <a:gd name="connsiteY1" fmla="*/ 0 h 1577370"/>
              <a:gd name="connsiteX2" fmla="*/ 2457227 w 2835624"/>
              <a:gd name="connsiteY2" fmla="*/ 0 h 1577370"/>
              <a:gd name="connsiteX3" fmla="*/ 2835624 w 2835624"/>
              <a:gd name="connsiteY3" fmla="*/ 1561715 h 1577370"/>
              <a:gd name="connsiteX4" fmla="*/ 0 w 2835624"/>
              <a:gd name="connsiteY4" fmla="*/ 1542465 h 1577370"/>
              <a:gd name="connsiteX0" fmla="*/ 0 w 2797123"/>
              <a:gd name="connsiteY0" fmla="*/ 1542465 h 1564785"/>
              <a:gd name="connsiteX1" fmla="*/ 359147 w 2797123"/>
              <a:gd name="connsiteY1" fmla="*/ 0 h 1564785"/>
              <a:gd name="connsiteX2" fmla="*/ 2457227 w 2797123"/>
              <a:gd name="connsiteY2" fmla="*/ 0 h 1564785"/>
              <a:gd name="connsiteX3" fmla="*/ 2797123 w 2797123"/>
              <a:gd name="connsiteY3" fmla="*/ 1523214 h 1564785"/>
              <a:gd name="connsiteX4" fmla="*/ 0 w 2797123"/>
              <a:gd name="connsiteY4" fmla="*/ 1542465 h 1564785"/>
              <a:gd name="connsiteX0" fmla="*/ 0 w 2797123"/>
              <a:gd name="connsiteY0" fmla="*/ 1542465 h 1583487"/>
              <a:gd name="connsiteX1" fmla="*/ 359147 w 2797123"/>
              <a:gd name="connsiteY1" fmla="*/ 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359147 w 2797123"/>
              <a:gd name="connsiteY1" fmla="*/ 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359147 w 2797123"/>
              <a:gd name="connsiteY1" fmla="*/ 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407273 w 2797123"/>
              <a:gd name="connsiteY1" fmla="*/ 1925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407273 w 2797123"/>
              <a:gd name="connsiteY1" fmla="*/ 1925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407273 w 2797123"/>
              <a:gd name="connsiteY1" fmla="*/ 1925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39371"/>
              <a:gd name="connsiteY0" fmla="*/ 1542465 h 1579279"/>
              <a:gd name="connsiteX1" fmla="*/ 407273 w 2739371"/>
              <a:gd name="connsiteY1" fmla="*/ 19250 h 1579279"/>
              <a:gd name="connsiteX2" fmla="*/ 2457227 w 2739371"/>
              <a:gd name="connsiteY2" fmla="*/ 0 h 1579279"/>
              <a:gd name="connsiteX3" fmla="*/ 2739371 w 2739371"/>
              <a:gd name="connsiteY3" fmla="*/ 1513588 h 1579279"/>
              <a:gd name="connsiteX4" fmla="*/ 0 w 2739371"/>
              <a:gd name="connsiteY4" fmla="*/ 1542465 h 1579279"/>
              <a:gd name="connsiteX0" fmla="*/ 0 w 2739371"/>
              <a:gd name="connsiteY0" fmla="*/ 1542465 h 1593019"/>
              <a:gd name="connsiteX1" fmla="*/ 407273 w 2739371"/>
              <a:gd name="connsiteY1" fmla="*/ 19250 h 1593019"/>
              <a:gd name="connsiteX2" fmla="*/ 2457227 w 2739371"/>
              <a:gd name="connsiteY2" fmla="*/ 0 h 1593019"/>
              <a:gd name="connsiteX3" fmla="*/ 2739371 w 2739371"/>
              <a:gd name="connsiteY3" fmla="*/ 1513588 h 1593019"/>
              <a:gd name="connsiteX4" fmla="*/ 0 w 2739371"/>
              <a:gd name="connsiteY4" fmla="*/ 1542465 h 1593019"/>
              <a:gd name="connsiteX0" fmla="*/ 0 w 2695304"/>
              <a:gd name="connsiteY0" fmla="*/ 1553482 h 1598638"/>
              <a:gd name="connsiteX1" fmla="*/ 363206 w 2695304"/>
              <a:gd name="connsiteY1" fmla="*/ 19250 h 1598638"/>
              <a:gd name="connsiteX2" fmla="*/ 2413160 w 2695304"/>
              <a:gd name="connsiteY2" fmla="*/ 0 h 1598638"/>
              <a:gd name="connsiteX3" fmla="*/ 2695304 w 2695304"/>
              <a:gd name="connsiteY3" fmla="*/ 1513588 h 1598638"/>
              <a:gd name="connsiteX4" fmla="*/ 0 w 2695304"/>
              <a:gd name="connsiteY4" fmla="*/ 1553482 h 1598638"/>
              <a:gd name="connsiteX0" fmla="*/ 0 w 2695304"/>
              <a:gd name="connsiteY0" fmla="*/ 1553482 h 1572460"/>
              <a:gd name="connsiteX1" fmla="*/ 363206 w 2695304"/>
              <a:gd name="connsiteY1" fmla="*/ 19250 h 1572460"/>
              <a:gd name="connsiteX2" fmla="*/ 2413160 w 2695304"/>
              <a:gd name="connsiteY2" fmla="*/ 0 h 1572460"/>
              <a:gd name="connsiteX3" fmla="*/ 2695304 w 2695304"/>
              <a:gd name="connsiteY3" fmla="*/ 1513588 h 1572460"/>
              <a:gd name="connsiteX4" fmla="*/ 0 w 2695304"/>
              <a:gd name="connsiteY4" fmla="*/ 1553482 h 1572460"/>
              <a:gd name="connsiteX0" fmla="*/ 0 w 2651237"/>
              <a:gd name="connsiteY0" fmla="*/ 1509414 h 1560776"/>
              <a:gd name="connsiteX1" fmla="*/ 319139 w 2651237"/>
              <a:gd name="connsiteY1" fmla="*/ 19250 h 1560776"/>
              <a:gd name="connsiteX2" fmla="*/ 2369093 w 2651237"/>
              <a:gd name="connsiteY2" fmla="*/ 0 h 1560776"/>
              <a:gd name="connsiteX3" fmla="*/ 2651237 w 2651237"/>
              <a:gd name="connsiteY3" fmla="*/ 1513588 h 1560776"/>
              <a:gd name="connsiteX4" fmla="*/ 0 w 2651237"/>
              <a:gd name="connsiteY4" fmla="*/ 1509414 h 1560776"/>
              <a:gd name="connsiteX0" fmla="*/ 0 w 2651237"/>
              <a:gd name="connsiteY0" fmla="*/ 1509414 h 1575976"/>
              <a:gd name="connsiteX1" fmla="*/ 319139 w 2651237"/>
              <a:gd name="connsiteY1" fmla="*/ 19250 h 1575976"/>
              <a:gd name="connsiteX2" fmla="*/ 2369093 w 2651237"/>
              <a:gd name="connsiteY2" fmla="*/ 0 h 1575976"/>
              <a:gd name="connsiteX3" fmla="*/ 2651237 w 2651237"/>
              <a:gd name="connsiteY3" fmla="*/ 1513588 h 1575976"/>
              <a:gd name="connsiteX4" fmla="*/ 0 w 2651237"/>
              <a:gd name="connsiteY4" fmla="*/ 1509414 h 1575976"/>
              <a:gd name="connsiteX0" fmla="*/ 0 w 2596152"/>
              <a:gd name="connsiteY0" fmla="*/ 1498397 h 1572456"/>
              <a:gd name="connsiteX1" fmla="*/ 264054 w 2596152"/>
              <a:gd name="connsiteY1" fmla="*/ 19250 h 1572456"/>
              <a:gd name="connsiteX2" fmla="*/ 2314008 w 2596152"/>
              <a:gd name="connsiteY2" fmla="*/ 0 h 1572456"/>
              <a:gd name="connsiteX3" fmla="*/ 2596152 w 2596152"/>
              <a:gd name="connsiteY3" fmla="*/ 1513588 h 1572456"/>
              <a:gd name="connsiteX4" fmla="*/ 0 w 2596152"/>
              <a:gd name="connsiteY4" fmla="*/ 1498397 h 1572456"/>
              <a:gd name="connsiteX0" fmla="*/ 0 w 2596152"/>
              <a:gd name="connsiteY0" fmla="*/ 1498397 h 1581637"/>
              <a:gd name="connsiteX1" fmla="*/ 264054 w 2596152"/>
              <a:gd name="connsiteY1" fmla="*/ 19250 h 1581637"/>
              <a:gd name="connsiteX2" fmla="*/ 2314008 w 2596152"/>
              <a:gd name="connsiteY2" fmla="*/ 0 h 1581637"/>
              <a:gd name="connsiteX3" fmla="*/ 2596152 w 2596152"/>
              <a:gd name="connsiteY3" fmla="*/ 1513588 h 1581637"/>
              <a:gd name="connsiteX4" fmla="*/ 0 w 2596152"/>
              <a:gd name="connsiteY4" fmla="*/ 1498397 h 1581637"/>
              <a:gd name="connsiteX0" fmla="*/ 0 w 2596152"/>
              <a:gd name="connsiteY0" fmla="*/ 1498397 h 1596067"/>
              <a:gd name="connsiteX1" fmla="*/ 264054 w 2596152"/>
              <a:gd name="connsiteY1" fmla="*/ 19250 h 1596067"/>
              <a:gd name="connsiteX2" fmla="*/ 2314008 w 2596152"/>
              <a:gd name="connsiteY2" fmla="*/ 0 h 1596067"/>
              <a:gd name="connsiteX3" fmla="*/ 2596152 w 2596152"/>
              <a:gd name="connsiteY3" fmla="*/ 1513588 h 1596067"/>
              <a:gd name="connsiteX4" fmla="*/ 0 w 2596152"/>
              <a:gd name="connsiteY4" fmla="*/ 1498397 h 1596067"/>
              <a:gd name="connsiteX0" fmla="*/ 0 w 2629203"/>
              <a:gd name="connsiteY0" fmla="*/ 1509414 h 1601275"/>
              <a:gd name="connsiteX1" fmla="*/ 297105 w 2629203"/>
              <a:gd name="connsiteY1" fmla="*/ 19250 h 1601275"/>
              <a:gd name="connsiteX2" fmla="*/ 2347059 w 2629203"/>
              <a:gd name="connsiteY2" fmla="*/ 0 h 1601275"/>
              <a:gd name="connsiteX3" fmla="*/ 2629203 w 2629203"/>
              <a:gd name="connsiteY3" fmla="*/ 1513588 h 1601275"/>
              <a:gd name="connsiteX4" fmla="*/ 0 w 2629203"/>
              <a:gd name="connsiteY4" fmla="*/ 1509414 h 1601275"/>
              <a:gd name="connsiteX0" fmla="*/ 0 w 2629203"/>
              <a:gd name="connsiteY0" fmla="*/ 1509414 h 1601275"/>
              <a:gd name="connsiteX1" fmla="*/ 297105 w 2629203"/>
              <a:gd name="connsiteY1" fmla="*/ 19250 h 1601275"/>
              <a:gd name="connsiteX2" fmla="*/ 2347059 w 2629203"/>
              <a:gd name="connsiteY2" fmla="*/ 0 h 1601275"/>
              <a:gd name="connsiteX3" fmla="*/ 2629203 w 2629203"/>
              <a:gd name="connsiteY3" fmla="*/ 1513588 h 1601275"/>
              <a:gd name="connsiteX4" fmla="*/ 0 w 2629203"/>
              <a:gd name="connsiteY4" fmla="*/ 1509414 h 1601275"/>
              <a:gd name="connsiteX0" fmla="*/ 0 w 2629203"/>
              <a:gd name="connsiteY0" fmla="*/ 1509414 h 1601275"/>
              <a:gd name="connsiteX1" fmla="*/ 297105 w 2629203"/>
              <a:gd name="connsiteY1" fmla="*/ 19250 h 1601275"/>
              <a:gd name="connsiteX2" fmla="*/ 2347059 w 2629203"/>
              <a:gd name="connsiteY2" fmla="*/ 0 h 1601275"/>
              <a:gd name="connsiteX3" fmla="*/ 2629203 w 2629203"/>
              <a:gd name="connsiteY3" fmla="*/ 1513588 h 1601275"/>
              <a:gd name="connsiteX4" fmla="*/ 0 w 2629203"/>
              <a:gd name="connsiteY4" fmla="*/ 1509414 h 1601275"/>
              <a:gd name="connsiteX0" fmla="*/ 0 w 2684287"/>
              <a:gd name="connsiteY0" fmla="*/ 1509414 h 1601275"/>
              <a:gd name="connsiteX1" fmla="*/ 352189 w 2684287"/>
              <a:gd name="connsiteY1" fmla="*/ 19250 h 1601275"/>
              <a:gd name="connsiteX2" fmla="*/ 2402143 w 2684287"/>
              <a:gd name="connsiteY2" fmla="*/ 0 h 1601275"/>
              <a:gd name="connsiteX3" fmla="*/ 2684287 w 2684287"/>
              <a:gd name="connsiteY3" fmla="*/ 1513588 h 1601275"/>
              <a:gd name="connsiteX4" fmla="*/ 0 w 2684287"/>
              <a:gd name="connsiteY4" fmla="*/ 1509414 h 1601275"/>
              <a:gd name="connsiteX0" fmla="*/ 0 w 2607169"/>
              <a:gd name="connsiteY0" fmla="*/ 1542465 h 1619165"/>
              <a:gd name="connsiteX1" fmla="*/ 275071 w 2607169"/>
              <a:gd name="connsiteY1" fmla="*/ 19250 h 1619165"/>
              <a:gd name="connsiteX2" fmla="*/ 2325025 w 2607169"/>
              <a:gd name="connsiteY2" fmla="*/ 0 h 1619165"/>
              <a:gd name="connsiteX3" fmla="*/ 2607169 w 2607169"/>
              <a:gd name="connsiteY3" fmla="*/ 1513588 h 1619165"/>
              <a:gd name="connsiteX4" fmla="*/ 0 w 2607169"/>
              <a:gd name="connsiteY4" fmla="*/ 1542465 h 1619165"/>
              <a:gd name="connsiteX0" fmla="*/ 0 w 2607169"/>
              <a:gd name="connsiteY0" fmla="*/ 1509415 h 1601276"/>
              <a:gd name="connsiteX1" fmla="*/ 275071 w 2607169"/>
              <a:gd name="connsiteY1" fmla="*/ 19250 h 1601276"/>
              <a:gd name="connsiteX2" fmla="*/ 2325025 w 2607169"/>
              <a:gd name="connsiteY2" fmla="*/ 0 h 1601276"/>
              <a:gd name="connsiteX3" fmla="*/ 2607169 w 2607169"/>
              <a:gd name="connsiteY3" fmla="*/ 1513588 h 1601276"/>
              <a:gd name="connsiteX4" fmla="*/ 0 w 2607169"/>
              <a:gd name="connsiteY4" fmla="*/ 1509415 h 160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7169" h="1601276">
                <a:moveTo>
                  <a:pt x="0" y="1509415"/>
                </a:moveTo>
                <a:cubicBezTo>
                  <a:pt x="31581" y="1039328"/>
                  <a:pt x="164980" y="90643"/>
                  <a:pt x="275071" y="19250"/>
                </a:cubicBezTo>
                <a:lnTo>
                  <a:pt x="2325025" y="0"/>
                </a:lnTo>
                <a:cubicBezTo>
                  <a:pt x="2438324" y="74601"/>
                  <a:pt x="2493870" y="1005850"/>
                  <a:pt x="2607169" y="1513588"/>
                </a:cubicBezTo>
                <a:cubicBezTo>
                  <a:pt x="2512192" y="1632300"/>
                  <a:pt x="68767" y="1630060"/>
                  <a:pt x="0" y="150941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835976-24B9-A842-8A88-6F853F7A3F8D}"/>
              </a:ext>
            </a:extLst>
          </p:cNvPr>
          <p:cNvSpPr/>
          <p:nvPr/>
        </p:nvSpPr>
        <p:spPr>
          <a:xfrm>
            <a:off x="5193359" y="469577"/>
            <a:ext cx="750421" cy="7805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672DB7-57A4-B048-9793-2587407429A5}"/>
              </a:ext>
            </a:extLst>
          </p:cNvPr>
          <p:cNvSpPr/>
          <p:nvPr/>
        </p:nvSpPr>
        <p:spPr>
          <a:xfrm>
            <a:off x="5322510" y="651431"/>
            <a:ext cx="492118" cy="4168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970090-7B62-C74F-A711-472965910DC5}"/>
              </a:ext>
            </a:extLst>
          </p:cNvPr>
          <p:cNvSpPr/>
          <p:nvPr/>
        </p:nvSpPr>
        <p:spPr>
          <a:xfrm>
            <a:off x="5428764" y="736276"/>
            <a:ext cx="165585" cy="1400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0B9022-AED5-ED44-B816-FFD33B0225F6}"/>
              </a:ext>
            </a:extLst>
          </p:cNvPr>
          <p:cNvSpPr/>
          <p:nvPr/>
        </p:nvSpPr>
        <p:spPr>
          <a:xfrm>
            <a:off x="6072931" y="469577"/>
            <a:ext cx="750421" cy="7805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FEC6BA-9AE6-0F4E-B5C9-834CDE789651}"/>
              </a:ext>
            </a:extLst>
          </p:cNvPr>
          <p:cNvSpPr/>
          <p:nvPr/>
        </p:nvSpPr>
        <p:spPr>
          <a:xfrm>
            <a:off x="6202082" y="651431"/>
            <a:ext cx="492118" cy="4168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F30072-FE94-AA45-915B-6ABD25506EE0}"/>
              </a:ext>
            </a:extLst>
          </p:cNvPr>
          <p:cNvSpPr/>
          <p:nvPr/>
        </p:nvSpPr>
        <p:spPr>
          <a:xfrm>
            <a:off x="6308336" y="736276"/>
            <a:ext cx="165585" cy="1400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557F086B-F594-644C-A0F4-1D548DCD5770}"/>
              </a:ext>
            </a:extLst>
          </p:cNvPr>
          <p:cNvSpPr/>
          <p:nvPr/>
        </p:nvSpPr>
        <p:spPr>
          <a:xfrm>
            <a:off x="5849234" y="1333439"/>
            <a:ext cx="322686" cy="365879"/>
          </a:xfrm>
          <a:prstGeom prst="blockArc">
            <a:avLst>
              <a:gd name="adj1" fmla="val 10800000"/>
              <a:gd name="adj2" fmla="val 21547211"/>
              <a:gd name="adj3" fmla="val 16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1FFF16-04CF-294D-A757-A7E6AD166C50}"/>
              </a:ext>
            </a:extLst>
          </p:cNvPr>
          <p:cNvSpPr/>
          <p:nvPr/>
        </p:nvSpPr>
        <p:spPr>
          <a:xfrm flipV="1">
            <a:off x="5849234" y="1470223"/>
            <a:ext cx="53091" cy="66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02D9D4-865D-B149-A8EE-EB593B093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58" y="3891539"/>
            <a:ext cx="8463735" cy="446037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D4E97838-8DB4-4844-AFEC-91573050E810}"/>
              </a:ext>
            </a:extLst>
          </p:cNvPr>
          <p:cNvSpPr/>
          <p:nvPr/>
        </p:nvSpPr>
        <p:spPr>
          <a:xfrm flipV="1">
            <a:off x="6118829" y="1470223"/>
            <a:ext cx="53091" cy="66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3F1E720-FE5F-F944-862B-5EB4EE8C3E8C}"/>
              </a:ext>
            </a:extLst>
          </p:cNvPr>
          <p:cNvSpPr/>
          <p:nvPr/>
        </p:nvSpPr>
        <p:spPr>
          <a:xfrm>
            <a:off x="5829413" y="-126992"/>
            <a:ext cx="432813" cy="3490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7BBC8B-0B7C-1041-8A79-B6EFB1F3C03C}"/>
              </a:ext>
            </a:extLst>
          </p:cNvPr>
          <p:cNvSpPr/>
          <p:nvPr/>
        </p:nvSpPr>
        <p:spPr>
          <a:xfrm>
            <a:off x="5761022" y="-702439"/>
            <a:ext cx="518160" cy="518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021E1777-C677-F846-83F3-7054C4C26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938221" y="-4757379"/>
            <a:ext cx="6337300" cy="67818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87E3CABD-25BF-A14D-A15B-E1D034422DC3}"/>
              </a:ext>
            </a:extLst>
          </p:cNvPr>
          <p:cNvSpPr/>
          <p:nvPr/>
        </p:nvSpPr>
        <p:spPr>
          <a:xfrm>
            <a:off x="6823352" y="1155032"/>
            <a:ext cx="145339" cy="95082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BC8D8A-7633-934B-8A3E-C06AAC27C9EB}"/>
              </a:ext>
            </a:extLst>
          </p:cNvPr>
          <p:cNvSpPr/>
          <p:nvPr/>
        </p:nvSpPr>
        <p:spPr>
          <a:xfrm>
            <a:off x="5064208" y="1187332"/>
            <a:ext cx="145339" cy="95082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0B2D615-1AE7-0945-A642-BE5590D4E5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3350" y="-6229642"/>
            <a:ext cx="63373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2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>
            <a:extLst>
              <a:ext uri="{FF2B5EF4-FFF2-40B4-BE49-F238E27FC236}">
                <a16:creationId xmlns:a16="http://schemas.microsoft.com/office/drawing/2014/main" id="{A55A181D-1EFD-C741-B62F-66362CAB9B7D}"/>
              </a:ext>
            </a:extLst>
          </p:cNvPr>
          <p:cNvSpPr/>
          <p:nvPr/>
        </p:nvSpPr>
        <p:spPr>
          <a:xfrm rot="16556809">
            <a:off x="3948423" y="2098530"/>
            <a:ext cx="2031626" cy="2398398"/>
          </a:xfrm>
          <a:prstGeom prst="blockArc">
            <a:avLst>
              <a:gd name="adj1" fmla="val 10800000"/>
              <a:gd name="adj2" fmla="val 48080"/>
              <a:gd name="adj3" fmla="val 159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57CD6F1E-F468-B442-B4DC-ED08A3297FDF}"/>
              </a:ext>
            </a:extLst>
          </p:cNvPr>
          <p:cNvSpPr/>
          <p:nvPr/>
        </p:nvSpPr>
        <p:spPr>
          <a:xfrm rot="5156792">
            <a:off x="6272295" y="2124012"/>
            <a:ext cx="2031626" cy="2398398"/>
          </a:xfrm>
          <a:prstGeom prst="blockArc">
            <a:avLst>
              <a:gd name="adj1" fmla="val 10800000"/>
              <a:gd name="adj2" fmla="val 48080"/>
              <a:gd name="adj3" fmla="val 159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6B0AE9-A76F-A94A-9D0D-3CFBD7220C4C}"/>
              </a:ext>
            </a:extLst>
          </p:cNvPr>
          <p:cNvSpPr/>
          <p:nvPr/>
        </p:nvSpPr>
        <p:spPr>
          <a:xfrm>
            <a:off x="5829413" y="1754519"/>
            <a:ext cx="381379" cy="53980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3A6A99-612E-864B-A840-59D848D187D2}"/>
              </a:ext>
            </a:extLst>
          </p:cNvPr>
          <p:cNvSpPr>
            <a:spLocks/>
          </p:cNvSpPr>
          <p:nvPr/>
        </p:nvSpPr>
        <p:spPr>
          <a:xfrm>
            <a:off x="4834200" y="2169000"/>
            <a:ext cx="2523600" cy="2520000"/>
          </a:xfrm>
          <a:prstGeom prst="roundRect">
            <a:avLst/>
          </a:prstGeom>
          <a:solidFill>
            <a:srgbClr val="FF0000"/>
          </a:solidFill>
        </p:spPr>
        <p:txBody>
          <a:bodyPr vert="horz" lIns="91440" tIns="36000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ES_tradnl" sz="19300" dirty="0">
                <a:solidFill>
                  <a:schemeClr val="bg1"/>
                </a:solidFill>
                <a:latin typeface="DIN Condensed" pitchFamily="2" charset="0"/>
              </a:rPr>
              <a:t>fili</a:t>
            </a:r>
            <a:endParaRPr lang="es-ES_tradnl" sz="19300" dirty="0">
              <a:solidFill>
                <a:schemeClr val="bg1"/>
              </a:solidFill>
              <a:latin typeface="DIN Condensed" pitchFamily="2" charset="0"/>
              <a:ea typeface="+mj-ea"/>
              <a:cs typeface="+mj-cs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D454F7A-D5F3-C940-AD1F-67C0746ACCDA}"/>
              </a:ext>
            </a:extLst>
          </p:cNvPr>
          <p:cNvSpPr/>
          <p:nvPr/>
        </p:nvSpPr>
        <p:spPr>
          <a:xfrm>
            <a:off x="4820015" y="233083"/>
            <a:ext cx="2607169" cy="1601276"/>
          </a:xfrm>
          <a:custGeom>
            <a:avLst/>
            <a:gdLst>
              <a:gd name="connsiteX0" fmla="*/ 0 w 2893376"/>
              <a:gd name="connsiteY0" fmla="*/ 1590591 h 1590591"/>
              <a:gd name="connsiteX1" fmla="*/ 397648 w 2893376"/>
              <a:gd name="connsiteY1" fmla="*/ 0 h 1590591"/>
              <a:gd name="connsiteX2" fmla="*/ 2495728 w 2893376"/>
              <a:gd name="connsiteY2" fmla="*/ 0 h 1590591"/>
              <a:gd name="connsiteX3" fmla="*/ 2893376 w 2893376"/>
              <a:gd name="connsiteY3" fmla="*/ 1590591 h 1590591"/>
              <a:gd name="connsiteX4" fmla="*/ 0 w 2893376"/>
              <a:gd name="connsiteY4" fmla="*/ 1590591 h 1590591"/>
              <a:gd name="connsiteX0" fmla="*/ 0 w 2854875"/>
              <a:gd name="connsiteY0" fmla="*/ 1542465 h 1590591"/>
              <a:gd name="connsiteX1" fmla="*/ 359147 w 2854875"/>
              <a:gd name="connsiteY1" fmla="*/ 0 h 1590591"/>
              <a:gd name="connsiteX2" fmla="*/ 2457227 w 2854875"/>
              <a:gd name="connsiteY2" fmla="*/ 0 h 1590591"/>
              <a:gd name="connsiteX3" fmla="*/ 2854875 w 2854875"/>
              <a:gd name="connsiteY3" fmla="*/ 1590591 h 1590591"/>
              <a:gd name="connsiteX4" fmla="*/ 0 w 2854875"/>
              <a:gd name="connsiteY4" fmla="*/ 1542465 h 1590591"/>
              <a:gd name="connsiteX0" fmla="*/ 0 w 2854875"/>
              <a:gd name="connsiteY0" fmla="*/ 1542465 h 1590591"/>
              <a:gd name="connsiteX1" fmla="*/ 359147 w 2854875"/>
              <a:gd name="connsiteY1" fmla="*/ 0 h 1590591"/>
              <a:gd name="connsiteX2" fmla="*/ 2457227 w 2854875"/>
              <a:gd name="connsiteY2" fmla="*/ 0 h 1590591"/>
              <a:gd name="connsiteX3" fmla="*/ 2854875 w 2854875"/>
              <a:gd name="connsiteY3" fmla="*/ 1590591 h 1590591"/>
              <a:gd name="connsiteX4" fmla="*/ 0 w 2854875"/>
              <a:gd name="connsiteY4" fmla="*/ 1542465 h 1590591"/>
              <a:gd name="connsiteX0" fmla="*/ 0 w 2835624"/>
              <a:gd name="connsiteY0" fmla="*/ 1542465 h 1568299"/>
              <a:gd name="connsiteX1" fmla="*/ 359147 w 2835624"/>
              <a:gd name="connsiteY1" fmla="*/ 0 h 1568299"/>
              <a:gd name="connsiteX2" fmla="*/ 2457227 w 2835624"/>
              <a:gd name="connsiteY2" fmla="*/ 0 h 1568299"/>
              <a:gd name="connsiteX3" fmla="*/ 2835624 w 2835624"/>
              <a:gd name="connsiteY3" fmla="*/ 1561715 h 1568299"/>
              <a:gd name="connsiteX4" fmla="*/ 0 w 2835624"/>
              <a:gd name="connsiteY4" fmla="*/ 1542465 h 1568299"/>
              <a:gd name="connsiteX0" fmla="*/ 0 w 2835624"/>
              <a:gd name="connsiteY0" fmla="*/ 1542465 h 1577370"/>
              <a:gd name="connsiteX1" fmla="*/ 359147 w 2835624"/>
              <a:gd name="connsiteY1" fmla="*/ 0 h 1577370"/>
              <a:gd name="connsiteX2" fmla="*/ 2457227 w 2835624"/>
              <a:gd name="connsiteY2" fmla="*/ 0 h 1577370"/>
              <a:gd name="connsiteX3" fmla="*/ 2835624 w 2835624"/>
              <a:gd name="connsiteY3" fmla="*/ 1561715 h 1577370"/>
              <a:gd name="connsiteX4" fmla="*/ 0 w 2835624"/>
              <a:gd name="connsiteY4" fmla="*/ 1542465 h 1577370"/>
              <a:gd name="connsiteX0" fmla="*/ 0 w 2797123"/>
              <a:gd name="connsiteY0" fmla="*/ 1542465 h 1564785"/>
              <a:gd name="connsiteX1" fmla="*/ 359147 w 2797123"/>
              <a:gd name="connsiteY1" fmla="*/ 0 h 1564785"/>
              <a:gd name="connsiteX2" fmla="*/ 2457227 w 2797123"/>
              <a:gd name="connsiteY2" fmla="*/ 0 h 1564785"/>
              <a:gd name="connsiteX3" fmla="*/ 2797123 w 2797123"/>
              <a:gd name="connsiteY3" fmla="*/ 1523214 h 1564785"/>
              <a:gd name="connsiteX4" fmla="*/ 0 w 2797123"/>
              <a:gd name="connsiteY4" fmla="*/ 1542465 h 1564785"/>
              <a:gd name="connsiteX0" fmla="*/ 0 w 2797123"/>
              <a:gd name="connsiteY0" fmla="*/ 1542465 h 1583487"/>
              <a:gd name="connsiteX1" fmla="*/ 359147 w 2797123"/>
              <a:gd name="connsiteY1" fmla="*/ 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359147 w 2797123"/>
              <a:gd name="connsiteY1" fmla="*/ 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359147 w 2797123"/>
              <a:gd name="connsiteY1" fmla="*/ 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407273 w 2797123"/>
              <a:gd name="connsiteY1" fmla="*/ 1925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407273 w 2797123"/>
              <a:gd name="connsiteY1" fmla="*/ 1925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407273 w 2797123"/>
              <a:gd name="connsiteY1" fmla="*/ 1925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39371"/>
              <a:gd name="connsiteY0" fmla="*/ 1542465 h 1579279"/>
              <a:gd name="connsiteX1" fmla="*/ 407273 w 2739371"/>
              <a:gd name="connsiteY1" fmla="*/ 19250 h 1579279"/>
              <a:gd name="connsiteX2" fmla="*/ 2457227 w 2739371"/>
              <a:gd name="connsiteY2" fmla="*/ 0 h 1579279"/>
              <a:gd name="connsiteX3" fmla="*/ 2739371 w 2739371"/>
              <a:gd name="connsiteY3" fmla="*/ 1513588 h 1579279"/>
              <a:gd name="connsiteX4" fmla="*/ 0 w 2739371"/>
              <a:gd name="connsiteY4" fmla="*/ 1542465 h 1579279"/>
              <a:gd name="connsiteX0" fmla="*/ 0 w 2739371"/>
              <a:gd name="connsiteY0" fmla="*/ 1542465 h 1593019"/>
              <a:gd name="connsiteX1" fmla="*/ 407273 w 2739371"/>
              <a:gd name="connsiteY1" fmla="*/ 19250 h 1593019"/>
              <a:gd name="connsiteX2" fmla="*/ 2457227 w 2739371"/>
              <a:gd name="connsiteY2" fmla="*/ 0 h 1593019"/>
              <a:gd name="connsiteX3" fmla="*/ 2739371 w 2739371"/>
              <a:gd name="connsiteY3" fmla="*/ 1513588 h 1593019"/>
              <a:gd name="connsiteX4" fmla="*/ 0 w 2739371"/>
              <a:gd name="connsiteY4" fmla="*/ 1542465 h 1593019"/>
              <a:gd name="connsiteX0" fmla="*/ 0 w 2695304"/>
              <a:gd name="connsiteY0" fmla="*/ 1553482 h 1598638"/>
              <a:gd name="connsiteX1" fmla="*/ 363206 w 2695304"/>
              <a:gd name="connsiteY1" fmla="*/ 19250 h 1598638"/>
              <a:gd name="connsiteX2" fmla="*/ 2413160 w 2695304"/>
              <a:gd name="connsiteY2" fmla="*/ 0 h 1598638"/>
              <a:gd name="connsiteX3" fmla="*/ 2695304 w 2695304"/>
              <a:gd name="connsiteY3" fmla="*/ 1513588 h 1598638"/>
              <a:gd name="connsiteX4" fmla="*/ 0 w 2695304"/>
              <a:gd name="connsiteY4" fmla="*/ 1553482 h 1598638"/>
              <a:gd name="connsiteX0" fmla="*/ 0 w 2695304"/>
              <a:gd name="connsiteY0" fmla="*/ 1553482 h 1572460"/>
              <a:gd name="connsiteX1" fmla="*/ 363206 w 2695304"/>
              <a:gd name="connsiteY1" fmla="*/ 19250 h 1572460"/>
              <a:gd name="connsiteX2" fmla="*/ 2413160 w 2695304"/>
              <a:gd name="connsiteY2" fmla="*/ 0 h 1572460"/>
              <a:gd name="connsiteX3" fmla="*/ 2695304 w 2695304"/>
              <a:gd name="connsiteY3" fmla="*/ 1513588 h 1572460"/>
              <a:gd name="connsiteX4" fmla="*/ 0 w 2695304"/>
              <a:gd name="connsiteY4" fmla="*/ 1553482 h 1572460"/>
              <a:gd name="connsiteX0" fmla="*/ 0 w 2651237"/>
              <a:gd name="connsiteY0" fmla="*/ 1509414 h 1560776"/>
              <a:gd name="connsiteX1" fmla="*/ 319139 w 2651237"/>
              <a:gd name="connsiteY1" fmla="*/ 19250 h 1560776"/>
              <a:gd name="connsiteX2" fmla="*/ 2369093 w 2651237"/>
              <a:gd name="connsiteY2" fmla="*/ 0 h 1560776"/>
              <a:gd name="connsiteX3" fmla="*/ 2651237 w 2651237"/>
              <a:gd name="connsiteY3" fmla="*/ 1513588 h 1560776"/>
              <a:gd name="connsiteX4" fmla="*/ 0 w 2651237"/>
              <a:gd name="connsiteY4" fmla="*/ 1509414 h 1560776"/>
              <a:gd name="connsiteX0" fmla="*/ 0 w 2651237"/>
              <a:gd name="connsiteY0" fmla="*/ 1509414 h 1575976"/>
              <a:gd name="connsiteX1" fmla="*/ 319139 w 2651237"/>
              <a:gd name="connsiteY1" fmla="*/ 19250 h 1575976"/>
              <a:gd name="connsiteX2" fmla="*/ 2369093 w 2651237"/>
              <a:gd name="connsiteY2" fmla="*/ 0 h 1575976"/>
              <a:gd name="connsiteX3" fmla="*/ 2651237 w 2651237"/>
              <a:gd name="connsiteY3" fmla="*/ 1513588 h 1575976"/>
              <a:gd name="connsiteX4" fmla="*/ 0 w 2651237"/>
              <a:gd name="connsiteY4" fmla="*/ 1509414 h 1575976"/>
              <a:gd name="connsiteX0" fmla="*/ 0 w 2596152"/>
              <a:gd name="connsiteY0" fmla="*/ 1498397 h 1572456"/>
              <a:gd name="connsiteX1" fmla="*/ 264054 w 2596152"/>
              <a:gd name="connsiteY1" fmla="*/ 19250 h 1572456"/>
              <a:gd name="connsiteX2" fmla="*/ 2314008 w 2596152"/>
              <a:gd name="connsiteY2" fmla="*/ 0 h 1572456"/>
              <a:gd name="connsiteX3" fmla="*/ 2596152 w 2596152"/>
              <a:gd name="connsiteY3" fmla="*/ 1513588 h 1572456"/>
              <a:gd name="connsiteX4" fmla="*/ 0 w 2596152"/>
              <a:gd name="connsiteY4" fmla="*/ 1498397 h 1572456"/>
              <a:gd name="connsiteX0" fmla="*/ 0 w 2596152"/>
              <a:gd name="connsiteY0" fmla="*/ 1498397 h 1581637"/>
              <a:gd name="connsiteX1" fmla="*/ 264054 w 2596152"/>
              <a:gd name="connsiteY1" fmla="*/ 19250 h 1581637"/>
              <a:gd name="connsiteX2" fmla="*/ 2314008 w 2596152"/>
              <a:gd name="connsiteY2" fmla="*/ 0 h 1581637"/>
              <a:gd name="connsiteX3" fmla="*/ 2596152 w 2596152"/>
              <a:gd name="connsiteY3" fmla="*/ 1513588 h 1581637"/>
              <a:gd name="connsiteX4" fmla="*/ 0 w 2596152"/>
              <a:gd name="connsiteY4" fmla="*/ 1498397 h 1581637"/>
              <a:gd name="connsiteX0" fmla="*/ 0 w 2596152"/>
              <a:gd name="connsiteY0" fmla="*/ 1498397 h 1596067"/>
              <a:gd name="connsiteX1" fmla="*/ 264054 w 2596152"/>
              <a:gd name="connsiteY1" fmla="*/ 19250 h 1596067"/>
              <a:gd name="connsiteX2" fmla="*/ 2314008 w 2596152"/>
              <a:gd name="connsiteY2" fmla="*/ 0 h 1596067"/>
              <a:gd name="connsiteX3" fmla="*/ 2596152 w 2596152"/>
              <a:gd name="connsiteY3" fmla="*/ 1513588 h 1596067"/>
              <a:gd name="connsiteX4" fmla="*/ 0 w 2596152"/>
              <a:gd name="connsiteY4" fmla="*/ 1498397 h 1596067"/>
              <a:gd name="connsiteX0" fmla="*/ 0 w 2629203"/>
              <a:gd name="connsiteY0" fmla="*/ 1509414 h 1601275"/>
              <a:gd name="connsiteX1" fmla="*/ 297105 w 2629203"/>
              <a:gd name="connsiteY1" fmla="*/ 19250 h 1601275"/>
              <a:gd name="connsiteX2" fmla="*/ 2347059 w 2629203"/>
              <a:gd name="connsiteY2" fmla="*/ 0 h 1601275"/>
              <a:gd name="connsiteX3" fmla="*/ 2629203 w 2629203"/>
              <a:gd name="connsiteY3" fmla="*/ 1513588 h 1601275"/>
              <a:gd name="connsiteX4" fmla="*/ 0 w 2629203"/>
              <a:gd name="connsiteY4" fmla="*/ 1509414 h 1601275"/>
              <a:gd name="connsiteX0" fmla="*/ 0 w 2629203"/>
              <a:gd name="connsiteY0" fmla="*/ 1509414 h 1601275"/>
              <a:gd name="connsiteX1" fmla="*/ 297105 w 2629203"/>
              <a:gd name="connsiteY1" fmla="*/ 19250 h 1601275"/>
              <a:gd name="connsiteX2" fmla="*/ 2347059 w 2629203"/>
              <a:gd name="connsiteY2" fmla="*/ 0 h 1601275"/>
              <a:gd name="connsiteX3" fmla="*/ 2629203 w 2629203"/>
              <a:gd name="connsiteY3" fmla="*/ 1513588 h 1601275"/>
              <a:gd name="connsiteX4" fmla="*/ 0 w 2629203"/>
              <a:gd name="connsiteY4" fmla="*/ 1509414 h 1601275"/>
              <a:gd name="connsiteX0" fmla="*/ 0 w 2629203"/>
              <a:gd name="connsiteY0" fmla="*/ 1509414 h 1601275"/>
              <a:gd name="connsiteX1" fmla="*/ 297105 w 2629203"/>
              <a:gd name="connsiteY1" fmla="*/ 19250 h 1601275"/>
              <a:gd name="connsiteX2" fmla="*/ 2347059 w 2629203"/>
              <a:gd name="connsiteY2" fmla="*/ 0 h 1601275"/>
              <a:gd name="connsiteX3" fmla="*/ 2629203 w 2629203"/>
              <a:gd name="connsiteY3" fmla="*/ 1513588 h 1601275"/>
              <a:gd name="connsiteX4" fmla="*/ 0 w 2629203"/>
              <a:gd name="connsiteY4" fmla="*/ 1509414 h 1601275"/>
              <a:gd name="connsiteX0" fmla="*/ 0 w 2684287"/>
              <a:gd name="connsiteY0" fmla="*/ 1509414 h 1601275"/>
              <a:gd name="connsiteX1" fmla="*/ 352189 w 2684287"/>
              <a:gd name="connsiteY1" fmla="*/ 19250 h 1601275"/>
              <a:gd name="connsiteX2" fmla="*/ 2402143 w 2684287"/>
              <a:gd name="connsiteY2" fmla="*/ 0 h 1601275"/>
              <a:gd name="connsiteX3" fmla="*/ 2684287 w 2684287"/>
              <a:gd name="connsiteY3" fmla="*/ 1513588 h 1601275"/>
              <a:gd name="connsiteX4" fmla="*/ 0 w 2684287"/>
              <a:gd name="connsiteY4" fmla="*/ 1509414 h 1601275"/>
              <a:gd name="connsiteX0" fmla="*/ 0 w 2607169"/>
              <a:gd name="connsiteY0" fmla="*/ 1542465 h 1619165"/>
              <a:gd name="connsiteX1" fmla="*/ 275071 w 2607169"/>
              <a:gd name="connsiteY1" fmla="*/ 19250 h 1619165"/>
              <a:gd name="connsiteX2" fmla="*/ 2325025 w 2607169"/>
              <a:gd name="connsiteY2" fmla="*/ 0 h 1619165"/>
              <a:gd name="connsiteX3" fmla="*/ 2607169 w 2607169"/>
              <a:gd name="connsiteY3" fmla="*/ 1513588 h 1619165"/>
              <a:gd name="connsiteX4" fmla="*/ 0 w 2607169"/>
              <a:gd name="connsiteY4" fmla="*/ 1542465 h 1619165"/>
              <a:gd name="connsiteX0" fmla="*/ 0 w 2607169"/>
              <a:gd name="connsiteY0" fmla="*/ 1509415 h 1601276"/>
              <a:gd name="connsiteX1" fmla="*/ 275071 w 2607169"/>
              <a:gd name="connsiteY1" fmla="*/ 19250 h 1601276"/>
              <a:gd name="connsiteX2" fmla="*/ 2325025 w 2607169"/>
              <a:gd name="connsiteY2" fmla="*/ 0 h 1601276"/>
              <a:gd name="connsiteX3" fmla="*/ 2607169 w 2607169"/>
              <a:gd name="connsiteY3" fmla="*/ 1513588 h 1601276"/>
              <a:gd name="connsiteX4" fmla="*/ 0 w 2607169"/>
              <a:gd name="connsiteY4" fmla="*/ 1509415 h 160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7169" h="1601276">
                <a:moveTo>
                  <a:pt x="0" y="1509415"/>
                </a:moveTo>
                <a:cubicBezTo>
                  <a:pt x="31581" y="1039328"/>
                  <a:pt x="164980" y="90643"/>
                  <a:pt x="275071" y="19250"/>
                </a:cubicBezTo>
                <a:lnTo>
                  <a:pt x="2325025" y="0"/>
                </a:lnTo>
                <a:cubicBezTo>
                  <a:pt x="2438324" y="74601"/>
                  <a:pt x="2493870" y="1005850"/>
                  <a:pt x="2607169" y="1513588"/>
                </a:cubicBezTo>
                <a:cubicBezTo>
                  <a:pt x="2512192" y="1632300"/>
                  <a:pt x="68767" y="1630060"/>
                  <a:pt x="0" y="150941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835976-24B9-A842-8A88-6F853F7A3F8D}"/>
              </a:ext>
            </a:extLst>
          </p:cNvPr>
          <p:cNvSpPr/>
          <p:nvPr/>
        </p:nvSpPr>
        <p:spPr>
          <a:xfrm>
            <a:off x="5193359" y="469577"/>
            <a:ext cx="750421" cy="7805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672DB7-57A4-B048-9793-2587407429A5}"/>
              </a:ext>
            </a:extLst>
          </p:cNvPr>
          <p:cNvSpPr/>
          <p:nvPr/>
        </p:nvSpPr>
        <p:spPr>
          <a:xfrm>
            <a:off x="5322510" y="651431"/>
            <a:ext cx="492118" cy="4168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970090-7B62-C74F-A711-472965910DC5}"/>
              </a:ext>
            </a:extLst>
          </p:cNvPr>
          <p:cNvSpPr/>
          <p:nvPr/>
        </p:nvSpPr>
        <p:spPr>
          <a:xfrm>
            <a:off x="5428764" y="736276"/>
            <a:ext cx="165585" cy="1400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0B9022-AED5-ED44-B816-FFD33B0225F6}"/>
              </a:ext>
            </a:extLst>
          </p:cNvPr>
          <p:cNvSpPr/>
          <p:nvPr/>
        </p:nvSpPr>
        <p:spPr>
          <a:xfrm>
            <a:off x="6072931" y="469577"/>
            <a:ext cx="750421" cy="7805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FEC6BA-9AE6-0F4E-B5C9-834CDE789651}"/>
              </a:ext>
            </a:extLst>
          </p:cNvPr>
          <p:cNvSpPr/>
          <p:nvPr/>
        </p:nvSpPr>
        <p:spPr>
          <a:xfrm>
            <a:off x="6202082" y="651431"/>
            <a:ext cx="492118" cy="4168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F30072-FE94-AA45-915B-6ABD25506EE0}"/>
              </a:ext>
            </a:extLst>
          </p:cNvPr>
          <p:cNvSpPr/>
          <p:nvPr/>
        </p:nvSpPr>
        <p:spPr>
          <a:xfrm>
            <a:off x="6308336" y="736276"/>
            <a:ext cx="165585" cy="1400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557F086B-F594-644C-A0F4-1D548DCD5770}"/>
              </a:ext>
            </a:extLst>
          </p:cNvPr>
          <p:cNvSpPr/>
          <p:nvPr/>
        </p:nvSpPr>
        <p:spPr>
          <a:xfrm rot="10597341">
            <a:off x="5849234" y="1317941"/>
            <a:ext cx="322686" cy="365879"/>
          </a:xfrm>
          <a:prstGeom prst="blockArc">
            <a:avLst>
              <a:gd name="adj1" fmla="val 10800000"/>
              <a:gd name="adj2" fmla="val 21547211"/>
              <a:gd name="adj3" fmla="val 16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1FFF16-04CF-294D-A757-A7E6AD166C50}"/>
              </a:ext>
            </a:extLst>
          </p:cNvPr>
          <p:cNvSpPr/>
          <p:nvPr/>
        </p:nvSpPr>
        <p:spPr>
          <a:xfrm flipV="1">
            <a:off x="5849234" y="1470223"/>
            <a:ext cx="53091" cy="66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E97838-8DB4-4844-AFEC-91573050E810}"/>
              </a:ext>
            </a:extLst>
          </p:cNvPr>
          <p:cNvSpPr/>
          <p:nvPr/>
        </p:nvSpPr>
        <p:spPr>
          <a:xfrm flipV="1">
            <a:off x="6118829" y="1470223"/>
            <a:ext cx="53091" cy="66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3F1E720-FE5F-F944-862B-5EB4EE8C3E8C}"/>
              </a:ext>
            </a:extLst>
          </p:cNvPr>
          <p:cNvSpPr/>
          <p:nvPr/>
        </p:nvSpPr>
        <p:spPr>
          <a:xfrm>
            <a:off x="5829413" y="-126992"/>
            <a:ext cx="432813" cy="3490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7BBC8B-0B7C-1041-8A79-B6EFB1F3C03C}"/>
              </a:ext>
            </a:extLst>
          </p:cNvPr>
          <p:cNvSpPr/>
          <p:nvPr/>
        </p:nvSpPr>
        <p:spPr>
          <a:xfrm>
            <a:off x="5761022" y="-702439"/>
            <a:ext cx="518160" cy="518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021E1777-C677-F846-83F3-7054C4C26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938221" y="-4757379"/>
            <a:ext cx="6337300" cy="67818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87E3CABD-25BF-A14D-A15B-E1D034422DC3}"/>
              </a:ext>
            </a:extLst>
          </p:cNvPr>
          <p:cNvSpPr/>
          <p:nvPr/>
        </p:nvSpPr>
        <p:spPr>
          <a:xfrm>
            <a:off x="6823352" y="1155032"/>
            <a:ext cx="145339" cy="95082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BC8D8A-7633-934B-8A3E-C06AAC27C9EB}"/>
              </a:ext>
            </a:extLst>
          </p:cNvPr>
          <p:cNvSpPr/>
          <p:nvPr/>
        </p:nvSpPr>
        <p:spPr>
          <a:xfrm>
            <a:off x="5064208" y="1187332"/>
            <a:ext cx="145339" cy="95082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0B2D615-1AE7-0945-A642-BE5590D4E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3350" y="-6229642"/>
            <a:ext cx="6337300" cy="678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2731C6-6FA3-514F-99C4-283A94938E3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4119"/>
          <a:stretch/>
        </p:blipFill>
        <p:spPr>
          <a:xfrm>
            <a:off x="-380221" y="1243385"/>
            <a:ext cx="4702629" cy="52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6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lock Arc 34">
            <a:extLst>
              <a:ext uri="{FF2B5EF4-FFF2-40B4-BE49-F238E27FC236}">
                <a16:creationId xmlns:a16="http://schemas.microsoft.com/office/drawing/2014/main" id="{A107FA14-3FC7-7443-BF80-5F7B4F5C2907}"/>
              </a:ext>
            </a:extLst>
          </p:cNvPr>
          <p:cNvSpPr/>
          <p:nvPr/>
        </p:nvSpPr>
        <p:spPr>
          <a:xfrm rot="7314825">
            <a:off x="5458084" y="882077"/>
            <a:ext cx="3123845" cy="1744886"/>
          </a:xfrm>
          <a:prstGeom prst="blockArc">
            <a:avLst>
              <a:gd name="adj1" fmla="val 10800000"/>
              <a:gd name="adj2" fmla="val 48080"/>
              <a:gd name="adj3" fmla="val 159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E4F0EA5-55D3-B245-A330-821BC00774AF}"/>
              </a:ext>
            </a:extLst>
          </p:cNvPr>
          <p:cNvSpPr/>
          <p:nvPr/>
        </p:nvSpPr>
        <p:spPr>
          <a:xfrm>
            <a:off x="5424736" y="4639280"/>
            <a:ext cx="381379" cy="53980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18D723D-5440-3842-BAEB-E0D55CCB163A}"/>
              </a:ext>
            </a:extLst>
          </p:cNvPr>
          <p:cNvSpPr/>
          <p:nvPr/>
        </p:nvSpPr>
        <p:spPr>
          <a:xfrm>
            <a:off x="6417306" y="4639279"/>
            <a:ext cx="381379" cy="53980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A55A181D-1EFD-C741-B62F-66362CAB9B7D}"/>
              </a:ext>
            </a:extLst>
          </p:cNvPr>
          <p:cNvSpPr/>
          <p:nvPr/>
        </p:nvSpPr>
        <p:spPr>
          <a:xfrm rot="894025">
            <a:off x="2598585" y="2077745"/>
            <a:ext cx="3123845" cy="1744886"/>
          </a:xfrm>
          <a:prstGeom prst="blockArc">
            <a:avLst>
              <a:gd name="adj1" fmla="val 10800000"/>
              <a:gd name="adj2" fmla="val 48080"/>
              <a:gd name="adj3" fmla="val 159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6B0AE9-A76F-A94A-9D0D-3CFBD7220C4C}"/>
              </a:ext>
            </a:extLst>
          </p:cNvPr>
          <p:cNvSpPr/>
          <p:nvPr/>
        </p:nvSpPr>
        <p:spPr>
          <a:xfrm>
            <a:off x="5829413" y="1754519"/>
            <a:ext cx="381379" cy="53980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3A6A99-612E-864B-A840-59D848D187D2}"/>
              </a:ext>
            </a:extLst>
          </p:cNvPr>
          <p:cNvSpPr>
            <a:spLocks/>
          </p:cNvSpPr>
          <p:nvPr/>
        </p:nvSpPr>
        <p:spPr>
          <a:xfrm>
            <a:off x="4834200" y="2169000"/>
            <a:ext cx="2523600" cy="2520000"/>
          </a:xfrm>
          <a:prstGeom prst="roundRect">
            <a:avLst/>
          </a:prstGeom>
          <a:solidFill>
            <a:srgbClr val="FF0000"/>
          </a:solidFill>
        </p:spPr>
        <p:txBody>
          <a:bodyPr vert="horz" lIns="91440" tIns="36000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ES_tradnl" sz="19300" dirty="0">
                <a:solidFill>
                  <a:schemeClr val="bg1"/>
                </a:solidFill>
                <a:latin typeface="DIN Condensed" pitchFamily="2" charset="0"/>
              </a:rPr>
              <a:t>fili</a:t>
            </a:r>
            <a:endParaRPr lang="es-ES_tradnl" sz="19300" dirty="0">
              <a:solidFill>
                <a:schemeClr val="bg1"/>
              </a:solidFill>
              <a:latin typeface="DIN Condensed" pitchFamily="2" charset="0"/>
              <a:ea typeface="+mj-ea"/>
              <a:cs typeface="+mj-cs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D454F7A-D5F3-C940-AD1F-67C0746ACCDA}"/>
              </a:ext>
            </a:extLst>
          </p:cNvPr>
          <p:cNvSpPr/>
          <p:nvPr/>
        </p:nvSpPr>
        <p:spPr>
          <a:xfrm>
            <a:off x="4820015" y="233083"/>
            <a:ext cx="2607169" cy="1601276"/>
          </a:xfrm>
          <a:custGeom>
            <a:avLst/>
            <a:gdLst>
              <a:gd name="connsiteX0" fmla="*/ 0 w 2893376"/>
              <a:gd name="connsiteY0" fmla="*/ 1590591 h 1590591"/>
              <a:gd name="connsiteX1" fmla="*/ 397648 w 2893376"/>
              <a:gd name="connsiteY1" fmla="*/ 0 h 1590591"/>
              <a:gd name="connsiteX2" fmla="*/ 2495728 w 2893376"/>
              <a:gd name="connsiteY2" fmla="*/ 0 h 1590591"/>
              <a:gd name="connsiteX3" fmla="*/ 2893376 w 2893376"/>
              <a:gd name="connsiteY3" fmla="*/ 1590591 h 1590591"/>
              <a:gd name="connsiteX4" fmla="*/ 0 w 2893376"/>
              <a:gd name="connsiteY4" fmla="*/ 1590591 h 1590591"/>
              <a:gd name="connsiteX0" fmla="*/ 0 w 2854875"/>
              <a:gd name="connsiteY0" fmla="*/ 1542465 h 1590591"/>
              <a:gd name="connsiteX1" fmla="*/ 359147 w 2854875"/>
              <a:gd name="connsiteY1" fmla="*/ 0 h 1590591"/>
              <a:gd name="connsiteX2" fmla="*/ 2457227 w 2854875"/>
              <a:gd name="connsiteY2" fmla="*/ 0 h 1590591"/>
              <a:gd name="connsiteX3" fmla="*/ 2854875 w 2854875"/>
              <a:gd name="connsiteY3" fmla="*/ 1590591 h 1590591"/>
              <a:gd name="connsiteX4" fmla="*/ 0 w 2854875"/>
              <a:gd name="connsiteY4" fmla="*/ 1542465 h 1590591"/>
              <a:gd name="connsiteX0" fmla="*/ 0 w 2854875"/>
              <a:gd name="connsiteY0" fmla="*/ 1542465 h 1590591"/>
              <a:gd name="connsiteX1" fmla="*/ 359147 w 2854875"/>
              <a:gd name="connsiteY1" fmla="*/ 0 h 1590591"/>
              <a:gd name="connsiteX2" fmla="*/ 2457227 w 2854875"/>
              <a:gd name="connsiteY2" fmla="*/ 0 h 1590591"/>
              <a:gd name="connsiteX3" fmla="*/ 2854875 w 2854875"/>
              <a:gd name="connsiteY3" fmla="*/ 1590591 h 1590591"/>
              <a:gd name="connsiteX4" fmla="*/ 0 w 2854875"/>
              <a:gd name="connsiteY4" fmla="*/ 1542465 h 1590591"/>
              <a:gd name="connsiteX0" fmla="*/ 0 w 2835624"/>
              <a:gd name="connsiteY0" fmla="*/ 1542465 h 1568299"/>
              <a:gd name="connsiteX1" fmla="*/ 359147 w 2835624"/>
              <a:gd name="connsiteY1" fmla="*/ 0 h 1568299"/>
              <a:gd name="connsiteX2" fmla="*/ 2457227 w 2835624"/>
              <a:gd name="connsiteY2" fmla="*/ 0 h 1568299"/>
              <a:gd name="connsiteX3" fmla="*/ 2835624 w 2835624"/>
              <a:gd name="connsiteY3" fmla="*/ 1561715 h 1568299"/>
              <a:gd name="connsiteX4" fmla="*/ 0 w 2835624"/>
              <a:gd name="connsiteY4" fmla="*/ 1542465 h 1568299"/>
              <a:gd name="connsiteX0" fmla="*/ 0 w 2835624"/>
              <a:gd name="connsiteY0" fmla="*/ 1542465 h 1577370"/>
              <a:gd name="connsiteX1" fmla="*/ 359147 w 2835624"/>
              <a:gd name="connsiteY1" fmla="*/ 0 h 1577370"/>
              <a:gd name="connsiteX2" fmla="*/ 2457227 w 2835624"/>
              <a:gd name="connsiteY2" fmla="*/ 0 h 1577370"/>
              <a:gd name="connsiteX3" fmla="*/ 2835624 w 2835624"/>
              <a:gd name="connsiteY3" fmla="*/ 1561715 h 1577370"/>
              <a:gd name="connsiteX4" fmla="*/ 0 w 2835624"/>
              <a:gd name="connsiteY4" fmla="*/ 1542465 h 1577370"/>
              <a:gd name="connsiteX0" fmla="*/ 0 w 2797123"/>
              <a:gd name="connsiteY0" fmla="*/ 1542465 h 1564785"/>
              <a:gd name="connsiteX1" fmla="*/ 359147 w 2797123"/>
              <a:gd name="connsiteY1" fmla="*/ 0 h 1564785"/>
              <a:gd name="connsiteX2" fmla="*/ 2457227 w 2797123"/>
              <a:gd name="connsiteY2" fmla="*/ 0 h 1564785"/>
              <a:gd name="connsiteX3" fmla="*/ 2797123 w 2797123"/>
              <a:gd name="connsiteY3" fmla="*/ 1523214 h 1564785"/>
              <a:gd name="connsiteX4" fmla="*/ 0 w 2797123"/>
              <a:gd name="connsiteY4" fmla="*/ 1542465 h 1564785"/>
              <a:gd name="connsiteX0" fmla="*/ 0 w 2797123"/>
              <a:gd name="connsiteY0" fmla="*/ 1542465 h 1583487"/>
              <a:gd name="connsiteX1" fmla="*/ 359147 w 2797123"/>
              <a:gd name="connsiteY1" fmla="*/ 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359147 w 2797123"/>
              <a:gd name="connsiteY1" fmla="*/ 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359147 w 2797123"/>
              <a:gd name="connsiteY1" fmla="*/ 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407273 w 2797123"/>
              <a:gd name="connsiteY1" fmla="*/ 1925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407273 w 2797123"/>
              <a:gd name="connsiteY1" fmla="*/ 1925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97123"/>
              <a:gd name="connsiteY0" fmla="*/ 1542465 h 1583487"/>
              <a:gd name="connsiteX1" fmla="*/ 407273 w 2797123"/>
              <a:gd name="connsiteY1" fmla="*/ 19250 h 1583487"/>
              <a:gd name="connsiteX2" fmla="*/ 2457227 w 2797123"/>
              <a:gd name="connsiteY2" fmla="*/ 0 h 1583487"/>
              <a:gd name="connsiteX3" fmla="*/ 2797123 w 2797123"/>
              <a:gd name="connsiteY3" fmla="*/ 1523214 h 1583487"/>
              <a:gd name="connsiteX4" fmla="*/ 0 w 2797123"/>
              <a:gd name="connsiteY4" fmla="*/ 1542465 h 1583487"/>
              <a:gd name="connsiteX0" fmla="*/ 0 w 2739371"/>
              <a:gd name="connsiteY0" fmla="*/ 1542465 h 1579279"/>
              <a:gd name="connsiteX1" fmla="*/ 407273 w 2739371"/>
              <a:gd name="connsiteY1" fmla="*/ 19250 h 1579279"/>
              <a:gd name="connsiteX2" fmla="*/ 2457227 w 2739371"/>
              <a:gd name="connsiteY2" fmla="*/ 0 h 1579279"/>
              <a:gd name="connsiteX3" fmla="*/ 2739371 w 2739371"/>
              <a:gd name="connsiteY3" fmla="*/ 1513588 h 1579279"/>
              <a:gd name="connsiteX4" fmla="*/ 0 w 2739371"/>
              <a:gd name="connsiteY4" fmla="*/ 1542465 h 1579279"/>
              <a:gd name="connsiteX0" fmla="*/ 0 w 2739371"/>
              <a:gd name="connsiteY0" fmla="*/ 1542465 h 1593019"/>
              <a:gd name="connsiteX1" fmla="*/ 407273 w 2739371"/>
              <a:gd name="connsiteY1" fmla="*/ 19250 h 1593019"/>
              <a:gd name="connsiteX2" fmla="*/ 2457227 w 2739371"/>
              <a:gd name="connsiteY2" fmla="*/ 0 h 1593019"/>
              <a:gd name="connsiteX3" fmla="*/ 2739371 w 2739371"/>
              <a:gd name="connsiteY3" fmla="*/ 1513588 h 1593019"/>
              <a:gd name="connsiteX4" fmla="*/ 0 w 2739371"/>
              <a:gd name="connsiteY4" fmla="*/ 1542465 h 1593019"/>
              <a:gd name="connsiteX0" fmla="*/ 0 w 2695304"/>
              <a:gd name="connsiteY0" fmla="*/ 1553482 h 1598638"/>
              <a:gd name="connsiteX1" fmla="*/ 363206 w 2695304"/>
              <a:gd name="connsiteY1" fmla="*/ 19250 h 1598638"/>
              <a:gd name="connsiteX2" fmla="*/ 2413160 w 2695304"/>
              <a:gd name="connsiteY2" fmla="*/ 0 h 1598638"/>
              <a:gd name="connsiteX3" fmla="*/ 2695304 w 2695304"/>
              <a:gd name="connsiteY3" fmla="*/ 1513588 h 1598638"/>
              <a:gd name="connsiteX4" fmla="*/ 0 w 2695304"/>
              <a:gd name="connsiteY4" fmla="*/ 1553482 h 1598638"/>
              <a:gd name="connsiteX0" fmla="*/ 0 w 2695304"/>
              <a:gd name="connsiteY0" fmla="*/ 1553482 h 1572460"/>
              <a:gd name="connsiteX1" fmla="*/ 363206 w 2695304"/>
              <a:gd name="connsiteY1" fmla="*/ 19250 h 1572460"/>
              <a:gd name="connsiteX2" fmla="*/ 2413160 w 2695304"/>
              <a:gd name="connsiteY2" fmla="*/ 0 h 1572460"/>
              <a:gd name="connsiteX3" fmla="*/ 2695304 w 2695304"/>
              <a:gd name="connsiteY3" fmla="*/ 1513588 h 1572460"/>
              <a:gd name="connsiteX4" fmla="*/ 0 w 2695304"/>
              <a:gd name="connsiteY4" fmla="*/ 1553482 h 1572460"/>
              <a:gd name="connsiteX0" fmla="*/ 0 w 2651237"/>
              <a:gd name="connsiteY0" fmla="*/ 1509414 h 1560776"/>
              <a:gd name="connsiteX1" fmla="*/ 319139 w 2651237"/>
              <a:gd name="connsiteY1" fmla="*/ 19250 h 1560776"/>
              <a:gd name="connsiteX2" fmla="*/ 2369093 w 2651237"/>
              <a:gd name="connsiteY2" fmla="*/ 0 h 1560776"/>
              <a:gd name="connsiteX3" fmla="*/ 2651237 w 2651237"/>
              <a:gd name="connsiteY3" fmla="*/ 1513588 h 1560776"/>
              <a:gd name="connsiteX4" fmla="*/ 0 w 2651237"/>
              <a:gd name="connsiteY4" fmla="*/ 1509414 h 1560776"/>
              <a:gd name="connsiteX0" fmla="*/ 0 w 2651237"/>
              <a:gd name="connsiteY0" fmla="*/ 1509414 h 1575976"/>
              <a:gd name="connsiteX1" fmla="*/ 319139 w 2651237"/>
              <a:gd name="connsiteY1" fmla="*/ 19250 h 1575976"/>
              <a:gd name="connsiteX2" fmla="*/ 2369093 w 2651237"/>
              <a:gd name="connsiteY2" fmla="*/ 0 h 1575976"/>
              <a:gd name="connsiteX3" fmla="*/ 2651237 w 2651237"/>
              <a:gd name="connsiteY3" fmla="*/ 1513588 h 1575976"/>
              <a:gd name="connsiteX4" fmla="*/ 0 w 2651237"/>
              <a:gd name="connsiteY4" fmla="*/ 1509414 h 1575976"/>
              <a:gd name="connsiteX0" fmla="*/ 0 w 2596152"/>
              <a:gd name="connsiteY0" fmla="*/ 1498397 h 1572456"/>
              <a:gd name="connsiteX1" fmla="*/ 264054 w 2596152"/>
              <a:gd name="connsiteY1" fmla="*/ 19250 h 1572456"/>
              <a:gd name="connsiteX2" fmla="*/ 2314008 w 2596152"/>
              <a:gd name="connsiteY2" fmla="*/ 0 h 1572456"/>
              <a:gd name="connsiteX3" fmla="*/ 2596152 w 2596152"/>
              <a:gd name="connsiteY3" fmla="*/ 1513588 h 1572456"/>
              <a:gd name="connsiteX4" fmla="*/ 0 w 2596152"/>
              <a:gd name="connsiteY4" fmla="*/ 1498397 h 1572456"/>
              <a:gd name="connsiteX0" fmla="*/ 0 w 2596152"/>
              <a:gd name="connsiteY0" fmla="*/ 1498397 h 1581637"/>
              <a:gd name="connsiteX1" fmla="*/ 264054 w 2596152"/>
              <a:gd name="connsiteY1" fmla="*/ 19250 h 1581637"/>
              <a:gd name="connsiteX2" fmla="*/ 2314008 w 2596152"/>
              <a:gd name="connsiteY2" fmla="*/ 0 h 1581637"/>
              <a:gd name="connsiteX3" fmla="*/ 2596152 w 2596152"/>
              <a:gd name="connsiteY3" fmla="*/ 1513588 h 1581637"/>
              <a:gd name="connsiteX4" fmla="*/ 0 w 2596152"/>
              <a:gd name="connsiteY4" fmla="*/ 1498397 h 1581637"/>
              <a:gd name="connsiteX0" fmla="*/ 0 w 2596152"/>
              <a:gd name="connsiteY0" fmla="*/ 1498397 h 1596067"/>
              <a:gd name="connsiteX1" fmla="*/ 264054 w 2596152"/>
              <a:gd name="connsiteY1" fmla="*/ 19250 h 1596067"/>
              <a:gd name="connsiteX2" fmla="*/ 2314008 w 2596152"/>
              <a:gd name="connsiteY2" fmla="*/ 0 h 1596067"/>
              <a:gd name="connsiteX3" fmla="*/ 2596152 w 2596152"/>
              <a:gd name="connsiteY3" fmla="*/ 1513588 h 1596067"/>
              <a:gd name="connsiteX4" fmla="*/ 0 w 2596152"/>
              <a:gd name="connsiteY4" fmla="*/ 1498397 h 1596067"/>
              <a:gd name="connsiteX0" fmla="*/ 0 w 2629203"/>
              <a:gd name="connsiteY0" fmla="*/ 1509414 h 1601275"/>
              <a:gd name="connsiteX1" fmla="*/ 297105 w 2629203"/>
              <a:gd name="connsiteY1" fmla="*/ 19250 h 1601275"/>
              <a:gd name="connsiteX2" fmla="*/ 2347059 w 2629203"/>
              <a:gd name="connsiteY2" fmla="*/ 0 h 1601275"/>
              <a:gd name="connsiteX3" fmla="*/ 2629203 w 2629203"/>
              <a:gd name="connsiteY3" fmla="*/ 1513588 h 1601275"/>
              <a:gd name="connsiteX4" fmla="*/ 0 w 2629203"/>
              <a:gd name="connsiteY4" fmla="*/ 1509414 h 1601275"/>
              <a:gd name="connsiteX0" fmla="*/ 0 w 2629203"/>
              <a:gd name="connsiteY0" fmla="*/ 1509414 h 1601275"/>
              <a:gd name="connsiteX1" fmla="*/ 297105 w 2629203"/>
              <a:gd name="connsiteY1" fmla="*/ 19250 h 1601275"/>
              <a:gd name="connsiteX2" fmla="*/ 2347059 w 2629203"/>
              <a:gd name="connsiteY2" fmla="*/ 0 h 1601275"/>
              <a:gd name="connsiteX3" fmla="*/ 2629203 w 2629203"/>
              <a:gd name="connsiteY3" fmla="*/ 1513588 h 1601275"/>
              <a:gd name="connsiteX4" fmla="*/ 0 w 2629203"/>
              <a:gd name="connsiteY4" fmla="*/ 1509414 h 1601275"/>
              <a:gd name="connsiteX0" fmla="*/ 0 w 2629203"/>
              <a:gd name="connsiteY0" fmla="*/ 1509414 h 1601275"/>
              <a:gd name="connsiteX1" fmla="*/ 297105 w 2629203"/>
              <a:gd name="connsiteY1" fmla="*/ 19250 h 1601275"/>
              <a:gd name="connsiteX2" fmla="*/ 2347059 w 2629203"/>
              <a:gd name="connsiteY2" fmla="*/ 0 h 1601275"/>
              <a:gd name="connsiteX3" fmla="*/ 2629203 w 2629203"/>
              <a:gd name="connsiteY3" fmla="*/ 1513588 h 1601275"/>
              <a:gd name="connsiteX4" fmla="*/ 0 w 2629203"/>
              <a:gd name="connsiteY4" fmla="*/ 1509414 h 1601275"/>
              <a:gd name="connsiteX0" fmla="*/ 0 w 2684287"/>
              <a:gd name="connsiteY0" fmla="*/ 1509414 h 1601275"/>
              <a:gd name="connsiteX1" fmla="*/ 352189 w 2684287"/>
              <a:gd name="connsiteY1" fmla="*/ 19250 h 1601275"/>
              <a:gd name="connsiteX2" fmla="*/ 2402143 w 2684287"/>
              <a:gd name="connsiteY2" fmla="*/ 0 h 1601275"/>
              <a:gd name="connsiteX3" fmla="*/ 2684287 w 2684287"/>
              <a:gd name="connsiteY3" fmla="*/ 1513588 h 1601275"/>
              <a:gd name="connsiteX4" fmla="*/ 0 w 2684287"/>
              <a:gd name="connsiteY4" fmla="*/ 1509414 h 1601275"/>
              <a:gd name="connsiteX0" fmla="*/ 0 w 2607169"/>
              <a:gd name="connsiteY0" fmla="*/ 1542465 h 1619165"/>
              <a:gd name="connsiteX1" fmla="*/ 275071 w 2607169"/>
              <a:gd name="connsiteY1" fmla="*/ 19250 h 1619165"/>
              <a:gd name="connsiteX2" fmla="*/ 2325025 w 2607169"/>
              <a:gd name="connsiteY2" fmla="*/ 0 h 1619165"/>
              <a:gd name="connsiteX3" fmla="*/ 2607169 w 2607169"/>
              <a:gd name="connsiteY3" fmla="*/ 1513588 h 1619165"/>
              <a:gd name="connsiteX4" fmla="*/ 0 w 2607169"/>
              <a:gd name="connsiteY4" fmla="*/ 1542465 h 1619165"/>
              <a:gd name="connsiteX0" fmla="*/ 0 w 2607169"/>
              <a:gd name="connsiteY0" fmla="*/ 1509415 h 1601276"/>
              <a:gd name="connsiteX1" fmla="*/ 275071 w 2607169"/>
              <a:gd name="connsiteY1" fmla="*/ 19250 h 1601276"/>
              <a:gd name="connsiteX2" fmla="*/ 2325025 w 2607169"/>
              <a:gd name="connsiteY2" fmla="*/ 0 h 1601276"/>
              <a:gd name="connsiteX3" fmla="*/ 2607169 w 2607169"/>
              <a:gd name="connsiteY3" fmla="*/ 1513588 h 1601276"/>
              <a:gd name="connsiteX4" fmla="*/ 0 w 2607169"/>
              <a:gd name="connsiteY4" fmla="*/ 1509415 h 160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7169" h="1601276">
                <a:moveTo>
                  <a:pt x="0" y="1509415"/>
                </a:moveTo>
                <a:cubicBezTo>
                  <a:pt x="31581" y="1039328"/>
                  <a:pt x="164980" y="90643"/>
                  <a:pt x="275071" y="19250"/>
                </a:cubicBezTo>
                <a:lnTo>
                  <a:pt x="2325025" y="0"/>
                </a:lnTo>
                <a:cubicBezTo>
                  <a:pt x="2438324" y="74601"/>
                  <a:pt x="2493870" y="1005850"/>
                  <a:pt x="2607169" y="1513588"/>
                </a:cubicBezTo>
                <a:cubicBezTo>
                  <a:pt x="2512192" y="1632300"/>
                  <a:pt x="68767" y="1630060"/>
                  <a:pt x="0" y="150941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835976-24B9-A842-8A88-6F853F7A3F8D}"/>
              </a:ext>
            </a:extLst>
          </p:cNvPr>
          <p:cNvSpPr/>
          <p:nvPr/>
        </p:nvSpPr>
        <p:spPr>
          <a:xfrm>
            <a:off x="5193359" y="469577"/>
            <a:ext cx="750421" cy="7805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672DB7-57A4-B048-9793-2587407429A5}"/>
              </a:ext>
            </a:extLst>
          </p:cNvPr>
          <p:cNvSpPr/>
          <p:nvPr/>
        </p:nvSpPr>
        <p:spPr>
          <a:xfrm>
            <a:off x="5322510" y="651431"/>
            <a:ext cx="492118" cy="4168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970090-7B62-C74F-A711-472965910DC5}"/>
              </a:ext>
            </a:extLst>
          </p:cNvPr>
          <p:cNvSpPr/>
          <p:nvPr/>
        </p:nvSpPr>
        <p:spPr>
          <a:xfrm>
            <a:off x="5428764" y="736276"/>
            <a:ext cx="165585" cy="1400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0B9022-AED5-ED44-B816-FFD33B0225F6}"/>
              </a:ext>
            </a:extLst>
          </p:cNvPr>
          <p:cNvSpPr/>
          <p:nvPr/>
        </p:nvSpPr>
        <p:spPr>
          <a:xfrm>
            <a:off x="6072931" y="469577"/>
            <a:ext cx="750421" cy="7805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FEC6BA-9AE6-0F4E-B5C9-834CDE789651}"/>
              </a:ext>
            </a:extLst>
          </p:cNvPr>
          <p:cNvSpPr/>
          <p:nvPr/>
        </p:nvSpPr>
        <p:spPr>
          <a:xfrm>
            <a:off x="6202082" y="651431"/>
            <a:ext cx="492118" cy="4168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F30072-FE94-AA45-915B-6ABD25506EE0}"/>
              </a:ext>
            </a:extLst>
          </p:cNvPr>
          <p:cNvSpPr/>
          <p:nvPr/>
        </p:nvSpPr>
        <p:spPr>
          <a:xfrm>
            <a:off x="6308336" y="736276"/>
            <a:ext cx="165585" cy="1400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557F086B-F594-644C-A0F4-1D548DCD5770}"/>
              </a:ext>
            </a:extLst>
          </p:cNvPr>
          <p:cNvSpPr/>
          <p:nvPr/>
        </p:nvSpPr>
        <p:spPr>
          <a:xfrm rot="11034606">
            <a:off x="5849234" y="1333439"/>
            <a:ext cx="322686" cy="365879"/>
          </a:xfrm>
          <a:prstGeom prst="blockArc">
            <a:avLst>
              <a:gd name="adj1" fmla="val 10800000"/>
              <a:gd name="adj2" fmla="val 21547211"/>
              <a:gd name="adj3" fmla="val 16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1FFF16-04CF-294D-A757-A7E6AD166C50}"/>
              </a:ext>
            </a:extLst>
          </p:cNvPr>
          <p:cNvSpPr/>
          <p:nvPr/>
        </p:nvSpPr>
        <p:spPr>
          <a:xfrm flipV="1">
            <a:off x="5849234" y="1470223"/>
            <a:ext cx="53091" cy="66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E97838-8DB4-4844-AFEC-91573050E810}"/>
              </a:ext>
            </a:extLst>
          </p:cNvPr>
          <p:cNvSpPr/>
          <p:nvPr/>
        </p:nvSpPr>
        <p:spPr>
          <a:xfrm flipV="1">
            <a:off x="6118829" y="1470223"/>
            <a:ext cx="53091" cy="66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3F1E720-FE5F-F944-862B-5EB4EE8C3E8C}"/>
              </a:ext>
            </a:extLst>
          </p:cNvPr>
          <p:cNvSpPr/>
          <p:nvPr/>
        </p:nvSpPr>
        <p:spPr>
          <a:xfrm>
            <a:off x="5829413" y="-126992"/>
            <a:ext cx="432813" cy="3490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7BBC8B-0B7C-1041-8A79-B6EFB1F3C03C}"/>
              </a:ext>
            </a:extLst>
          </p:cNvPr>
          <p:cNvSpPr/>
          <p:nvPr/>
        </p:nvSpPr>
        <p:spPr>
          <a:xfrm>
            <a:off x="5761022" y="-702439"/>
            <a:ext cx="518160" cy="518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021E1777-C677-F846-83F3-7054C4C26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901803" y="-5713541"/>
            <a:ext cx="6337300" cy="67818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87E3CABD-25BF-A14D-A15B-E1D034422DC3}"/>
              </a:ext>
            </a:extLst>
          </p:cNvPr>
          <p:cNvSpPr/>
          <p:nvPr/>
        </p:nvSpPr>
        <p:spPr>
          <a:xfrm>
            <a:off x="6823352" y="1155032"/>
            <a:ext cx="145339" cy="95082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BC8D8A-7633-934B-8A3E-C06AAC27C9EB}"/>
              </a:ext>
            </a:extLst>
          </p:cNvPr>
          <p:cNvSpPr/>
          <p:nvPr/>
        </p:nvSpPr>
        <p:spPr>
          <a:xfrm>
            <a:off x="5064208" y="1187332"/>
            <a:ext cx="145339" cy="95082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0B2D615-1AE7-0945-A642-BE5590D4E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3350" y="-6229642"/>
            <a:ext cx="6337300" cy="678180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7F97B40-94DC-D242-B2C1-3EB409FCDB09}"/>
              </a:ext>
            </a:extLst>
          </p:cNvPr>
          <p:cNvSpPr/>
          <p:nvPr/>
        </p:nvSpPr>
        <p:spPr>
          <a:xfrm>
            <a:off x="7389105" y="135478"/>
            <a:ext cx="518160" cy="518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028" name="Picture 4" descr="Lets go - Free communications icons">
            <a:extLst>
              <a:ext uri="{FF2B5EF4-FFF2-40B4-BE49-F238E27FC236}">
                <a16:creationId xmlns:a16="http://schemas.microsoft.com/office/drawing/2014/main" id="{2317B29A-097D-4145-BDF7-A690766CE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3" y="2004491"/>
            <a:ext cx="3467483" cy="346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B15B284-295B-0849-A7EB-6AEBD8EBA7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1824" t="59790" r="1" b="7220"/>
          <a:stretch/>
        </p:blipFill>
        <p:spPr>
          <a:xfrm>
            <a:off x="4202130" y="2422814"/>
            <a:ext cx="518160" cy="22373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9348D9C-AAEB-8546-8BA0-CBAF2098D7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73288" y="806287"/>
            <a:ext cx="7568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11</Words>
  <Application>Microsoft Macintosh PowerPoint</Application>
  <PresentationFormat>Widescreen</PresentationFormat>
  <Paragraphs>11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DIN Condensed</vt:lpstr>
      <vt:lpstr>Office Theme</vt:lpstr>
      <vt:lpstr>fili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fili</dc:title>
  <dc:creator>LUIS FERNANDO LOPEZ MARTINEZ</dc:creator>
  <cp:lastModifiedBy>LUIS FERNANDO LOPEZ MARTINEZ</cp:lastModifiedBy>
  <cp:revision>3</cp:revision>
  <dcterms:created xsi:type="dcterms:W3CDTF">2021-11-20T18:24:03Z</dcterms:created>
  <dcterms:modified xsi:type="dcterms:W3CDTF">2021-11-22T03:05:47Z</dcterms:modified>
</cp:coreProperties>
</file>