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5B04E-53E6-BE4F-86C8-C0B8644F6625}" type="datetimeFigureOut">
              <a:rPr lang="es-ES_tradnl" smtClean="0"/>
              <a:t>3/12/21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B4C96-78D9-A74B-A160-A4BC806AE8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1370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93C8F-4893-1149-8105-75E927A792CB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899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36BF-A863-3842-A7DE-929034F78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E3B57-0D97-DE4F-A2FB-5837681E8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CA136-7375-D84F-BAF2-4ECDA92F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2C3B-69B8-EC46-B83B-0CDD57620492}" type="datetimeFigureOut">
              <a:rPr lang="es-ES_tradnl" smtClean="0"/>
              <a:t>3/12/21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82A8D-E58D-BC4E-B40C-F93860F3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E0F12-F585-BF46-B7C7-4B96CED3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0408-C710-E243-9179-00B0E72C8E0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944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2C293-BD5A-454B-9ED9-F431282D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0EC4D-DC9C-7449-971D-5B816693B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D11D7-8AF4-0A47-8601-2A75C485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2C3B-69B8-EC46-B83B-0CDD57620492}" type="datetimeFigureOut">
              <a:rPr lang="es-ES_tradnl" smtClean="0"/>
              <a:t>3/12/21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DAE30-3593-DD47-9B4B-D60E0E48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2A310-7177-9647-834F-8607CBFB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0408-C710-E243-9179-00B0E72C8E0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1134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2C6C2-8C46-9141-A73E-4A64D5DEE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E590C-24AD-1946-826A-5BDBB2835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28A64-4C73-F94D-B303-D37D83E8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2C3B-69B8-EC46-B83B-0CDD57620492}" type="datetimeFigureOut">
              <a:rPr lang="es-ES_tradnl" smtClean="0"/>
              <a:t>3/12/21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18FD6-738B-4E4F-BB4E-0E1029A4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37227-79F4-A44A-8E29-A1ABD348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0408-C710-E243-9179-00B0E72C8E0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3619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7EFE-A4D8-844D-89F4-02EA9359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54542-1D4A-BE4B-B7DA-56CE3E312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9A39E-6BF1-C64A-92FE-EAAF7F93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2C3B-69B8-EC46-B83B-0CDD57620492}" type="datetimeFigureOut">
              <a:rPr lang="es-ES_tradnl" smtClean="0"/>
              <a:t>3/12/21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899E3-54A7-1746-AD22-42197A11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F1AD0-1F86-A54C-9825-EFDE1011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0408-C710-E243-9179-00B0E72C8E0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2355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1FE3-A759-8244-895E-7C558253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3A8F2-6932-3D42-8A90-569430880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D4E9-8F6E-054E-9A07-F0558F5F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2C3B-69B8-EC46-B83B-0CDD57620492}" type="datetimeFigureOut">
              <a:rPr lang="es-ES_tradnl" smtClean="0"/>
              <a:t>3/12/21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8E1A0-5F5F-EA4B-95E6-E2031184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58F15-1EBF-C344-9EF1-6BD9159F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0408-C710-E243-9179-00B0E72C8E0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311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15B5-F993-F84D-8E66-F37BD944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7B1A4-FA49-E34A-BA19-89CC2490B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A732A-7963-5A48-9F16-4FCDAE699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9857E-543F-A041-BA99-BED62D50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2C3B-69B8-EC46-B83B-0CDD57620492}" type="datetimeFigureOut">
              <a:rPr lang="es-ES_tradnl" smtClean="0"/>
              <a:t>3/12/21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A8D73-9936-B545-B8CA-7AD1B524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64AC9-71F4-A14A-99A9-9ED2829C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0408-C710-E243-9179-00B0E72C8E0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185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4356-1A7D-0B4C-9327-64FB0303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36D81-E04D-8848-800B-2E22ED338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5677F-3107-E74F-9162-8CB2577D3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443CA-D358-BB4E-9E1D-4807F8E96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46149-1B00-4449-B98D-669F6B46C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A2061-8DB2-1240-A456-926776E8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2C3B-69B8-EC46-B83B-0CDD57620492}" type="datetimeFigureOut">
              <a:rPr lang="es-ES_tradnl" smtClean="0"/>
              <a:t>3/12/21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23702-E91D-044D-913B-118C3202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7D758-A62A-724E-9E8D-FF5D1F65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0408-C710-E243-9179-00B0E72C8E0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479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D993-6348-2140-97C6-D8B3C650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9B316-5378-0D46-97C2-797BBD8D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2C3B-69B8-EC46-B83B-0CDD57620492}" type="datetimeFigureOut">
              <a:rPr lang="es-ES_tradnl" smtClean="0"/>
              <a:t>3/12/21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0F38D-144E-1447-A3BD-502FA2F3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C19C-88AD-7F46-8A20-00D258B2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0408-C710-E243-9179-00B0E72C8E0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188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7C4F92-554F-6844-93EA-3B0F045E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2C3B-69B8-EC46-B83B-0CDD57620492}" type="datetimeFigureOut">
              <a:rPr lang="es-ES_tradnl" smtClean="0"/>
              <a:t>3/12/21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96987-E006-864D-B469-ABEBF722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AB807-A6B2-554B-8CD2-B0DE1270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0408-C710-E243-9179-00B0E72C8E0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4266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8371-B1E0-D042-BA31-40466396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F34B5-D354-E04A-A5C7-7BD61B1A2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4C69D-BBE8-DE44-9FA9-7144EA959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C0C79-7610-D941-A1F6-36092A5B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2C3B-69B8-EC46-B83B-0CDD57620492}" type="datetimeFigureOut">
              <a:rPr lang="es-ES_tradnl" smtClean="0"/>
              <a:t>3/12/21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23062-D2D4-B646-9BF9-3D052D9F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C62DA-D792-B847-B574-975F8B53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0408-C710-E243-9179-00B0E72C8E0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4284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DD00-0859-2248-965D-CAB13288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3DC07-48F4-104B-8226-F0C244CE6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85C2A-F577-184A-ADAB-1D31F1200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F62A7-9424-374E-AA68-5237EA38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2C3B-69B8-EC46-B83B-0CDD57620492}" type="datetimeFigureOut">
              <a:rPr lang="es-ES_tradnl" smtClean="0"/>
              <a:t>3/12/21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897F6-C125-184D-8E81-4B97A5BC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86971-4708-8242-B5E1-BFF4B961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0408-C710-E243-9179-00B0E72C8E0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04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F9B91-7325-A44A-9190-956B3473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6A920-CC53-0547-8841-EE7CA78E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7519C-148F-6044-A184-6F0C2799A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D2C3B-69B8-EC46-B83B-0CDD57620492}" type="datetimeFigureOut">
              <a:rPr lang="es-ES_tradnl" smtClean="0"/>
              <a:t>3/12/21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C527-FBF5-E64D-B396-97BFF03CE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2D2B-5F6A-514C-8A53-43C767398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50408-C710-E243-9179-00B0E72C8E0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6962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5ED6DD-A04D-AA4B-9E8A-5D6B6DE0D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009AE3-D100-9348-A6A3-4072966DEAD5}"/>
              </a:ext>
            </a:extLst>
          </p:cNvPr>
          <p:cNvSpPr txBox="1">
            <a:spLocks/>
          </p:cNvSpPr>
          <p:nvPr/>
        </p:nvSpPr>
        <p:spPr>
          <a:xfrm>
            <a:off x="444843" y="-308919"/>
            <a:ext cx="13527775" cy="716691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36000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9300" dirty="0">
                <a:solidFill>
                  <a:schemeClr val="bg1"/>
                </a:solidFill>
                <a:latin typeface="DIN Condensed" pitchFamily="2" charset="0"/>
              </a:rPr>
              <a:t>Go</a:t>
            </a:r>
            <a:r>
              <a:rPr lang="es-ES_tradnl" sz="19300" dirty="0">
                <a:solidFill>
                  <a:srgbClr val="FF0000"/>
                </a:solidFill>
                <a:latin typeface="DIN Condensed" pitchFamily="2" charset="0"/>
              </a:rPr>
              <a:t>Game</a:t>
            </a:r>
            <a:endParaRPr lang="es-ES_tradnl" sz="19300" dirty="0">
              <a:solidFill>
                <a:schemeClr val="bg1"/>
              </a:solidFill>
              <a:latin typeface="DIN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37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31ECF39-09D0-7944-8A81-362DD87BA0E1}"/>
              </a:ext>
            </a:extLst>
          </p:cNvPr>
          <p:cNvSpPr txBox="1">
            <a:spLocks/>
          </p:cNvSpPr>
          <p:nvPr/>
        </p:nvSpPr>
        <p:spPr>
          <a:xfrm>
            <a:off x="1707789" y="1799969"/>
            <a:ext cx="2520000" cy="249408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36000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9300" dirty="0">
                <a:solidFill>
                  <a:schemeClr val="bg1"/>
                </a:solidFill>
                <a:latin typeface="DIN Condensed" pitchFamily="2" charset="0"/>
              </a:rPr>
              <a:t>G</a:t>
            </a:r>
            <a:r>
              <a:rPr lang="es-ES_tradnl" sz="19300" dirty="0">
                <a:solidFill>
                  <a:srgbClr val="FF0000"/>
                </a:solidFill>
                <a:latin typeface="DIN Condensed" pitchFamily="2" charset="0"/>
              </a:rPr>
              <a:t>G</a:t>
            </a:r>
            <a:endParaRPr lang="es-ES_tradnl" sz="19300" dirty="0">
              <a:solidFill>
                <a:schemeClr val="bg1"/>
              </a:solidFill>
              <a:latin typeface="DIN Condensed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5DDB4A6-C4C7-A94E-9526-2F4C780BAE97}"/>
              </a:ext>
            </a:extLst>
          </p:cNvPr>
          <p:cNvSpPr>
            <a:spLocks/>
          </p:cNvSpPr>
          <p:nvPr/>
        </p:nvSpPr>
        <p:spPr>
          <a:xfrm>
            <a:off x="3325142" y="-891844"/>
            <a:ext cx="2523600" cy="2520000"/>
          </a:xfrm>
          <a:prstGeom prst="roundRect">
            <a:avLst/>
          </a:prstGeom>
          <a:solidFill>
            <a:schemeClr val="tx1"/>
          </a:solidFill>
        </p:spPr>
        <p:txBody>
          <a:bodyPr vert="horz" lIns="91440" tIns="36000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ES_tradnl" sz="19300" dirty="0">
                <a:solidFill>
                  <a:schemeClr val="bg1"/>
                </a:solidFill>
                <a:latin typeface="DIN Condensed" pitchFamily="2" charset="0"/>
              </a:rPr>
              <a:t>G</a:t>
            </a:r>
            <a:r>
              <a:rPr lang="es-ES_tradnl" sz="19300" dirty="0">
                <a:solidFill>
                  <a:srgbClr val="FF0000"/>
                </a:solidFill>
                <a:latin typeface="DIN Condensed" pitchFamily="2" charset="0"/>
              </a:rPr>
              <a:t>G</a:t>
            </a:r>
            <a:endParaRPr lang="es-ES_tradnl" sz="19300" dirty="0">
              <a:solidFill>
                <a:srgbClr val="FF0000"/>
              </a:solidFill>
              <a:latin typeface="DIN Condensed" pitchFamily="2" charset="0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5557E4-B573-EA4E-9A39-FDE7469BABDE}"/>
              </a:ext>
            </a:extLst>
          </p:cNvPr>
          <p:cNvSpPr txBox="1">
            <a:spLocks/>
          </p:cNvSpPr>
          <p:nvPr/>
        </p:nvSpPr>
        <p:spPr>
          <a:xfrm>
            <a:off x="7814421" y="1520333"/>
            <a:ext cx="6986100" cy="249408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36000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9300" dirty="0">
                <a:solidFill>
                  <a:schemeClr val="bg1"/>
                </a:solidFill>
                <a:latin typeface="DIN Condensed" pitchFamily="2" charset="0"/>
              </a:rPr>
              <a:t>Go</a:t>
            </a:r>
            <a:r>
              <a:rPr lang="es-ES_tradnl" sz="19300" dirty="0">
                <a:solidFill>
                  <a:srgbClr val="FF0000"/>
                </a:solidFill>
                <a:latin typeface="DIN Condensed" pitchFamily="2" charset="0"/>
              </a:rPr>
              <a:t>Game</a:t>
            </a:r>
            <a:endParaRPr lang="es-ES_tradnl" sz="19300" dirty="0">
              <a:solidFill>
                <a:schemeClr val="bg1"/>
              </a:solidFill>
              <a:latin typeface="DIN Condensed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EB34A0-023E-7E4E-AE59-4CD56FA483E7}"/>
              </a:ext>
            </a:extLst>
          </p:cNvPr>
          <p:cNvSpPr txBox="1">
            <a:spLocks/>
          </p:cNvSpPr>
          <p:nvPr/>
        </p:nvSpPr>
        <p:spPr>
          <a:xfrm>
            <a:off x="5223621" y="4090623"/>
            <a:ext cx="6603327" cy="249408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36000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93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DIN Condensed" pitchFamily="2" charset="0"/>
              </a:rPr>
              <a:t>Go</a:t>
            </a:r>
            <a:r>
              <a:rPr lang="es-ES_tradnl" sz="193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DIN Condensed" pitchFamily="2" charset="0"/>
              </a:rPr>
              <a:t>Game</a:t>
            </a:r>
            <a:endParaRPr lang="es-ES_tradnl" sz="193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DIN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36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>
            <a:extLst>
              <a:ext uri="{FF2B5EF4-FFF2-40B4-BE49-F238E27FC236}">
                <a16:creationId xmlns:a16="http://schemas.microsoft.com/office/drawing/2014/main" id="{A55A181D-1EFD-C741-B62F-66362CAB9B7D}"/>
              </a:ext>
            </a:extLst>
          </p:cNvPr>
          <p:cNvSpPr/>
          <p:nvPr/>
        </p:nvSpPr>
        <p:spPr>
          <a:xfrm rot="16556809">
            <a:off x="3948423" y="2098530"/>
            <a:ext cx="2031626" cy="2398398"/>
          </a:xfrm>
          <a:prstGeom prst="blockArc">
            <a:avLst>
              <a:gd name="adj1" fmla="val 10800000"/>
              <a:gd name="adj2" fmla="val 48080"/>
              <a:gd name="adj3" fmla="val 1599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57CD6F1E-F468-B442-B4DC-ED08A3297FDF}"/>
              </a:ext>
            </a:extLst>
          </p:cNvPr>
          <p:cNvSpPr/>
          <p:nvPr/>
        </p:nvSpPr>
        <p:spPr>
          <a:xfrm rot="5156792">
            <a:off x="6272295" y="2124012"/>
            <a:ext cx="2031626" cy="2398398"/>
          </a:xfrm>
          <a:prstGeom prst="blockArc">
            <a:avLst>
              <a:gd name="adj1" fmla="val 10800000"/>
              <a:gd name="adj2" fmla="val 48080"/>
              <a:gd name="adj3" fmla="val 1599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D6B0AE9-A76F-A94A-9D0D-3CFBD7220C4C}"/>
              </a:ext>
            </a:extLst>
          </p:cNvPr>
          <p:cNvSpPr/>
          <p:nvPr/>
        </p:nvSpPr>
        <p:spPr>
          <a:xfrm>
            <a:off x="5829413" y="1754519"/>
            <a:ext cx="381379" cy="5398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3A6A99-612E-864B-A840-59D848D187D2}"/>
              </a:ext>
            </a:extLst>
          </p:cNvPr>
          <p:cNvSpPr>
            <a:spLocks/>
          </p:cNvSpPr>
          <p:nvPr/>
        </p:nvSpPr>
        <p:spPr>
          <a:xfrm>
            <a:off x="4834200" y="2169000"/>
            <a:ext cx="2523600" cy="2520000"/>
          </a:xfrm>
          <a:prstGeom prst="roundRect">
            <a:avLst/>
          </a:prstGeom>
          <a:solidFill>
            <a:schemeClr val="tx1"/>
          </a:solidFill>
        </p:spPr>
        <p:txBody>
          <a:bodyPr vert="horz" lIns="91440" tIns="36000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ES_tradnl" sz="19300" dirty="0">
                <a:solidFill>
                  <a:schemeClr val="bg1"/>
                </a:solidFill>
                <a:latin typeface="DIN Condensed" pitchFamily="2" charset="0"/>
              </a:rPr>
              <a:t>G</a:t>
            </a:r>
            <a:r>
              <a:rPr lang="es-ES_tradnl" sz="19300" dirty="0">
                <a:solidFill>
                  <a:srgbClr val="FF0000"/>
                </a:solidFill>
                <a:latin typeface="DIN Condensed" pitchFamily="2" charset="0"/>
              </a:rPr>
              <a:t>G</a:t>
            </a:r>
            <a:endParaRPr lang="es-ES_tradnl" sz="19300" dirty="0">
              <a:solidFill>
                <a:schemeClr val="bg1"/>
              </a:solidFill>
              <a:latin typeface="DIN Condensed" pitchFamily="2" charset="0"/>
              <a:ea typeface="+mj-ea"/>
              <a:cs typeface="+mj-cs"/>
            </a:endParaRP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FD454F7A-D5F3-C940-AD1F-67C0746ACCDA}"/>
              </a:ext>
            </a:extLst>
          </p:cNvPr>
          <p:cNvSpPr/>
          <p:nvPr/>
        </p:nvSpPr>
        <p:spPr>
          <a:xfrm>
            <a:off x="4820015" y="233083"/>
            <a:ext cx="2607169" cy="1601276"/>
          </a:xfrm>
          <a:custGeom>
            <a:avLst/>
            <a:gdLst>
              <a:gd name="connsiteX0" fmla="*/ 0 w 2893376"/>
              <a:gd name="connsiteY0" fmla="*/ 1590591 h 1590591"/>
              <a:gd name="connsiteX1" fmla="*/ 397648 w 2893376"/>
              <a:gd name="connsiteY1" fmla="*/ 0 h 1590591"/>
              <a:gd name="connsiteX2" fmla="*/ 2495728 w 2893376"/>
              <a:gd name="connsiteY2" fmla="*/ 0 h 1590591"/>
              <a:gd name="connsiteX3" fmla="*/ 2893376 w 2893376"/>
              <a:gd name="connsiteY3" fmla="*/ 1590591 h 1590591"/>
              <a:gd name="connsiteX4" fmla="*/ 0 w 2893376"/>
              <a:gd name="connsiteY4" fmla="*/ 1590591 h 1590591"/>
              <a:gd name="connsiteX0" fmla="*/ 0 w 2854875"/>
              <a:gd name="connsiteY0" fmla="*/ 1542465 h 1590591"/>
              <a:gd name="connsiteX1" fmla="*/ 359147 w 2854875"/>
              <a:gd name="connsiteY1" fmla="*/ 0 h 1590591"/>
              <a:gd name="connsiteX2" fmla="*/ 2457227 w 2854875"/>
              <a:gd name="connsiteY2" fmla="*/ 0 h 1590591"/>
              <a:gd name="connsiteX3" fmla="*/ 2854875 w 2854875"/>
              <a:gd name="connsiteY3" fmla="*/ 1590591 h 1590591"/>
              <a:gd name="connsiteX4" fmla="*/ 0 w 2854875"/>
              <a:gd name="connsiteY4" fmla="*/ 1542465 h 1590591"/>
              <a:gd name="connsiteX0" fmla="*/ 0 w 2854875"/>
              <a:gd name="connsiteY0" fmla="*/ 1542465 h 1590591"/>
              <a:gd name="connsiteX1" fmla="*/ 359147 w 2854875"/>
              <a:gd name="connsiteY1" fmla="*/ 0 h 1590591"/>
              <a:gd name="connsiteX2" fmla="*/ 2457227 w 2854875"/>
              <a:gd name="connsiteY2" fmla="*/ 0 h 1590591"/>
              <a:gd name="connsiteX3" fmla="*/ 2854875 w 2854875"/>
              <a:gd name="connsiteY3" fmla="*/ 1590591 h 1590591"/>
              <a:gd name="connsiteX4" fmla="*/ 0 w 2854875"/>
              <a:gd name="connsiteY4" fmla="*/ 1542465 h 1590591"/>
              <a:gd name="connsiteX0" fmla="*/ 0 w 2835624"/>
              <a:gd name="connsiteY0" fmla="*/ 1542465 h 1568299"/>
              <a:gd name="connsiteX1" fmla="*/ 359147 w 2835624"/>
              <a:gd name="connsiteY1" fmla="*/ 0 h 1568299"/>
              <a:gd name="connsiteX2" fmla="*/ 2457227 w 2835624"/>
              <a:gd name="connsiteY2" fmla="*/ 0 h 1568299"/>
              <a:gd name="connsiteX3" fmla="*/ 2835624 w 2835624"/>
              <a:gd name="connsiteY3" fmla="*/ 1561715 h 1568299"/>
              <a:gd name="connsiteX4" fmla="*/ 0 w 2835624"/>
              <a:gd name="connsiteY4" fmla="*/ 1542465 h 1568299"/>
              <a:gd name="connsiteX0" fmla="*/ 0 w 2835624"/>
              <a:gd name="connsiteY0" fmla="*/ 1542465 h 1577370"/>
              <a:gd name="connsiteX1" fmla="*/ 359147 w 2835624"/>
              <a:gd name="connsiteY1" fmla="*/ 0 h 1577370"/>
              <a:gd name="connsiteX2" fmla="*/ 2457227 w 2835624"/>
              <a:gd name="connsiteY2" fmla="*/ 0 h 1577370"/>
              <a:gd name="connsiteX3" fmla="*/ 2835624 w 2835624"/>
              <a:gd name="connsiteY3" fmla="*/ 1561715 h 1577370"/>
              <a:gd name="connsiteX4" fmla="*/ 0 w 2835624"/>
              <a:gd name="connsiteY4" fmla="*/ 1542465 h 1577370"/>
              <a:gd name="connsiteX0" fmla="*/ 0 w 2797123"/>
              <a:gd name="connsiteY0" fmla="*/ 1542465 h 1564785"/>
              <a:gd name="connsiteX1" fmla="*/ 359147 w 2797123"/>
              <a:gd name="connsiteY1" fmla="*/ 0 h 1564785"/>
              <a:gd name="connsiteX2" fmla="*/ 2457227 w 2797123"/>
              <a:gd name="connsiteY2" fmla="*/ 0 h 1564785"/>
              <a:gd name="connsiteX3" fmla="*/ 2797123 w 2797123"/>
              <a:gd name="connsiteY3" fmla="*/ 1523214 h 1564785"/>
              <a:gd name="connsiteX4" fmla="*/ 0 w 2797123"/>
              <a:gd name="connsiteY4" fmla="*/ 1542465 h 1564785"/>
              <a:gd name="connsiteX0" fmla="*/ 0 w 2797123"/>
              <a:gd name="connsiteY0" fmla="*/ 1542465 h 1583487"/>
              <a:gd name="connsiteX1" fmla="*/ 359147 w 2797123"/>
              <a:gd name="connsiteY1" fmla="*/ 0 h 1583487"/>
              <a:gd name="connsiteX2" fmla="*/ 2457227 w 2797123"/>
              <a:gd name="connsiteY2" fmla="*/ 0 h 1583487"/>
              <a:gd name="connsiteX3" fmla="*/ 2797123 w 2797123"/>
              <a:gd name="connsiteY3" fmla="*/ 1523214 h 1583487"/>
              <a:gd name="connsiteX4" fmla="*/ 0 w 2797123"/>
              <a:gd name="connsiteY4" fmla="*/ 1542465 h 1583487"/>
              <a:gd name="connsiteX0" fmla="*/ 0 w 2797123"/>
              <a:gd name="connsiteY0" fmla="*/ 1542465 h 1583487"/>
              <a:gd name="connsiteX1" fmla="*/ 359147 w 2797123"/>
              <a:gd name="connsiteY1" fmla="*/ 0 h 1583487"/>
              <a:gd name="connsiteX2" fmla="*/ 2457227 w 2797123"/>
              <a:gd name="connsiteY2" fmla="*/ 0 h 1583487"/>
              <a:gd name="connsiteX3" fmla="*/ 2797123 w 2797123"/>
              <a:gd name="connsiteY3" fmla="*/ 1523214 h 1583487"/>
              <a:gd name="connsiteX4" fmla="*/ 0 w 2797123"/>
              <a:gd name="connsiteY4" fmla="*/ 1542465 h 1583487"/>
              <a:gd name="connsiteX0" fmla="*/ 0 w 2797123"/>
              <a:gd name="connsiteY0" fmla="*/ 1542465 h 1583487"/>
              <a:gd name="connsiteX1" fmla="*/ 359147 w 2797123"/>
              <a:gd name="connsiteY1" fmla="*/ 0 h 1583487"/>
              <a:gd name="connsiteX2" fmla="*/ 2457227 w 2797123"/>
              <a:gd name="connsiteY2" fmla="*/ 0 h 1583487"/>
              <a:gd name="connsiteX3" fmla="*/ 2797123 w 2797123"/>
              <a:gd name="connsiteY3" fmla="*/ 1523214 h 1583487"/>
              <a:gd name="connsiteX4" fmla="*/ 0 w 2797123"/>
              <a:gd name="connsiteY4" fmla="*/ 1542465 h 1583487"/>
              <a:gd name="connsiteX0" fmla="*/ 0 w 2797123"/>
              <a:gd name="connsiteY0" fmla="*/ 1542465 h 1583487"/>
              <a:gd name="connsiteX1" fmla="*/ 407273 w 2797123"/>
              <a:gd name="connsiteY1" fmla="*/ 19250 h 1583487"/>
              <a:gd name="connsiteX2" fmla="*/ 2457227 w 2797123"/>
              <a:gd name="connsiteY2" fmla="*/ 0 h 1583487"/>
              <a:gd name="connsiteX3" fmla="*/ 2797123 w 2797123"/>
              <a:gd name="connsiteY3" fmla="*/ 1523214 h 1583487"/>
              <a:gd name="connsiteX4" fmla="*/ 0 w 2797123"/>
              <a:gd name="connsiteY4" fmla="*/ 1542465 h 1583487"/>
              <a:gd name="connsiteX0" fmla="*/ 0 w 2797123"/>
              <a:gd name="connsiteY0" fmla="*/ 1542465 h 1583487"/>
              <a:gd name="connsiteX1" fmla="*/ 407273 w 2797123"/>
              <a:gd name="connsiteY1" fmla="*/ 19250 h 1583487"/>
              <a:gd name="connsiteX2" fmla="*/ 2457227 w 2797123"/>
              <a:gd name="connsiteY2" fmla="*/ 0 h 1583487"/>
              <a:gd name="connsiteX3" fmla="*/ 2797123 w 2797123"/>
              <a:gd name="connsiteY3" fmla="*/ 1523214 h 1583487"/>
              <a:gd name="connsiteX4" fmla="*/ 0 w 2797123"/>
              <a:gd name="connsiteY4" fmla="*/ 1542465 h 1583487"/>
              <a:gd name="connsiteX0" fmla="*/ 0 w 2797123"/>
              <a:gd name="connsiteY0" fmla="*/ 1542465 h 1583487"/>
              <a:gd name="connsiteX1" fmla="*/ 407273 w 2797123"/>
              <a:gd name="connsiteY1" fmla="*/ 19250 h 1583487"/>
              <a:gd name="connsiteX2" fmla="*/ 2457227 w 2797123"/>
              <a:gd name="connsiteY2" fmla="*/ 0 h 1583487"/>
              <a:gd name="connsiteX3" fmla="*/ 2797123 w 2797123"/>
              <a:gd name="connsiteY3" fmla="*/ 1523214 h 1583487"/>
              <a:gd name="connsiteX4" fmla="*/ 0 w 2797123"/>
              <a:gd name="connsiteY4" fmla="*/ 1542465 h 1583487"/>
              <a:gd name="connsiteX0" fmla="*/ 0 w 2739371"/>
              <a:gd name="connsiteY0" fmla="*/ 1542465 h 1579279"/>
              <a:gd name="connsiteX1" fmla="*/ 407273 w 2739371"/>
              <a:gd name="connsiteY1" fmla="*/ 19250 h 1579279"/>
              <a:gd name="connsiteX2" fmla="*/ 2457227 w 2739371"/>
              <a:gd name="connsiteY2" fmla="*/ 0 h 1579279"/>
              <a:gd name="connsiteX3" fmla="*/ 2739371 w 2739371"/>
              <a:gd name="connsiteY3" fmla="*/ 1513588 h 1579279"/>
              <a:gd name="connsiteX4" fmla="*/ 0 w 2739371"/>
              <a:gd name="connsiteY4" fmla="*/ 1542465 h 1579279"/>
              <a:gd name="connsiteX0" fmla="*/ 0 w 2739371"/>
              <a:gd name="connsiteY0" fmla="*/ 1542465 h 1593019"/>
              <a:gd name="connsiteX1" fmla="*/ 407273 w 2739371"/>
              <a:gd name="connsiteY1" fmla="*/ 19250 h 1593019"/>
              <a:gd name="connsiteX2" fmla="*/ 2457227 w 2739371"/>
              <a:gd name="connsiteY2" fmla="*/ 0 h 1593019"/>
              <a:gd name="connsiteX3" fmla="*/ 2739371 w 2739371"/>
              <a:gd name="connsiteY3" fmla="*/ 1513588 h 1593019"/>
              <a:gd name="connsiteX4" fmla="*/ 0 w 2739371"/>
              <a:gd name="connsiteY4" fmla="*/ 1542465 h 1593019"/>
              <a:gd name="connsiteX0" fmla="*/ 0 w 2695304"/>
              <a:gd name="connsiteY0" fmla="*/ 1553482 h 1598638"/>
              <a:gd name="connsiteX1" fmla="*/ 363206 w 2695304"/>
              <a:gd name="connsiteY1" fmla="*/ 19250 h 1598638"/>
              <a:gd name="connsiteX2" fmla="*/ 2413160 w 2695304"/>
              <a:gd name="connsiteY2" fmla="*/ 0 h 1598638"/>
              <a:gd name="connsiteX3" fmla="*/ 2695304 w 2695304"/>
              <a:gd name="connsiteY3" fmla="*/ 1513588 h 1598638"/>
              <a:gd name="connsiteX4" fmla="*/ 0 w 2695304"/>
              <a:gd name="connsiteY4" fmla="*/ 1553482 h 1598638"/>
              <a:gd name="connsiteX0" fmla="*/ 0 w 2695304"/>
              <a:gd name="connsiteY0" fmla="*/ 1553482 h 1572460"/>
              <a:gd name="connsiteX1" fmla="*/ 363206 w 2695304"/>
              <a:gd name="connsiteY1" fmla="*/ 19250 h 1572460"/>
              <a:gd name="connsiteX2" fmla="*/ 2413160 w 2695304"/>
              <a:gd name="connsiteY2" fmla="*/ 0 h 1572460"/>
              <a:gd name="connsiteX3" fmla="*/ 2695304 w 2695304"/>
              <a:gd name="connsiteY3" fmla="*/ 1513588 h 1572460"/>
              <a:gd name="connsiteX4" fmla="*/ 0 w 2695304"/>
              <a:gd name="connsiteY4" fmla="*/ 1553482 h 1572460"/>
              <a:gd name="connsiteX0" fmla="*/ 0 w 2651237"/>
              <a:gd name="connsiteY0" fmla="*/ 1509414 h 1560776"/>
              <a:gd name="connsiteX1" fmla="*/ 319139 w 2651237"/>
              <a:gd name="connsiteY1" fmla="*/ 19250 h 1560776"/>
              <a:gd name="connsiteX2" fmla="*/ 2369093 w 2651237"/>
              <a:gd name="connsiteY2" fmla="*/ 0 h 1560776"/>
              <a:gd name="connsiteX3" fmla="*/ 2651237 w 2651237"/>
              <a:gd name="connsiteY3" fmla="*/ 1513588 h 1560776"/>
              <a:gd name="connsiteX4" fmla="*/ 0 w 2651237"/>
              <a:gd name="connsiteY4" fmla="*/ 1509414 h 1560776"/>
              <a:gd name="connsiteX0" fmla="*/ 0 w 2651237"/>
              <a:gd name="connsiteY0" fmla="*/ 1509414 h 1575976"/>
              <a:gd name="connsiteX1" fmla="*/ 319139 w 2651237"/>
              <a:gd name="connsiteY1" fmla="*/ 19250 h 1575976"/>
              <a:gd name="connsiteX2" fmla="*/ 2369093 w 2651237"/>
              <a:gd name="connsiteY2" fmla="*/ 0 h 1575976"/>
              <a:gd name="connsiteX3" fmla="*/ 2651237 w 2651237"/>
              <a:gd name="connsiteY3" fmla="*/ 1513588 h 1575976"/>
              <a:gd name="connsiteX4" fmla="*/ 0 w 2651237"/>
              <a:gd name="connsiteY4" fmla="*/ 1509414 h 1575976"/>
              <a:gd name="connsiteX0" fmla="*/ 0 w 2596152"/>
              <a:gd name="connsiteY0" fmla="*/ 1498397 h 1572456"/>
              <a:gd name="connsiteX1" fmla="*/ 264054 w 2596152"/>
              <a:gd name="connsiteY1" fmla="*/ 19250 h 1572456"/>
              <a:gd name="connsiteX2" fmla="*/ 2314008 w 2596152"/>
              <a:gd name="connsiteY2" fmla="*/ 0 h 1572456"/>
              <a:gd name="connsiteX3" fmla="*/ 2596152 w 2596152"/>
              <a:gd name="connsiteY3" fmla="*/ 1513588 h 1572456"/>
              <a:gd name="connsiteX4" fmla="*/ 0 w 2596152"/>
              <a:gd name="connsiteY4" fmla="*/ 1498397 h 1572456"/>
              <a:gd name="connsiteX0" fmla="*/ 0 w 2596152"/>
              <a:gd name="connsiteY0" fmla="*/ 1498397 h 1581637"/>
              <a:gd name="connsiteX1" fmla="*/ 264054 w 2596152"/>
              <a:gd name="connsiteY1" fmla="*/ 19250 h 1581637"/>
              <a:gd name="connsiteX2" fmla="*/ 2314008 w 2596152"/>
              <a:gd name="connsiteY2" fmla="*/ 0 h 1581637"/>
              <a:gd name="connsiteX3" fmla="*/ 2596152 w 2596152"/>
              <a:gd name="connsiteY3" fmla="*/ 1513588 h 1581637"/>
              <a:gd name="connsiteX4" fmla="*/ 0 w 2596152"/>
              <a:gd name="connsiteY4" fmla="*/ 1498397 h 1581637"/>
              <a:gd name="connsiteX0" fmla="*/ 0 w 2596152"/>
              <a:gd name="connsiteY0" fmla="*/ 1498397 h 1596067"/>
              <a:gd name="connsiteX1" fmla="*/ 264054 w 2596152"/>
              <a:gd name="connsiteY1" fmla="*/ 19250 h 1596067"/>
              <a:gd name="connsiteX2" fmla="*/ 2314008 w 2596152"/>
              <a:gd name="connsiteY2" fmla="*/ 0 h 1596067"/>
              <a:gd name="connsiteX3" fmla="*/ 2596152 w 2596152"/>
              <a:gd name="connsiteY3" fmla="*/ 1513588 h 1596067"/>
              <a:gd name="connsiteX4" fmla="*/ 0 w 2596152"/>
              <a:gd name="connsiteY4" fmla="*/ 1498397 h 1596067"/>
              <a:gd name="connsiteX0" fmla="*/ 0 w 2629203"/>
              <a:gd name="connsiteY0" fmla="*/ 1509414 h 1601275"/>
              <a:gd name="connsiteX1" fmla="*/ 297105 w 2629203"/>
              <a:gd name="connsiteY1" fmla="*/ 19250 h 1601275"/>
              <a:gd name="connsiteX2" fmla="*/ 2347059 w 2629203"/>
              <a:gd name="connsiteY2" fmla="*/ 0 h 1601275"/>
              <a:gd name="connsiteX3" fmla="*/ 2629203 w 2629203"/>
              <a:gd name="connsiteY3" fmla="*/ 1513588 h 1601275"/>
              <a:gd name="connsiteX4" fmla="*/ 0 w 2629203"/>
              <a:gd name="connsiteY4" fmla="*/ 1509414 h 1601275"/>
              <a:gd name="connsiteX0" fmla="*/ 0 w 2629203"/>
              <a:gd name="connsiteY0" fmla="*/ 1509414 h 1601275"/>
              <a:gd name="connsiteX1" fmla="*/ 297105 w 2629203"/>
              <a:gd name="connsiteY1" fmla="*/ 19250 h 1601275"/>
              <a:gd name="connsiteX2" fmla="*/ 2347059 w 2629203"/>
              <a:gd name="connsiteY2" fmla="*/ 0 h 1601275"/>
              <a:gd name="connsiteX3" fmla="*/ 2629203 w 2629203"/>
              <a:gd name="connsiteY3" fmla="*/ 1513588 h 1601275"/>
              <a:gd name="connsiteX4" fmla="*/ 0 w 2629203"/>
              <a:gd name="connsiteY4" fmla="*/ 1509414 h 1601275"/>
              <a:gd name="connsiteX0" fmla="*/ 0 w 2629203"/>
              <a:gd name="connsiteY0" fmla="*/ 1509414 h 1601275"/>
              <a:gd name="connsiteX1" fmla="*/ 297105 w 2629203"/>
              <a:gd name="connsiteY1" fmla="*/ 19250 h 1601275"/>
              <a:gd name="connsiteX2" fmla="*/ 2347059 w 2629203"/>
              <a:gd name="connsiteY2" fmla="*/ 0 h 1601275"/>
              <a:gd name="connsiteX3" fmla="*/ 2629203 w 2629203"/>
              <a:gd name="connsiteY3" fmla="*/ 1513588 h 1601275"/>
              <a:gd name="connsiteX4" fmla="*/ 0 w 2629203"/>
              <a:gd name="connsiteY4" fmla="*/ 1509414 h 1601275"/>
              <a:gd name="connsiteX0" fmla="*/ 0 w 2684287"/>
              <a:gd name="connsiteY0" fmla="*/ 1509414 h 1601275"/>
              <a:gd name="connsiteX1" fmla="*/ 352189 w 2684287"/>
              <a:gd name="connsiteY1" fmla="*/ 19250 h 1601275"/>
              <a:gd name="connsiteX2" fmla="*/ 2402143 w 2684287"/>
              <a:gd name="connsiteY2" fmla="*/ 0 h 1601275"/>
              <a:gd name="connsiteX3" fmla="*/ 2684287 w 2684287"/>
              <a:gd name="connsiteY3" fmla="*/ 1513588 h 1601275"/>
              <a:gd name="connsiteX4" fmla="*/ 0 w 2684287"/>
              <a:gd name="connsiteY4" fmla="*/ 1509414 h 1601275"/>
              <a:gd name="connsiteX0" fmla="*/ 0 w 2607169"/>
              <a:gd name="connsiteY0" fmla="*/ 1542465 h 1619165"/>
              <a:gd name="connsiteX1" fmla="*/ 275071 w 2607169"/>
              <a:gd name="connsiteY1" fmla="*/ 19250 h 1619165"/>
              <a:gd name="connsiteX2" fmla="*/ 2325025 w 2607169"/>
              <a:gd name="connsiteY2" fmla="*/ 0 h 1619165"/>
              <a:gd name="connsiteX3" fmla="*/ 2607169 w 2607169"/>
              <a:gd name="connsiteY3" fmla="*/ 1513588 h 1619165"/>
              <a:gd name="connsiteX4" fmla="*/ 0 w 2607169"/>
              <a:gd name="connsiteY4" fmla="*/ 1542465 h 1619165"/>
              <a:gd name="connsiteX0" fmla="*/ 0 w 2607169"/>
              <a:gd name="connsiteY0" fmla="*/ 1509415 h 1601276"/>
              <a:gd name="connsiteX1" fmla="*/ 275071 w 2607169"/>
              <a:gd name="connsiteY1" fmla="*/ 19250 h 1601276"/>
              <a:gd name="connsiteX2" fmla="*/ 2325025 w 2607169"/>
              <a:gd name="connsiteY2" fmla="*/ 0 h 1601276"/>
              <a:gd name="connsiteX3" fmla="*/ 2607169 w 2607169"/>
              <a:gd name="connsiteY3" fmla="*/ 1513588 h 1601276"/>
              <a:gd name="connsiteX4" fmla="*/ 0 w 2607169"/>
              <a:gd name="connsiteY4" fmla="*/ 1509415 h 160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7169" h="1601276">
                <a:moveTo>
                  <a:pt x="0" y="1509415"/>
                </a:moveTo>
                <a:cubicBezTo>
                  <a:pt x="31581" y="1039328"/>
                  <a:pt x="164980" y="90643"/>
                  <a:pt x="275071" y="19250"/>
                </a:cubicBezTo>
                <a:lnTo>
                  <a:pt x="2325025" y="0"/>
                </a:lnTo>
                <a:cubicBezTo>
                  <a:pt x="2438324" y="74601"/>
                  <a:pt x="2493870" y="1005850"/>
                  <a:pt x="2607169" y="1513588"/>
                </a:cubicBezTo>
                <a:cubicBezTo>
                  <a:pt x="2512192" y="1632300"/>
                  <a:pt x="68767" y="1630060"/>
                  <a:pt x="0" y="1509415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835976-24B9-A842-8A88-6F853F7A3F8D}"/>
              </a:ext>
            </a:extLst>
          </p:cNvPr>
          <p:cNvSpPr/>
          <p:nvPr/>
        </p:nvSpPr>
        <p:spPr>
          <a:xfrm>
            <a:off x="5193359" y="469577"/>
            <a:ext cx="750421" cy="7805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672DB7-57A4-B048-9793-2587407429A5}"/>
              </a:ext>
            </a:extLst>
          </p:cNvPr>
          <p:cNvSpPr/>
          <p:nvPr/>
        </p:nvSpPr>
        <p:spPr>
          <a:xfrm>
            <a:off x="5322510" y="651431"/>
            <a:ext cx="492118" cy="4168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970090-7B62-C74F-A711-472965910DC5}"/>
              </a:ext>
            </a:extLst>
          </p:cNvPr>
          <p:cNvSpPr/>
          <p:nvPr/>
        </p:nvSpPr>
        <p:spPr>
          <a:xfrm>
            <a:off x="5428764" y="736276"/>
            <a:ext cx="165585" cy="1400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0B9022-AED5-ED44-B816-FFD33B0225F6}"/>
              </a:ext>
            </a:extLst>
          </p:cNvPr>
          <p:cNvSpPr/>
          <p:nvPr/>
        </p:nvSpPr>
        <p:spPr>
          <a:xfrm>
            <a:off x="6072931" y="469577"/>
            <a:ext cx="750421" cy="7805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FEC6BA-9AE6-0F4E-B5C9-834CDE789651}"/>
              </a:ext>
            </a:extLst>
          </p:cNvPr>
          <p:cNvSpPr/>
          <p:nvPr/>
        </p:nvSpPr>
        <p:spPr>
          <a:xfrm>
            <a:off x="6202082" y="651431"/>
            <a:ext cx="492118" cy="4168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F30072-FE94-AA45-915B-6ABD25506EE0}"/>
              </a:ext>
            </a:extLst>
          </p:cNvPr>
          <p:cNvSpPr/>
          <p:nvPr/>
        </p:nvSpPr>
        <p:spPr>
          <a:xfrm>
            <a:off x="6308336" y="736276"/>
            <a:ext cx="165585" cy="1400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557F086B-F594-644C-A0F4-1D548DCD5770}"/>
              </a:ext>
            </a:extLst>
          </p:cNvPr>
          <p:cNvSpPr/>
          <p:nvPr/>
        </p:nvSpPr>
        <p:spPr>
          <a:xfrm>
            <a:off x="5849234" y="1333439"/>
            <a:ext cx="322686" cy="365879"/>
          </a:xfrm>
          <a:prstGeom prst="blockArc">
            <a:avLst>
              <a:gd name="adj1" fmla="val 10800000"/>
              <a:gd name="adj2" fmla="val 21547211"/>
              <a:gd name="adj3" fmla="val 168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91FFF16-04CF-294D-A757-A7E6AD166C50}"/>
              </a:ext>
            </a:extLst>
          </p:cNvPr>
          <p:cNvSpPr/>
          <p:nvPr/>
        </p:nvSpPr>
        <p:spPr>
          <a:xfrm flipV="1">
            <a:off x="5849234" y="1470223"/>
            <a:ext cx="53091" cy="66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F02D9D4-865D-B149-A8EE-EB593B093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358" y="3891539"/>
            <a:ext cx="8463735" cy="446037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D4E97838-8DB4-4844-AFEC-91573050E810}"/>
              </a:ext>
            </a:extLst>
          </p:cNvPr>
          <p:cNvSpPr/>
          <p:nvPr/>
        </p:nvSpPr>
        <p:spPr>
          <a:xfrm flipV="1">
            <a:off x="6118829" y="1470223"/>
            <a:ext cx="53091" cy="66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3F1E720-FE5F-F944-862B-5EB4EE8C3E8C}"/>
              </a:ext>
            </a:extLst>
          </p:cNvPr>
          <p:cNvSpPr/>
          <p:nvPr/>
        </p:nvSpPr>
        <p:spPr>
          <a:xfrm>
            <a:off x="5829413" y="-126992"/>
            <a:ext cx="432813" cy="34900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A7BBC8B-0B7C-1041-8A79-B6EFB1F3C03C}"/>
              </a:ext>
            </a:extLst>
          </p:cNvPr>
          <p:cNvSpPr/>
          <p:nvPr/>
        </p:nvSpPr>
        <p:spPr>
          <a:xfrm>
            <a:off x="5761022" y="-702439"/>
            <a:ext cx="518160" cy="518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E3CABD-25BF-A14D-A15B-E1D034422DC3}"/>
              </a:ext>
            </a:extLst>
          </p:cNvPr>
          <p:cNvSpPr/>
          <p:nvPr/>
        </p:nvSpPr>
        <p:spPr>
          <a:xfrm>
            <a:off x="6823352" y="1155032"/>
            <a:ext cx="145339" cy="95082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DBC8D8A-7633-934B-8A3E-C06AAC27C9EB}"/>
              </a:ext>
            </a:extLst>
          </p:cNvPr>
          <p:cNvSpPr/>
          <p:nvPr/>
        </p:nvSpPr>
        <p:spPr>
          <a:xfrm>
            <a:off x="5064208" y="1187332"/>
            <a:ext cx="145339" cy="95082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4011C-F8E5-0544-BE20-CE44405A4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65643" y="-3022037"/>
            <a:ext cx="8821130" cy="944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2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7</Words>
  <Application>Microsoft Macintosh PowerPoint</Application>
  <PresentationFormat>Widescreen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DIN Condensed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GoGame</dc:title>
  <dc:creator>LUIS FERNANDO LOPEZ MARTINEZ</dc:creator>
  <cp:lastModifiedBy>LUIS FERNANDO LOPEZ MARTINEZ</cp:lastModifiedBy>
  <cp:revision>5</cp:revision>
  <dcterms:created xsi:type="dcterms:W3CDTF">2021-12-01T15:55:39Z</dcterms:created>
  <dcterms:modified xsi:type="dcterms:W3CDTF">2021-12-03T21:29:37Z</dcterms:modified>
</cp:coreProperties>
</file>