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62EE9-72AF-4A21-9A12-87282C722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5AF7D-C521-4F6E-AED7-C2FCDD75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A2084B-F20D-412B-B071-1EE6E583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5C6A1-2CFA-4BCE-8E39-5D78103D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CAAED-4848-405F-9C6A-DE29608B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7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D6930-9D09-42B6-BFFB-A3234F59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CE7486-946F-4AEF-8593-DB0DE58E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0B799-1FDF-428A-B079-1CA4A7C9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5BD0E-06D7-4E34-BD2E-F6E5CB0A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29A12-1E7A-4D2C-AC90-C5F0C103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40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58F6F-EAC4-49D6-A336-351784093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F7323F-2152-4130-BC86-E480D2E1E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ADBD3-0819-42C8-AD14-6DB8D769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32C85-BC65-4C1E-953D-6B49014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22E8F-7D52-4FE2-92B9-43E2B55C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0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610C4-19E9-4532-A748-F58BFD74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2DD5B-D4C4-44F6-B46B-B8D45718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B342F-11BD-40AF-B622-41095036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E5AD4-16B6-491C-AA55-0575F804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F0304-F9FF-4CE0-B8FA-359EC7B9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4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A79A4-D6A7-4570-8B72-0886E487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AA39E-D96B-4681-90DF-65D19CA1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F96BD-8832-49BC-93BF-32F524C5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2AC2A-EF86-46C2-985B-F3F3970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76C9B-A78A-469B-A41C-F1F86360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1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29B23-97C0-4B82-9D3B-2D25043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3A76B-BB35-47FD-AACB-1E16E3546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F05B14-BC94-4FB4-B037-16D173E7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15BFE-6560-4AF9-A880-CBE4EA01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604B9A-DD39-48B0-BFB0-D2D2D98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30F5C9-5620-4FE0-9589-B352FE7F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1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E83AE-DE93-4372-AE29-EDB73B7D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7159B-8710-4DC9-A060-92A5642E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B77C9-EF65-4AB1-98C1-A34A2BF7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5B29A2-614A-4141-BDDF-F12C5CC8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FBEA3D-FACD-40DE-85CB-AA236CB5E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1AD4A7-E14E-450E-B772-E82621D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84C49-B1C5-4A05-B7C9-7F85EA01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601030-E2BD-4A09-A767-E57CC3F4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2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3FB53-E3DC-47C5-A516-485C15BE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E2D6ED-2475-4460-94B3-5C7742CA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000A04-6F41-45C7-8F75-7DCB00F8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94B519-986F-4174-B6F3-5E070C91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8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C9CBFA-A452-4CEC-A8DD-09BFF845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7F6F0-B4F4-41CD-9FCE-803C8D0E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12191-3868-4240-BDDB-0CD54866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63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290A5-963F-4FB8-A9BC-4034D94D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E6F4C-0705-4302-8BA9-0E606E65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B1684-EDBA-4357-A5CF-BD4A6A42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07A58-CC80-4711-B2B5-B4CAD1D0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1CB79-3511-4616-8E9F-92B511A3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124F5-8DF4-4FD7-920C-14732A64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72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9C72-1EB8-435B-A31F-4CDF6313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6504BE-F503-4A53-9C25-17F3797F9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DCEAE6-AABE-408C-841A-A16E40BC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20F26D-3DAC-4BA0-A333-0B7E4493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D7397-9760-4A39-B43D-4DC7C694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CF2B8D-2093-4357-82C0-493B3EF1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9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9AD013-9E2F-4150-AEB1-E41104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DCED33-2795-48C2-9538-3E7F9B7C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C1FA2-51ED-421E-BF8B-6109BC4E0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ECD7-7F0F-4085-A3EA-5E625AFC3647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B7F56-9466-422D-964C-D9F35DE3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8DECE-E46E-40EE-8483-A4C03BBDC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3C34-C043-464F-9F3B-5A03FCDD5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45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19615D-2465-4E14-9917-C30D1FA97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9"/>
          <a:stretch/>
        </p:blipFill>
        <p:spPr>
          <a:xfrm>
            <a:off x="242215" y="734349"/>
            <a:ext cx="2228270" cy="47155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7C027D-19B5-45F7-A10E-0FA09EF9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410" y="658138"/>
            <a:ext cx="2210108" cy="47917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DF19CE-CE4B-45C0-991B-78E387A91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898" y="734349"/>
            <a:ext cx="2152950" cy="46393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07876F-7399-456A-B721-51E1D663D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101" y="734349"/>
            <a:ext cx="2429214" cy="47726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A2AAF4-D054-4B4C-9010-DE01ACF09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8603" y="710533"/>
            <a:ext cx="2229161" cy="4686954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96C64F3-F86B-41AE-A732-D700394F9935}"/>
              </a:ext>
            </a:extLst>
          </p:cNvPr>
          <p:cNvCxnSpPr/>
          <p:nvPr/>
        </p:nvCxnSpPr>
        <p:spPr>
          <a:xfrm>
            <a:off x="4572000" y="1251284"/>
            <a:ext cx="1090863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6612FF0-4B56-4845-A0B6-95BDA29B0131}"/>
              </a:ext>
            </a:extLst>
          </p:cNvPr>
          <p:cNvCxnSpPr/>
          <p:nvPr/>
        </p:nvCxnSpPr>
        <p:spPr>
          <a:xfrm flipH="1">
            <a:off x="4395537" y="4491789"/>
            <a:ext cx="142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81F9584-0E62-4ECC-AF16-2B46E010193F}"/>
              </a:ext>
            </a:extLst>
          </p:cNvPr>
          <p:cNvCxnSpPr/>
          <p:nvPr/>
        </p:nvCxnSpPr>
        <p:spPr>
          <a:xfrm flipV="1">
            <a:off x="6801853" y="3898232"/>
            <a:ext cx="1828800" cy="88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F80393-A678-4C51-A3E1-592878D0EB92}"/>
              </a:ext>
            </a:extLst>
          </p:cNvPr>
          <p:cNvCxnSpPr/>
          <p:nvPr/>
        </p:nvCxnSpPr>
        <p:spPr>
          <a:xfrm flipV="1">
            <a:off x="6641432" y="3429000"/>
            <a:ext cx="3497179" cy="1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BB1465C5-BCF1-46B0-8AE4-22BD9E64AA92}"/>
              </a:ext>
            </a:extLst>
          </p:cNvPr>
          <p:cNvSpPr txBox="1">
            <a:spLocks/>
          </p:cNvSpPr>
          <p:nvPr/>
        </p:nvSpPr>
        <p:spPr>
          <a:xfrm>
            <a:off x="3322893" y="407240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/>
              <a:t>1</a:t>
            </a:r>
            <a:endParaRPr lang="es-ES" sz="28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98C5CF00-93A7-4D32-B1B5-235FD83EDA6E}"/>
              </a:ext>
            </a:extLst>
          </p:cNvPr>
          <p:cNvSpPr txBox="1">
            <a:spLocks/>
          </p:cNvSpPr>
          <p:nvPr/>
        </p:nvSpPr>
        <p:spPr>
          <a:xfrm>
            <a:off x="5662863" y="407240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2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A23217EA-AA9B-4FF4-91FE-99ADAE4769D6}"/>
              </a:ext>
            </a:extLst>
          </p:cNvPr>
          <p:cNvSpPr txBox="1">
            <a:spLocks/>
          </p:cNvSpPr>
          <p:nvPr/>
        </p:nvSpPr>
        <p:spPr>
          <a:xfrm>
            <a:off x="8047121" y="383424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3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B1F6310B-209F-4440-9C80-9DA7D5D15A88}"/>
              </a:ext>
            </a:extLst>
          </p:cNvPr>
          <p:cNvSpPr txBox="1">
            <a:spLocks/>
          </p:cNvSpPr>
          <p:nvPr/>
        </p:nvSpPr>
        <p:spPr>
          <a:xfrm>
            <a:off x="10385409" y="380702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4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458369E-F139-4FC9-8ECB-3297E3C2BD1D}"/>
              </a:ext>
            </a:extLst>
          </p:cNvPr>
          <p:cNvCxnSpPr/>
          <p:nvPr/>
        </p:nvCxnSpPr>
        <p:spPr>
          <a:xfrm>
            <a:off x="11213432" y="2085474"/>
            <a:ext cx="64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300B3543-2AA0-407A-8B75-436B3616BD70}"/>
              </a:ext>
            </a:extLst>
          </p:cNvPr>
          <p:cNvSpPr txBox="1">
            <a:spLocks/>
          </p:cNvSpPr>
          <p:nvPr/>
        </p:nvSpPr>
        <p:spPr>
          <a:xfrm>
            <a:off x="11626619" y="1921919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5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A436C90-1C78-4162-B7F7-7DAA48220F7A}"/>
              </a:ext>
            </a:extLst>
          </p:cNvPr>
          <p:cNvSpPr txBox="1">
            <a:spLocks/>
          </p:cNvSpPr>
          <p:nvPr/>
        </p:nvSpPr>
        <p:spPr>
          <a:xfrm>
            <a:off x="11650683" y="2443285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7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B384F8A-2F53-458D-8AC8-C5557BF0FD69}"/>
              </a:ext>
            </a:extLst>
          </p:cNvPr>
          <p:cNvCxnSpPr/>
          <p:nvPr/>
        </p:nvCxnSpPr>
        <p:spPr>
          <a:xfrm>
            <a:off x="11213432" y="2542671"/>
            <a:ext cx="64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EF7F5B8-E026-4D16-87F6-407181D3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6" y="553617"/>
            <a:ext cx="2295845" cy="48203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934D1F-640B-472C-B878-ED43E11C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778" y="563144"/>
            <a:ext cx="2429214" cy="48107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86A21C-81A2-46C0-8F63-7EEF003F6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01" y="648880"/>
            <a:ext cx="2162477" cy="46297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33BC0B-B042-465A-A1C9-2FF79D35C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940" y="658406"/>
            <a:ext cx="2181529" cy="461074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20E5F1BD-8DDB-48E6-B8D3-E6F03D1E7E88}"/>
              </a:ext>
            </a:extLst>
          </p:cNvPr>
          <p:cNvSpPr txBox="1">
            <a:spLocks/>
          </p:cNvSpPr>
          <p:nvPr/>
        </p:nvSpPr>
        <p:spPr>
          <a:xfrm>
            <a:off x="1325478" y="307399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5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AF2A9C3-F153-40B8-9633-A29CBC94FD0C}"/>
              </a:ext>
            </a:extLst>
          </p:cNvPr>
          <p:cNvSpPr txBox="1">
            <a:spLocks/>
          </p:cNvSpPr>
          <p:nvPr/>
        </p:nvSpPr>
        <p:spPr>
          <a:xfrm>
            <a:off x="3554639" y="307398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6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70EB7A1-E1FD-45D6-94FB-F7F131EBE435}"/>
              </a:ext>
            </a:extLst>
          </p:cNvPr>
          <p:cNvSpPr txBox="1">
            <a:spLocks/>
          </p:cNvSpPr>
          <p:nvPr/>
        </p:nvSpPr>
        <p:spPr>
          <a:xfrm>
            <a:off x="5850485" y="321771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7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DBF094FD-8DCE-4BC7-93E3-ECCC644C4AEA}"/>
              </a:ext>
            </a:extLst>
          </p:cNvPr>
          <p:cNvSpPr txBox="1">
            <a:spLocks/>
          </p:cNvSpPr>
          <p:nvPr/>
        </p:nvSpPr>
        <p:spPr>
          <a:xfrm>
            <a:off x="8104220" y="332226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8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AED434A-4405-4121-97B8-D13C67201F60}"/>
              </a:ext>
            </a:extLst>
          </p:cNvPr>
          <p:cNvCxnSpPr/>
          <p:nvPr/>
        </p:nvCxnSpPr>
        <p:spPr>
          <a:xfrm flipV="1">
            <a:off x="6817895" y="3978442"/>
            <a:ext cx="962526" cy="51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AD96EC3-FA48-4E1A-819B-6AD455481BA8}"/>
              </a:ext>
            </a:extLst>
          </p:cNvPr>
          <p:cNvCxnSpPr/>
          <p:nvPr/>
        </p:nvCxnSpPr>
        <p:spPr>
          <a:xfrm flipV="1">
            <a:off x="2486526" y="3673642"/>
            <a:ext cx="929750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3774B02-2A54-42DD-929D-71BB4B6C3EB0}"/>
              </a:ext>
            </a:extLst>
          </p:cNvPr>
          <p:cNvCxnSpPr/>
          <p:nvPr/>
        </p:nvCxnSpPr>
        <p:spPr>
          <a:xfrm flipH="1">
            <a:off x="6096000" y="3429000"/>
            <a:ext cx="2406316" cy="22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F1E2A0F-F351-4B70-A927-F6ADF4255DAF}"/>
              </a:ext>
            </a:extLst>
          </p:cNvPr>
          <p:cNvCxnSpPr/>
          <p:nvPr/>
        </p:nvCxnSpPr>
        <p:spPr>
          <a:xfrm>
            <a:off x="4240439" y="3304674"/>
            <a:ext cx="1610046" cy="248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">
            <a:extLst>
              <a:ext uri="{FF2B5EF4-FFF2-40B4-BE49-F238E27FC236}">
                <a16:creationId xmlns:a16="http://schemas.microsoft.com/office/drawing/2014/main" id="{5B85252D-2430-4784-B94F-1814523434A5}"/>
              </a:ext>
            </a:extLst>
          </p:cNvPr>
          <p:cNvSpPr txBox="1">
            <a:spLocks/>
          </p:cNvSpPr>
          <p:nvPr/>
        </p:nvSpPr>
        <p:spPr>
          <a:xfrm>
            <a:off x="5630343" y="5796931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316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8BBB0C7-21E1-43A9-80B8-5F4B7F8ACF97}"/>
              </a:ext>
            </a:extLst>
          </p:cNvPr>
          <p:cNvSpPr txBox="1">
            <a:spLocks/>
          </p:cNvSpPr>
          <p:nvPr/>
        </p:nvSpPr>
        <p:spPr>
          <a:xfrm>
            <a:off x="1100889" y="772703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747148-1E2E-4C00-B24F-9005ED50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2" y="1099812"/>
            <a:ext cx="2248214" cy="47060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A31265-F00D-466F-9B97-47E1B1A4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99" y="1118865"/>
            <a:ext cx="2181529" cy="462027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838B0A-F929-4873-BCB4-093BF2CAB5E2}"/>
              </a:ext>
            </a:extLst>
          </p:cNvPr>
          <p:cNvSpPr txBox="1">
            <a:spLocks/>
          </p:cNvSpPr>
          <p:nvPr/>
        </p:nvSpPr>
        <p:spPr>
          <a:xfrm>
            <a:off x="3387203" y="772703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8E4F0FE-A23B-4BB3-8CA8-BFB08C865131}"/>
              </a:ext>
            </a:extLst>
          </p:cNvPr>
          <p:cNvCxnSpPr/>
          <p:nvPr/>
        </p:nvCxnSpPr>
        <p:spPr>
          <a:xfrm flipV="1">
            <a:off x="1786689" y="4860758"/>
            <a:ext cx="121318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19F56F9-98B3-4C1E-AC09-D2CD6F2F0B0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46358" y="876731"/>
            <a:ext cx="978470" cy="120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7BF11756-0998-49C4-A125-460E6BD3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221" y="28888"/>
            <a:ext cx="2067213" cy="847843"/>
          </a:xfrm>
          <a:prstGeom prst="rect">
            <a:avLst/>
          </a:prstGeom>
        </p:spPr>
      </p:pic>
      <p:pic>
        <p:nvPicPr>
          <p:cNvPr id="14" name="Imagen 13" descr="Smartphone realista con pantalla blanca aislada | Vector Premium">
            <a:extLst>
              <a:ext uri="{FF2B5EF4-FFF2-40B4-BE49-F238E27FC236}">
                <a16:creationId xmlns:a16="http://schemas.microsoft.com/office/drawing/2014/main" id="{AB400610-981A-4126-9912-4F3C70970E2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5" t="7762" r="30327" b="7572"/>
          <a:stretch/>
        </p:blipFill>
        <p:spPr bwMode="auto">
          <a:xfrm>
            <a:off x="7650008" y="1140210"/>
            <a:ext cx="211455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50453CE-3226-4D1D-A26F-8D3B8292658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48" y="1527949"/>
            <a:ext cx="638175" cy="238125"/>
          </a:xfrm>
          <a:prstGeom prst="rect">
            <a:avLst/>
          </a:prstGeom>
        </p:spPr>
      </p:pic>
      <p:pic>
        <p:nvPicPr>
          <p:cNvPr id="16" name="Imagen 15" descr="Líneas de menú | Descargar Iconos gratis">
            <a:extLst>
              <a:ext uri="{FF2B5EF4-FFF2-40B4-BE49-F238E27FC236}">
                <a16:creationId xmlns:a16="http://schemas.microsoft.com/office/drawing/2014/main" id="{3CBEB823-FB67-4E38-8DB9-6D6773DAB0A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3" b="14805"/>
          <a:stretch/>
        </p:blipFill>
        <p:spPr bwMode="auto">
          <a:xfrm rot="5400000">
            <a:off x="7736781" y="1540966"/>
            <a:ext cx="203200" cy="142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E6F522D-2B6B-405D-ACD2-D5C5775951C9}"/>
              </a:ext>
            </a:extLst>
          </p:cNvPr>
          <p:cNvSpPr txBox="1"/>
          <p:nvPr/>
        </p:nvSpPr>
        <p:spPr>
          <a:xfrm>
            <a:off x="7666275" y="2051918"/>
            <a:ext cx="2066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INICIO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858139-5912-45E0-AA06-911C19FC8218}"/>
              </a:ext>
            </a:extLst>
          </p:cNvPr>
          <p:cNvSpPr txBox="1"/>
          <p:nvPr/>
        </p:nvSpPr>
        <p:spPr>
          <a:xfrm>
            <a:off x="7667673" y="2422432"/>
            <a:ext cx="2066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CHATS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4B439C9-94A9-4D00-8933-B34F4DCE6B62}"/>
              </a:ext>
            </a:extLst>
          </p:cNvPr>
          <p:cNvSpPr txBox="1"/>
          <p:nvPr/>
        </p:nvSpPr>
        <p:spPr>
          <a:xfrm>
            <a:off x="7666275" y="2792851"/>
            <a:ext cx="2066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92BFBB3-BDDF-44A2-93DE-4158960953AC}"/>
              </a:ext>
            </a:extLst>
          </p:cNvPr>
          <p:cNvSpPr txBox="1"/>
          <p:nvPr/>
        </p:nvSpPr>
        <p:spPr>
          <a:xfrm>
            <a:off x="7667213" y="3165573"/>
            <a:ext cx="2066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COMPRAS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940F2DCB-0A9B-49AC-A064-01817F138664}"/>
              </a:ext>
            </a:extLst>
          </p:cNvPr>
          <p:cNvSpPr txBox="1">
            <a:spLocks/>
          </p:cNvSpPr>
          <p:nvPr/>
        </p:nvSpPr>
        <p:spPr>
          <a:xfrm>
            <a:off x="771531" y="4860758"/>
            <a:ext cx="1233733" cy="115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900" dirty="0">
                <a:solidFill>
                  <a:srgbClr val="FF0000"/>
                </a:solidFill>
              </a:rPr>
              <a:t>Cerrar sesión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177DD34-C086-44B1-9560-10D04C1C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31" y="1118865"/>
            <a:ext cx="2248214" cy="4706007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834F0DE2-2EA1-47E9-A90E-DBB0D0D34F07}"/>
              </a:ext>
            </a:extLst>
          </p:cNvPr>
          <p:cNvSpPr txBox="1">
            <a:spLocks/>
          </p:cNvSpPr>
          <p:nvPr/>
        </p:nvSpPr>
        <p:spPr>
          <a:xfrm>
            <a:off x="5572406" y="4860758"/>
            <a:ext cx="1233733" cy="115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900" dirty="0">
                <a:solidFill>
                  <a:srgbClr val="FF0000"/>
                </a:solidFill>
              </a:rPr>
              <a:t>Cerrar sesión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7C4B9FE-2533-4BCC-A229-163DAFB4D01F}"/>
              </a:ext>
            </a:extLst>
          </p:cNvPr>
          <p:cNvSpPr txBox="1"/>
          <p:nvPr/>
        </p:nvSpPr>
        <p:spPr>
          <a:xfrm>
            <a:off x="5314132" y="2779879"/>
            <a:ext cx="182041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s-ES" sz="900" dirty="0"/>
              <a:t>¿Estas seguro?</a:t>
            </a:r>
          </a:p>
          <a:p>
            <a:pPr lvl="1"/>
            <a:endParaRPr lang="es-ES" sz="900" dirty="0"/>
          </a:p>
          <a:p>
            <a:pPr lvl="1"/>
            <a:endParaRPr lang="es-ES" sz="900" dirty="0"/>
          </a:p>
          <a:p>
            <a:pPr lvl="1"/>
            <a:endParaRPr lang="es-ES" sz="900" dirty="0"/>
          </a:p>
        </p:txBody>
      </p:sp>
      <p:pic>
        <p:nvPicPr>
          <p:cNvPr id="1028" name="Picture 4" descr="Señalización de peligro adelante vector | Vectores de dominio público">
            <a:extLst>
              <a:ext uri="{FF2B5EF4-FFF2-40B4-BE49-F238E27FC236}">
                <a16:creationId xmlns:a16="http://schemas.microsoft.com/office/drawing/2014/main" id="{1CFA704A-C657-4D56-B99B-DAD0C6F4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978" y="2805046"/>
            <a:ext cx="234428" cy="19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7D56BE6-D32E-4DC8-B177-E6D5CC3CC1BF}"/>
              </a:ext>
            </a:extLst>
          </p:cNvPr>
          <p:cNvSpPr txBox="1"/>
          <p:nvPr/>
        </p:nvSpPr>
        <p:spPr>
          <a:xfrm>
            <a:off x="5769236" y="3153794"/>
            <a:ext cx="254060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/>
              <a:t>Si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33E0F95-A4F2-4A8C-B659-8AE1906C1535}"/>
              </a:ext>
            </a:extLst>
          </p:cNvPr>
          <p:cNvSpPr txBox="1"/>
          <p:nvPr/>
        </p:nvSpPr>
        <p:spPr>
          <a:xfrm>
            <a:off x="6324859" y="3153794"/>
            <a:ext cx="319222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/>
              <a:t>No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69C2CAF-07F6-469D-AC46-2BDFE2CFA39E}"/>
              </a:ext>
            </a:extLst>
          </p:cNvPr>
          <p:cNvCxnSpPr>
            <a:stCxn id="27" idx="2"/>
          </p:cNvCxnSpPr>
          <p:nvPr/>
        </p:nvCxnSpPr>
        <p:spPr>
          <a:xfrm flipH="1">
            <a:off x="5016617" y="3338460"/>
            <a:ext cx="879649" cy="281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38597717-314D-4571-B5B9-9B5533E744AF}"/>
              </a:ext>
            </a:extLst>
          </p:cNvPr>
          <p:cNvSpPr txBox="1">
            <a:spLocks/>
          </p:cNvSpPr>
          <p:nvPr/>
        </p:nvSpPr>
        <p:spPr>
          <a:xfrm>
            <a:off x="4623475" y="6292854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711D8E3D-887F-495E-B27D-6188B653A372}"/>
              </a:ext>
            </a:extLst>
          </p:cNvPr>
          <p:cNvSpPr txBox="1">
            <a:spLocks/>
          </p:cNvSpPr>
          <p:nvPr/>
        </p:nvSpPr>
        <p:spPr>
          <a:xfrm>
            <a:off x="10354593" y="2144475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403DF3C-F8FD-4345-8DB3-58BD9CC60666}"/>
              </a:ext>
            </a:extLst>
          </p:cNvPr>
          <p:cNvCxnSpPr/>
          <p:nvPr/>
        </p:nvCxnSpPr>
        <p:spPr>
          <a:xfrm>
            <a:off x="9731229" y="2228195"/>
            <a:ext cx="79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1">
            <a:extLst>
              <a:ext uri="{FF2B5EF4-FFF2-40B4-BE49-F238E27FC236}">
                <a16:creationId xmlns:a16="http://schemas.microsoft.com/office/drawing/2014/main" id="{9413AD51-4AD7-46AC-9FD2-0FA2A3678F5E}"/>
              </a:ext>
            </a:extLst>
          </p:cNvPr>
          <p:cNvSpPr txBox="1">
            <a:spLocks/>
          </p:cNvSpPr>
          <p:nvPr/>
        </p:nvSpPr>
        <p:spPr>
          <a:xfrm>
            <a:off x="5641749" y="730665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11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F4724C9-A283-41AA-9E4F-666F802BE0C1}"/>
              </a:ext>
            </a:extLst>
          </p:cNvPr>
          <p:cNvSpPr txBox="1">
            <a:spLocks/>
          </p:cNvSpPr>
          <p:nvPr/>
        </p:nvSpPr>
        <p:spPr>
          <a:xfrm>
            <a:off x="8498892" y="772703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12</a:t>
            </a: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BEB33CE5-FE20-4A8F-A388-963CB5C03B59}"/>
              </a:ext>
            </a:extLst>
          </p:cNvPr>
          <p:cNvSpPr txBox="1">
            <a:spLocks/>
          </p:cNvSpPr>
          <p:nvPr/>
        </p:nvSpPr>
        <p:spPr>
          <a:xfrm>
            <a:off x="10430094" y="2499943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13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71E7142-C26F-4962-96CB-235418FC2D34}"/>
              </a:ext>
            </a:extLst>
          </p:cNvPr>
          <p:cNvCxnSpPr/>
          <p:nvPr/>
        </p:nvCxnSpPr>
        <p:spPr>
          <a:xfrm>
            <a:off x="9764558" y="2580053"/>
            <a:ext cx="79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D5E7878-6B64-4C4B-8475-79D5EBF08621}"/>
              </a:ext>
            </a:extLst>
          </p:cNvPr>
          <p:cNvCxnSpPr/>
          <p:nvPr/>
        </p:nvCxnSpPr>
        <p:spPr>
          <a:xfrm flipV="1">
            <a:off x="1644242" y="3162183"/>
            <a:ext cx="3928164" cy="169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ED8478C8-3235-4EE4-9126-082C3A11F952}"/>
              </a:ext>
            </a:extLst>
          </p:cNvPr>
          <p:cNvSpPr txBox="1">
            <a:spLocks/>
          </p:cNvSpPr>
          <p:nvPr/>
        </p:nvSpPr>
        <p:spPr>
          <a:xfrm>
            <a:off x="10430094" y="2890553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14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0D80D86-1E28-421D-8A9F-6259A12A20A3}"/>
              </a:ext>
            </a:extLst>
          </p:cNvPr>
          <p:cNvCxnSpPr/>
          <p:nvPr/>
        </p:nvCxnSpPr>
        <p:spPr>
          <a:xfrm>
            <a:off x="9764558" y="2966770"/>
            <a:ext cx="79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D7B0210-F46A-4023-9D97-85BA2D023B73}"/>
              </a:ext>
            </a:extLst>
          </p:cNvPr>
          <p:cNvSpPr txBox="1"/>
          <p:nvPr/>
        </p:nvSpPr>
        <p:spPr>
          <a:xfrm>
            <a:off x="7677000" y="3527698"/>
            <a:ext cx="2066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MIS PRODUCTOS</a:t>
            </a:r>
          </a:p>
        </p:txBody>
      </p:sp>
    </p:spTree>
    <p:extLst>
      <p:ext uri="{BB962C8B-B14F-4D97-AF65-F5344CB8AC3E}">
        <p14:creationId xmlns:p14="http://schemas.microsoft.com/office/powerpoint/2010/main" val="142478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martphone realista con pantalla blanca aislada | Vector Premium">
            <a:extLst>
              <a:ext uri="{FF2B5EF4-FFF2-40B4-BE49-F238E27FC236}">
                <a16:creationId xmlns:a16="http://schemas.microsoft.com/office/drawing/2014/main" id="{DBBEB116-E218-40C4-B08A-F4975DD491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5" t="7762" r="30327" b="7572"/>
          <a:stretch/>
        </p:blipFill>
        <p:spPr bwMode="auto">
          <a:xfrm>
            <a:off x="376753" y="720760"/>
            <a:ext cx="211455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ADF49E3-5E45-4C81-9F71-0470E1FD4AED}"/>
              </a:ext>
            </a:extLst>
          </p:cNvPr>
          <p:cNvSpPr txBox="1"/>
          <p:nvPr/>
        </p:nvSpPr>
        <p:spPr>
          <a:xfrm>
            <a:off x="401401" y="1498244"/>
            <a:ext cx="2066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+mj-lt"/>
              </a:rPr>
              <a:t>Usuario1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027580-171E-4161-BA6D-B3755B64D3AE}"/>
              </a:ext>
            </a:extLst>
          </p:cNvPr>
          <p:cNvSpPr txBox="1"/>
          <p:nvPr/>
        </p:nvSpPr>
        <p:spPr>
          <a:xfrm>
            <a:off x="804478" y="1103744"/>
            <a:ext cx="125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Chats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CE1284-8E2B-4E90-A055-038D88AA54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75" y="934347"/>
            <a:ext cx="638175" cy="238125"/>
          </a:xfrm>
          <a:prstGeom prst="rect">
            <a:avLst/>
          </a:prstGeom>
        </p:spPr>
      </p:pic>
      <p:pic>
        <p:nvPicPr>
          <p:cNvPr id="9" name="Imagen 8" descr="User PNG Icon Transparent User Icon.PNG Images. | PlusPNG">
            <a:extLst>
              <a:ext uri="{FF2B5EF4-FFF2-40B4-BE49-F238E27FC236}">
                <a16:creationId xmlns:a16="http://schemas.microsoft.com/office/drawing/2014/main" id="{1D910C43-08F2-4EFA-B1A2-727B3642E73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50" y="934347"/>
            <a:ext cx="276225" cy="2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Líneas de menú | Descargar Iconos gratis">
            <a:extLst>
              <a:ext uri="{FF2B5EF4-FFF2-40B4-BE49-F238E27FC236}">
                <a16:creationId xmlns:a16="http://schemas.microsoft.com/office/drawing/2014/main" id="{DE7AACBC-0015-408A-A8E4-9F029BFAFCB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3" b="14805"/>
          <a:stretch/>
        </p:blipFill>
        <p:spPr bwMode="auto">
          <a:xfrm>
            <a:off x="566300" y="959514"/>
            <a:ext cx="203200" cy="142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0D97E9B-3065-43BA-AAD7-6D93974B89BD}"/>
              </a:ext>
            </a:extLst>
          </p:cNvPr>
          <p:cNvSpPr txBox="1"/>
          <p:nvPr/>
        </p:nvSpPr>
        <p:spPr>
          <a:xfrm>
            <a:off x="963290" y="1534751"/>
            <a:ext cx="1384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Entonces quedamos…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84BA80-6A6D-4655-9B26-A1C8B0FCE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918" y="1581976"/>
            <a:ext cx="255723" cy="12180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3C73F5F-EDC2-44F5-AD6A-E76396A41AF2}"/>
              </a:ext>
            </a:extLst>
          </p:cNvPr>
          <p:cNvSpPr txBox="1"/>
          <p:nvPr/>
        </p:nvSpPr>
        <p:spPr>
          <a:xfrm>
            <a:off x="401401" y="1762183"/>
            <a:ext cx="2066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+mj-lt"/>
              </a:rPr>
              <a:t>Usuario2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FF17F0-1644-4FCD-84B7-7221CA424BE5}"/>
              </a:ext>
            </a:extLst>
          </p:cNvPr>
          <p:cNvSpPr txBox="1"/>
          <p:nvPr/>
        </p:nvSpPr>
        <p:spPr>
          <a:xfrm>
            <a:off x="963290" y="1807079"/>
            <a:ext cx="1384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Buenas estaría interesado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1E89A1A-1C0C-421E-95C3-BA7A60935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918" y="1854304"/>
            <a:ext cx="255723" cy="12180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90122B7-CCC3-4ECC-B9B8-092150E86674}"/>
              </a:ext>
            </a:extLst>
          </p:cNvPr>
          <p:cNvSpPr txBox="1">
            <a:spLocks/>
          </p:cNvSpPr>
          <p:nvPr/>
        </p:nvSpPr>
        <p:spPr>
          <a:xfrm>
            <a:off x="1091128" y="377975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13</a:t>
            </a:r>
          </a:p>
        </p:txBody>
      </p:sp>
      <p:pic>
        <p:nvPicPr>
          <p:cNvPr id="17" name="Imagen 16" descr="Smartphone realista con pantalla blanca aislada | Vector Premium">
            <a:extLst>
              <a:ext uri="{FF2B5EF4-FFF2-40B4-BE49-F238E27FC236}">
                <a16:creationId xmlns:a16="http://schemas.microsoft.com/office/drawing/2014/main" id="{A902086C-4B5D-416E-A729-18463BBD42E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5" t="7762" r="30327" b="7572"/>
          <a:stretch/>
        </p:blipFill>
        <p:spPr bwMode="auto">
          <a:xfrm>
            <a:off x="2680850" y="720760"/>
            <a:ext cx="211455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AAE43DE-9A11-4867-AA43-3CDB9F424A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110" t="10264" r="2862"/>
          <a:stretch/>
        </p:blipFill>
        <p:spPr>
          <a:xfrm>
            <a:off x="3306392" y="1875187"/>
            <a:ext cx="731077" cy="52964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9C462FF-74E9-4D38-9D82-838F3DF19D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94" y="983326"/>
            <a:ext cx="638175" cy="238125"/>
          </a:xfrm>
          <a:prstGeom prst="rect">
            <a:avLst/>
          </a:prstGeom>
        </p:spPr>
      </p:pic>
      <p:pic>
        <p:nvPicPr>
          <p:cNvPr id="20" name="Imagen 19" descr="User PNG Icon Transparent User Icon.PNG Images. | PlusPNG">
            <a:extLst>
              <a:ext uri="{FF2B5EF4-FFF2-40B4-BE49-F238E27FC236}">
                <a16:creationId xmlns:a16="http://schemas.microsoft.com/office/drawing/2014/main" id="{3A9AE828-7A9C-4F47-B1CA-A7E5D38455D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69" y="983326"/>
            <a:ext cx="276225" cy="23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 descr="Líneas de menú | Descargar Iconos gratis">
            <a:extLst>
              <a:ext uri="{FF2B5EF4-FFF2-40B4-BE49-F238E27FC236}">
                <a16:creationId xmlns:a16="http://schemas.microsoft.com/office/drawing/2014/main" id="{DECDFC97-150B-4B63-8EF3-1F1433CE879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3" b="14805"/>
          <a:stretch/>
        </p:blipFill>
        <p:spPr bwMode="auto">
          <a:xfrm>
            <a:off x="2822619" y="1008493"/>
            <a:ext cx="203200" cy="142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FC8BBEB2-6AFB-4DC4-B4B4-7C4BACB83BE4}"/>
              </a:ext>
            </a:extLst>
          </p:cNvPr>
          <p:cNvSpPr txBox="1"/>
          <p:nvPr/>
        </p:nvSpPr>
        <p:spPr>
          <a:xfrm>
            <a:off x="3046032" y="2935329"/>
            <a:ext cx="1384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Esto está un poco vacío...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A48A182-C287-484E-9C12-179669F9F76C}"/>
              </a:ext>
            </a:extLst>
          </p:cNvPr>
          <p:cNvSpPr txBox="1"/>
          <p:nvPr/>
        </p:nvSpPr>
        <p:spPr>
          <a:xfrm>
            <a:off x="3042608" y="2535219"/>
            <a:ext cx="138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UPS…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056534C-DCDC-493C-A83E-9B6616830AE6}"/>
              </a:ext>
            </a:extLst>
          </p:cNvPr>
          <p:cNvSpPr txBox="1"/>
          <p:nvPr/>
        </p:nvSpPr>
        <p:spPr>
          <a:xfrm>
            <a:off x="3105150" y="1247920"/>
            <a:ext cx="12591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+mj-lt"/>
              </a:rPr>
              <a:t>Ventas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C3FDA1-F1D1-41ED-8A0D-EEF27B51F563}"/>
              </a:ext>
            </a:extLst>
          </p:cNvPr>
          <p:cNvSpPr txBox="1"/>
          <p:nvPr/>
        </p:nvSpPr>
        <p:spPr>
          <a:xfrm>
            <a:off x="3149999" y="4136221"/>
            <a:ext cx="10948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/>
              <a:t>Empieza a vender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2233557-0F49-40BD-A1E1-9C42D4950642}"/>
              </a:ext>
            </a:extLst>
          </p:cNvPr>
          <p:cNvCxnSpPr>
            <a:cxnSpLocks/>
          </p:cNvCxnSpPr>
          <p:nvPr/>
        </p:nvCxnSpPr>
        <p:spPr>
          <a:xfrm flipH="1">
            <a:off x="2680851" y="4278385"/>
            <a:ext cx="625541" cy="131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E1C437CB-5D2F-4C4B-B5FC-58F504A34CE6}"/>
              </a:ext>
            </a:extLst>
          </p:cNvPr>
          <p:cNvSpPr txBox="1">
            <a:spLocks/>
          </p:cNvSpPr>
          <p:nvPr/>
        </p:nvSpPr>
        <p:spPr>
          <a:xfrm>
            <a:off x="3360781" y="393651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14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4FE0B9B5-050E-4FE2-AC16-F5AF6FC2147F}"/>
              </a:ext>
            </a:extLst>
          </p:cNvPr>
          <p:cNvSpPr txBox="1">
            <a:spLocks/>
          </p:cNvSpPr>
          <p:nvPr/>
        </p:nvSpPr>
        <p:spPr>
          <a:xfrm>
            <a:off x="2063578" y="5737621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10</a:t>
            </a:r>
          </a:p>
        </p:txBody>
      </p:sp>
      <p:pic>
        <p:nvPicPr>
          <p:cNvPr id="32" name="Imagen 31" descr="Smartphone realista con pantalla blanca aislada | Vector Premium">
            <a:extLst>
              <a:ext uri="{FF2B5EF4-FFF2-40B4-BE49-F238E27FC236}">
                <a16:creationId xmlns:a16="http://schemas.microsoft.com/office/drawing/2014/main" id="{488AC1CE-9D50-4762-AED4-C2854E1C787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5" t="7762" r="30327" b="7572"/>
          <a:stretch/>
        </p:blipFill>
        <p:spPr bwMode="auto">
          <a:xfrm>
            <a:off x="4984947" y="757051"/>
            <a:ext cx="211455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Título 1">
            <a:extLst>
              <a:ext uri="{FF2B5EF4-FFF2-40B4-BE49-F238E27FC236}">
                <a16:creationId xmlns:a16="http://schemas.microsoft.com/office/drawing/2014/main" id="{BC246A4C-ADFB-46A3-92D0-890B55FD6CFE}"/>
              </a:ext>
            </a:extLst>
          </p:cNvPr>
          <p:cNvSpPr txBox="1">
            <a:spLocks/>
          </p:cNvSpPr>
          <p:nvPr/>
        </p:nvSpPr>
        <p:spPr>
          <a:xfrm>
            <a:off x="5699322" y="429942"/>
            <a:ext cx="685800" cy="327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18264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5175E78DFDDA94A9BB20209D0006FFB" ma:contentTypeVersion="12" ma:contentTypeDescription="Crear nuevo documento." ma:contentTypeScope="" ma:versionID="f510f839b8d933c72c0b7a71d052fdb3">
  <xsd:schema xmlns:xsd="http://www.w3.org/2001/XMLSchema" xmlns:xs="http://www.w3.org/2001/XMLSchema" xmlns:p="http://schemas.microsoft.com/office/2006/metadata/properties" xmlns:ns3="087ee5ee-2e07-4d81-a4a0-b1c50ccfcf62" xmlns:ns4="7b96fa5e-ee82-433e-bae7-e67b913aabce" targetNamespace="http://schemas.microsoft.com/office/2006/metadata/properties" ma:root="true" ma:fieldsID="9e1eca27c865458ff6398d3ba632a542" ns3:_="" ns4:_="">
    <xsd:import namespace="087ee5ee-2e07-4d81-a4a0-b1c50ccfcf62"/>
    <xsd:import namespace="7b96fa5e-ee82-433e-bae7-e67b913aabc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ee5ee-2e07-4d81-a4a0-b1c50ccfcf6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6fa5e-ee82-433e-bae7-e67b913aa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7ee5ee-2e07-4d81-a4a0-b1c50ccfcf62" xsi:nil="true"/>
  </documentManagement>
</p:properties>
</file>

<file path=customXml/itemProps1.xml><?xml version="1.0" encoding="utf-8"?>
<ds:datastoreItem xmlns:ds="http://schemas.openxmlformats.org/officeDocument/2006/customXml" ds:itemID="{AF204422-D48A-4738-8787-3DAD1F875B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7ee5ee-2e07-4d81-a4a0-b1c50ccfcf62"/>
    <ds:schemaRef ds:uri="7b96fa5e-ee82-433e-bae7-e67b913aa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CBC236-C2B3-4611-B4F5-5D429400FB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6957A-3499-41C3-B6A3-0F331EEB4AB4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087ee5ee-2e07-4d81-a4a0-b1c50ccfcf62"/>
    <ds:schemaRef ds:uri="http://schemas.microsoft.com/office/infopath/2007/PartnerControls"/>
    <ds:schemaRef ds:uri="7b96fa5e-ee82-433e-bae7-e67b913aab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LÓPEZ DE RUEDA LAGUNA</dc:creator>
  <cp:lastModifiedBy>LUIS LÓPEZ DE RUEDA LAGUNA</cp:lastModifiedBy>
  <cp:revision>6</cp:revision>
  <dcterms:created xsi:type="dcterms:W3CDTF">2023-11-07T19:10:53Z</dcterms:created>
  <dcterms:modified xsi:type="dcterms:W3CDTF">2023-11-07T19:51:45Z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0x01010015175E78DFDDA94A9BB20209D0006FFB</vt:lpwstr>
  </property>
</Properties>
</file>