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66" r:id="rId2"/>
    <p:sldId id="273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6993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821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15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211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5411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71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995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274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747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093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871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7F624FA-9342-424D-8C9A-E308CC48924D}" type="datetimeFigureOut">
              <a:rPr lang="es-DO" smtClean="0"/>
              <a:t>13/2/2019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CDBBAD2-A5E8-43AC-9D56-43A1449A920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4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s-DO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6623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(Function () {</a:t>
            </a:r>
            <a:br>
              <a:rPr lang="en-US" dirty="0" smtClean="0"/>
            </a:br>
            <a:r>
              <a:rPr lang="en-US" dirty="0" err="1" smtClean="0"/>
              <a:t>todo</a:t>
            </a:r>
            <a:r>
              <a:rPr lang="en-US" dirty="0" smtClean="0"/>
              <a:t> lo que </a:t>
            </a:r>
            <a:r>
              <a:rPr lang="en-US" dirty="0" err="1" smtClean="0"/>
              <a:t>ustedes</a:t>
            </a:r>
            <a:r>
              <a:rPr lang="en-US" dirty="0" smtClean="0"/>
              <a:t> </a:t>
            </a:r>
            <a:r>
              <a:rPr lang="en-US" dirty="0" err="1" smtClean="0"/>
              <a:t>hagan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no lo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nuevoContado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Contador = 0;</a:t>
            </a:r>
            <a:br>
              <a:rPr lang="en-US" dirty="0" smtClean="0"/>
            </a:br>
            <a:r>
              <a:rPr lang="en-US" dirty="0" smtClean="0"/>
              <a:t>return function() {</a:t>
            </a:r>
            <a:br>
              <a:rPr lang="en-US" dirty="0" smtClean="0"/>
            </a:br>
            <a:r>
              <a:rPr lang="en-US" dirty="0" smtClean="0"/>
              <a:t>Contador += 1;</a:t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 err="1" smtClean="0"/>
              <a:t>contador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contador1 = </a:t>
            </a:r>
            <a:r>
              <a:rPr lang="en-US" dirty="0" err="1" smtClean="0"/>
              <a:t>nuevocontador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contador2 = </a:t>
            </a:r>
            <a:r>
              <a:rPr lang="en-US" dirty="0" err="1" smtClean="0"/>
              <a:t>nuevocontador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print(contador1());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print(contador2());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Historia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DO" sz="2800" dirty="0"/>
              <a:t>JavaScript fue desarrollado originalmente por </a:t>
            </a:r>
            <a:r>
              <a:rPr lang="es-DO" sz="2800" dirty="0" err="1"/>
              <a:t>Brendan</a:t>
            </a:r>
            <a:r>
              <a:rPr lang="es-DO" sz="2800" dirty="0"/>
              <a:t> </a:t>
            </a:r>
            <a:r>
              <a:rPr lang="es-DO" sz="2800" dirty="0" err="1"/>
              <a:t>Eich</a:t>
            </a:r>
            <a:r>
              <a:rPr lang="es-DO" sz="2800" dirty="0"/>
              <a:t> de Netscape con el nombre de Mocha, el cual fue renombrado posteriormente a </a:t>
            </a:r>
            <a:r>
              <a:rPr lang="es-DO" sz="2800" dirty="0" err="1"/>
              <a:t>LiveScript</a:t>
            </a:r>
            <a:r>
              <a:rPr lang="es-DO" sz="2800" dirty="0"/>
              <a:t>, para finalmente quedar como JavaScript. El cambio de nombre coincidió aproximadamente con el momento en que Netscape agregó compatibilidad con la tecnología Java en su navegador web Netscape </a:t>
            </a:r>
            <a:r>
              <a:rPr lang="es-DO" sz="2800" dirty="0" err="1"/>
              <a:t>Navigator</a:t>
            </a:r>
            <a:r>
              <a:rPr lang="es-DO" sz="2800" dirty="0"/>
              <a:t> en la versión 2.002 en diciembre de 1995. La denominación produjo confusión, dando la impresión de que el lenguaje es una prolongación de Java, y se ha caracterizado por muchos como una estrategia de mercadotecnia de Netscape para obtener prestigio e innovar en el ámbito de los nuevos lenguajes de programación web.</a:t>
            </a:r>
          </a:p>
        </p:txBody>
      </p:sp>
    </p:spTree>
    <p:extLst>
      <p:ext uri="{BB962C8B-B14F-4D97-AF65-F5344CB8AC3E}">
        <p14:creationId xmlns:p14="http://schemas.microsoft.com/office/powerpoint/2010/main" val="3933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DO" sz="3200" dirty="0"/>
              <a:t>JavaScript (abreviado comúnmente JS) es un lenguaje de programación interpretado, dialecto del estándar </a:t>
            </a:r>
            <a:r>
              <a:rPr lang="es-DO" sz="3200" dirty="0" err="1"/>
              <a:t>ECMAScript</a:t>
            </a:r>
            <a:r>
              <a:rPr lang="es-DO" sz="3200" dirty="0"/>
              <a:t>. Se define como orientado a </a:t>
            </a:r>
            <a:r>
              <a:rPr lang="es-DO" sz="3200" dirty="0" smtClean="0"/>
              <a:t>objetos, basado </a:t>
            </a:r>
            <a:r>
              <a:rPr lang="es-DO" sz="3200" dirty="0"/>
              <a:t>en prototipos, imperativo, débilmente </a:t>
            </a:r>
            <a:r>
              <a:rPr lang="es-DO" sz="3200" dirty="0" err="1"/>
              <a:t>tipado</a:t>
            </a:r>
            <a:r>
              <a:rPr lang="es-DO" sz="3200" dirty="0"/>
              <a:t> y dinámico</a:t>
            </a:r>
            <a:r>
              <a:rPr lang="es-DO" sz="3200" dirty="0" smtClean="0"/>
              <a:t>.</a:t>
            </a:r>
          </a:p>
          <a:p>
            <a:r>
              <a:rPr lang="es-DO" sz="3200" dirty="0"/>
              <a:t>La versión 7 de </a:t>
            </a:r>
            <a:r>
              <a:rPr lang="es-DO" sz="3200" dirty="0" err="1"/>
              <a:t>ECMAScript</a:t>
            </a:r>
            <a:r>
              <a:rPr lang="es-DO" sz="3200" dirty="0"/>
              <a:t> se conoce como </a:t>
            </a:r>
            <a:r>
              <a:rPr lang="es-DO" sz="3200" dirty="0" err="1"/>
              <a:t>ECMAScript</a:t>
            </a:r>
            <a:r>
              <a:rPr lang="es-DO" sz="3200" dirty="0"/>
              <a:t> </a:t>
            </a:r>
            <a:r>
              <a:rPr lang="es-DO" sz="3200" dirty="0" smtClean="0"/>
              <a:t>2016, y </a:t>
            </a:r>
            <a:r>
              <a:rPr lang="es-DO" sz="3200" dirty="0"/>
              <a:t>es la última versión disponible, publicada en junio de 2016. Se trata de la primera versión para la que se usa un nuevo procedimiento de publicación anual y un proceso de desarrollo </a:t>
            </a:r>
            <a:r>
              <a:rPr lang="es-DO" sz="3200" dirty="0" smtClean="0"/>
              <a:t>abierto.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85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endParaRPr lang="es-D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3273"/>
            <a:ext cx="9447212" cy="426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6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endParaRPr lang="es-D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3417"/>
            <a:ext cx="9447212" cy="42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endParaRPr lang="es-D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19101"/>
            <a:ext cx="5332412" cy="439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53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endParaRPr lang="es-D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65" y="2057400"/>
            <a:ext cx="783468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906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FF5A8D49819F4EA951E9C903358168" ma:contentTypeVersion="0" ma:contentTypeDescription="Crear nuevo documento." ma:contentTypeScope="" ma:versionID="77ac4760b4bc39e7b3342e56f47120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1d1a5ae40b6f290cbd4436dd2d77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02609-7A31-4D3C-A2C3-B817F7673F32}"/>
</file>

<file path=customXml/itemProps2.xml><?xml version="1.0" encoding="utf-8"?>
<ds:datastoreItem xmlns:ds="http://schemas.openxmlformats.org/officeDocument/2006/customXml" ds:itemID="{032D1CBA-D067-4DBE-B209-2CFF36CE74C3}"/>
</file>

<file path=customXml/itemProps3.xml><?xml version="1.0" encoding="utf-8"?>
<ds:datastoreItem xmlns:ds="http://schemas.openxmlformats.org/officeDocument/2006/customXml" ds:itemID="{02790DAE-0E18-4BC2-9D2E-DF97BF6E982F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208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</vt:lpstr>
      <vt:lpstr>Con bandas</vt:lpstr>
      <vt:lpstr>Javascript</vt:lpstr>
      <vt:lpstr>Presentación de PowerPoint</vt:lpstr>
      <vt:lpstr>Historia</vt:lpstr>
      <vt:lpstr>Javascript</vt:lpstr>
      <vt:lpstr>El lenguaje</vt:lpstr>
      <vt:lpstr>El lenguaje</vt:lpstr>
      <vt:lpstr>El lenguaje</vt:lpstr>
      <vt:lpstr>El lenguaje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</dc:title>
  <dc:creator>Axel</dc:creator>
  <cp:lastModifiedBy>Silvestre</cp:lastModifiedBy>
  <cp:revision>6</cp:revision>
  <dcterms:modified xsi:type="dcterms:W3CDTF">2019-02-13T23:37:20Z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0x01010013FF5A8D49819F4EA951E9C903358168</vt:lpwstr>
  </property>
</Properties>
</file>