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UYavNlUeiuU5hkH99xmBQtK/n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1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1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597977"/>
            <a:ext cx="73152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Desafío Properatti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/>
              <a:t>GRUPO 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Búsqueda de outliers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LLevamos a cabo un análisis exploratorio a través de gráficos, con el fin de detectar outliers y dropearlos.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s"/>
              <a:t>Por ejemplo, encontramos casos outliers de más de 30.000 m2 de superficie en propiedades como casas o departamentos. 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Drop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311700" y="1203100"/>
            <a:ext cx="85206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Optamos por eliminar las siguientes observaciones: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Ausencia de datos relevantes - </a:t>
            </a:r>
            <a:r>
              <a:rPr i="1" lang="es"/>
              <a:t>No tienen ningún uso de valor predictivo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Cuotas /en pozo / financiación - </a:t>
            </a:r>
            <a:r>
              <a:rPr i="1" lang="es"/>
              <a:t>No refieren al precio total de la propiedad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Duplicados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Outliers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Precios irrisorios - </a:t>
            </a:r>
            <a:r>
              <a:rPr i="1" lang="es"/>
              <a:t>Son precios irreales tales como 0, 1 o 1111 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Variables temporales - </a:t>
            </a:r>
            <a:r>
              <a:rPr i="1" lang="es"/>
              <a:t>Fueron creadas temporalmente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311700" y="445025"/>
            <a:ext cx="8520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Dataset final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3"/>
                </a:solidFill>
              </a:rPr>
              <a:t>24 columnas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3"/>
                </a:solidFill>
              </a:rPr>
              <a:t>106.528 observaciones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3"/>
                </a:solidFill>
              </a:rPr>
              <a:t>8 columnas nuevas y 10 columnas eliminadas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chemeClr val="accent3"/>
                </a:solidFill>
              </a:rPr>
              <a:t>Todos los datos normalizados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+"/>
            </a:pPr>
            <a:r>
              <a:rPr b="1" lang="es">
                <a:solidFill>
                  <a:schemeClr val="accent3"/>
                </a:solidFill>
              </a:rPr>
              <a:t>merge con barrios.csv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s">
                <a:solidFill>
                  <a:schemeClr val="accent3"/>
                </a:solidFill>
              </a:rPr>
              <a:t>22 litros de café insumidos +- 3 litros (std)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"/>
            <a:ext cx="56388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"/>
            <a:ext cx="56388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850" y="473650"/>
            <a:ext cx="6294300" cy="4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775" y="152400"/>
            <a:ext cx="58064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la primer instancia de este desafío, el objetivo es limpiar la base de datos de inmuebles provista por Properati. Para esto buscaremos normalizar, corregir y rellenar la información que lo permita, sin afectar predicciones futuras.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las próximas instancias, utilizaremos el dataset limpio con el fin hacer regresiones y calcular el valor de nuevas observaciones.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53900" y="165425"/>
            <a:ext cx="85206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  Dataset original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26 columnas</a:t>
            </a:r>
            <a:endParaRPr sz="18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600"/>
              <a:buNone/>
            </a:pPr>
            <a:r>
              <a:rPr lang="es"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121.220 observaciones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787750"/>
            <a:ext cx="8520600" cy="2357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/>
              <a:t>¿Con que nos encontramos?</a:t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Algunas columnas </a:t>
            </a:r>
            <a:r>
              <a:rPr b="1" lang="es"/>
              <a:t>no presentan variación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precios están </a:t>
            </a:r>
            <a:r>
              <a:rPr b="1" lang="es"/>
              <a:t>en pesos y en dólares</a:t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Algunos datos se encuentran </a:t>
            </a:r>
            <a:r>
              <a:rPr b="1" lang="es"/>
              <a:t>invertidos</a:t>
            </a:r>
            <a:r>
              <a:rPr lang="es"/>
              <a:t> por columnas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Hay observaciones que contienen </a:t>
            </a:r>
            <a:r>
              <a:rPr b="1" lang="es"/>
              <a:t>datos irreales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Datos faltantes</a:t>
            </a:r>
            <a:r>
              <a:rPr lang="es"/>
              <a:t> en variables relevantes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" title="Datos faltantes según variabl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525" y="72500"/>
            <a:ext cx="7091050" cy="47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226425" y="14340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¿Que hicimos?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226425" y="2856400"/>
            <a:ext cx="84105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partir de un análisis exploratorio de los datos, definimos  llevar a cabo distintas estrategias que nos permitan corregir y estandarizar el dataset.  </a:t>
            </a:r>
            <a:endParaRPr b="1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trabajos fueron aplicados a las variables relacionadas con superficie, ambientes, ubicación y precio de las propiedades. </a:t>
            </a:r>
            <a:endParaRPr b="1" i="0" sz="15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Trabajo con ambientes de las propiedades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Observamos </a:t>
            </a:r>
            <a:r>
              <a:rPr b="1" lang="es">
                <a:solidFill>
                  <a:srgbClr val="434343"/>
                </a:solidFill>
              </a:rPr>
              <a:t>73828</a:t>
            </a:r>
            <a:r>
              <a:rPr b="1" lang="es"/>
              <a:t> </a:t>
            </a:r>
            <a:r>
              <a:rPr b="1" lang="es">
                <a:solidFill>
                  <a:srgbClr val="434343"/>
                </a:solidFill>
              </a:rPr>
              <a:t>datos</a:t>
            </a:r>
            <a:r>
              <a:rPr b="1" lang="es"/>
              <a:t> </a:t>
            </a:r>
            <a:r>
              <a:rPr b="1" lang="es">
                <a:solidFill>
                  <a:srgbClr val="434343"/>
                </a:solidFill>
              </a:rPr>
              <a:t>faltantes</a:t>
            </a:r>
            <a:r>
              <a:rPr lang="es"/>
              <a:t> de cantidad de ambientes de las propiedades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Extraemos </a:t>
            </a:r>
            <a:r>
              <a:rPr b="1" lang="es">
                <a:highlight>
                  <a:srgbClr val="FFFFFF"/>
                </a:highlight>
              </a:rPr>
              <a:t>8.670</a:t>
            </a:r>
            <a:r>
              <a:rPr b="1" lang="es"/>
              <a:t> </a:t>
            </a:r>
            <a:r>
              <a:rPr lang="es"/>
              <a:t>datos de ambientes de los títulos y disminuimos el volumen de datos faltantes en 8 puntos porcentuales.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8" name="Google Shape;98;p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1250" y="1266175"/>
            <a:ext cx="3999900" cy="34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Trabajo con superficies de las propiedades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311700" y="1266175"/>
            <a:ext cx="39999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Observamos que </a:t>
            </a:r>
            <a:r>
              <a:rPr b="1" lang="es"/>
              <a:t>1.106 valores</a:t>
            </a:r>
            <a:r>
              <a:rPr lang="es"/>
              <a:t> de la superficie total eran inferiores a los de la superficie cubierta.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Estimamos que esto podía deberse a que sean </a:t>
            </a:r>
            <a:r>
              <a:rPr b="1" lang="es"/>
              <a:t>valores invertidos por error.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Corroboramos nuestra hipótesis e invertimos los datos de ambas columnas.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6" name="Google Shape;106;p7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475" y="1152425"/>
            <a:ext cx="4684074" cy="376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Trabajo con ubicación de las propiedades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66175"/>
            <a:ext cx="40629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Desagregamos la variable place_with_parent_names en cuatro nuevas columnas: pais, provincia, localidad y barrio.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Posteriormente generamos dummies con la columna “barrio”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 txBox="1"/>
          <p:nvPr>
            <p:ph idx="2" type="body"/>
          </p:nvPr>
        </p:nvSpPr>
        <p:spPr>
          <a:xfrm>
            <a:off x="4832400" y="1266175"/>
            <a:ext cx="39999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Respecto a las variables lat y lon, decidimos trabajar con variable lat-lon ya que notamos que tiene mayor precisión que las primeras.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 este caso no intentamos extraer datos de los títulos y las descripciones ya que resultaba muy poco probable poder encontrar este dato allí.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Concluimos que podríamos conseguir algunos datos referidos a la ubicación a traves de geonames id pero no tan precisos.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Trabajo con precios de las propiedades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311700" y="1266175"/>
            <a:ext cx="3999900" cy="3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Observamos </a:t>
            </a:r>
            <a:r>
              <a:rPr b="1" lang="es"/>
              <a:t>21. 410 datos faltantes</a:t>
            </a:r>
            <a:r>
              <a:rPr lang="es"/>
              <a:t> en los precios de las propiedades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Extraemos </a:t>
            </a:r>
            <a:r>
              <a:rPr b="1" lang="es"/>
              <a:t>3.630 datos</a:t>
            </a:r>
            <a:r>
              <a:rPr lang="es"/>
              <a:t> de precios de los títulos y</a:t>
            </a:r>
            <a:r>
              <a:rPr b="1" lang="es"/>
              <a:t> </a:t>
            </a:r>
            <a:r>
              <a:rPr lang="es"/>
              <a:t>las  descripciones y disminuimos el volumen de datos faltantes.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Unificamos la moneda y encontramos que el valor dólar en todas las observaciones es de $17,6445.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1" name="Google Shape;121;p9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150" y="1222675"/>
            <a:ext cx="4276626" cy="37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