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Luis Henriqu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26T05:56:38.083">
    <p:pos x="196" y="725"/>
    <p:text>Pensaria aun estamos muy crudos para proveer un análisis descriptivo, no?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3-26T05:58:13.327">
    <p:pos x="196" y="725"/>
    <p:text>Misma cosa acá, no se si hemos provisto aun de nuevas columnas a través de las calcinaciones que hemos hecho.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3-26T05:59:07.585">
    <p:pos x="196" y="725"/>
    <p:text>Habría que pensar que gráficos nos gustaría presentar acá. Podemos usar las herramientas aprendidas o ir un paso mas allá con otras herramientas.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097d5d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097d5d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097d5d8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097d5d8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097d5d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097d5d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097d5d8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097d5d8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097d5d8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097d5d8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097d5d8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097d5d8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097d5d8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097d5d8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097d5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097d5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097d5d8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097d5d8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097d5d8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097d5d8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097d5d8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097d5d8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097d5d8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097d5d8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097d5d8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097d5d8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097d5d8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097d5d8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097d5d8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097d5d8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vPLrRVP8xs1yA5hNbYATkTx3edka8fafd-tbqwZMqZU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wv8M0EcYhgJpJbtvwJ-vuEdIbe3tJAjdHv_tC2ZoglA/edit?usp=shari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 N°1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3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4 - Data Science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5125" y="29774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Abril,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n°1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Nuevas Columnas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Item/columna n°1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 Suplementarios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n°1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Siguientes Pasos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Siguientes Pasos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Potencials nuevos pasos o cosas que esperamos poder desarrollar a futuro acá.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Objetivos Propuestos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Desarrollo de los mismos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Gráficos</a:t>
            </a:r>
            <a:r>
              <a:rPr lang="en"/>
              <a:t> suplementarios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Pasos siguientes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Limpiar el dataset provisto mediante las herramientas discutidas en clase para su </a:t>
            </a:r>
            <a:r>
              <a:rPr lang="en"/>
              <a:t>análisis</a:t>
            </a:r>
            <a:r>
              <a:rPr lang="en"/>
              <a:t> y puesta en valor de la información en cuestión.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Realizar </a:t>
            </a:r>
            <a:r>
              <a:rPr lang="en"/>
              <a:t>Análisis</a:t>
            </a:r>
            <a:r>
              <a:rPr lang="en"/>
              <a:t> descriptivo de las principales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Crear nuevas columnas a partir de las </a:t>
            </a:r>
            <a:r>
              <a:rPr lang="en"/>
              <a:t>características</a:t>
            </a:r>
            <a:r>
              <a:rPr lang="en"/>
              <a:t> dadas que nos permitan disponer de nueva </a:t>
            </a:r>
            <a:r>
              <a:rPr lang="en"/>
              <a:t>información</a:t>
            </a:r>
            <a:r>
              <a:rPr lang="en"/>
              <a:t> con valor predictivo.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Objetivos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del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97550" y="980725"/>
            <a:ext cx="59691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Borrador/Potenciales destacados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detectaron 5251 registros duplicados luego de acotar el dataframe a 20 columnas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Eliminamos 5251 registros (representa 4,3%) un  y nos queda un dataframe de 115.969 registros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Completamos el campo superficie_total_m2 con el valor del campo precio_por_m2_cubierto en caso de que el primero sea nulo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Elimino los 3 registros en donde la moneda no es dolar o pesos argentinos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(Rooms), caculo media y desvío std para saber cantidad de outliers. Son 709 outliers y además el 60% de los registros son nulos. Buscamos en los campos description y title aquellos números o palabras que hacen referencia a ambientes, cuartos, habitaciones y generamos expresiones regulares. Tambien se encontraron registros de hoteles los cuales vamos a identificar con expresión regular y los vamos a eliminar del dataframe. Para poder tener la cantidad de ambientes le sumamos 1 a todos aquellos valores que encontramos. Se consiguieron completar mas de 30.000 registros que antes estaban nulos a partir de las regex mencionadas anteriormente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832550" y="599725"/>
            <a:ext cx="3570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Exploracion G Docs Ricardo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34050" y="1199450"/>
            <a:ext cx="59691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Borrador/Posibles destacados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832550" y="599725"/>
            <a:ext cx="3570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Exploracion G Docs Wendy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5" y="1500000"/>
            <a:ext cx="2743100" cy="1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125" y="190200"/>
            <a:ext cx="2736049" cy="238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624" y="533400"/>
            <a:ext cx="2571027" cy="398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Descriptivo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