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360fb8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360fb8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360fb8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360fb8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89266a3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89266a3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360fb8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360fb8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9266a3b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9266a3b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Wizzard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Luis Molina, Ivan Gunchev, Adrián Serrano, Corina Pérez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lessons you’ve learned during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all team members is very important. We have improved our teamwork.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much more control over CSS selectors and we have improved the use of the 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work with git and github.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problems have you encountered when developing this project?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11150"/>
            <a:ext cx="8520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struggled a bit with the organization at the beginning.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was the first time we were all working with GIT, we had trouble understanding it and uploading the files.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designed tasks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case, we use trello for this function, we manage very well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054" l="2598" r="31276" t="15026"/>
          <a:stretch/>
        </p:blipFill>
        <p:spPr>
          <a:xfrm>
            <a:off x="2827725" y="648250"/>
            <a:ext cx="6039149" cy="41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you changed roles to develop the project for each phase (screen)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465025"/>
            <a:ext cx="85206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that the most practical way was to divide the sections, making one each.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worked on different branches until the javascript was finished. Then we merged the work and did pair-coding.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entire project in sections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page was created by Corina.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profile form section was created by Luis.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address form section was created by Adrián.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shipping section was created by Iván.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worked together in the finish section, using the variables and the styles.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