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6"/>
  </p:notesMasterIdLst>
  <p:sldIdLst>
    <p:sldId id="256" r:id="rId5"/>
  </p:sldIdLst>
  <p:sldSz cx="30275213" cy="4280376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B269A4-F136-432A-8BCF-2AFB06BC264D}" v="3020" dt="2023-07-05T21:02:47.939"/>
    <p1510:client id="{DE702B70-1FDF-4B76-87E6-8CBFA156D3BF}" v="554" dt="2023-07-05T21:07:31.498"/>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80" autoAdjust="0"/>
  </p:normalViewPr>
  <p:slideViewPr>
    <p:cSldViewPr snapToGrid="0">
      <p:cViewPr>
        <p:scale>
          <a:sx n="33" d="100"/>
          <a:sy n="33" d="100"/>
        </p:scale>
        <p:origin x="730" y="-7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722F4B-DC4E-D945-B0FC-0161CBB84750}" type="datetimeFigureOut">
              <a:rPr lang="en-PT" smtClean="0"/>
              <a:t>01/28/2024</a:t>
            </a:fld>
            <a:endParaRPr lang="en-PT"/>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A2265F-03F8-664B-9F79-1C93A00FD22B}" type="slidenum">
              <a:rPr lang="en-PT" smtClean="0"/>
              <a:t>‹nº›</a:t>
            </a:fld>
            <a:endParaRPr lang="en-PT"/>
          </a:p>
        </p:txBody>
      </p:sp>
    </p:spTree>
    <p:extLst>
      <p:ext uri="{BB962C8B-B14F-4D97-AF65-F5344CB8AC3E}">
        <p14:creationId xmlns:p14="http://schemas.microsoft.com/office/powerpoint/2010/main" val="2717038444"/>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PT" dirty="0"/>
          </a:p>
        </p:txBody>
      </p:sp>
      <p:sp>
        <p:nvSpPr>
          <p:cNvPr id="4" name="Espaço Reservado para Número de Slide 3"/>
          <p:cNvSpPr>
            <a:spLocks noGrp="1"/>
          </p:cNvSpPr>
          <p:nvPr>
            <p:ph type="sldNum" sz="quarter" idx="5"/>
          </p:nvPr>
        </p:nvSpPr>
        <p:spPr/>
        <p:txBody>
          <a:bodyPr/>
          <a:lstStyle/>
          <a:p>
            <a:fld id="{67A2265F-03F8-664B-9F79-1C93A00FD22B}" type="slidenum">
              <a:rPr lang="en-PT" smtClean="0"/>
              <a:t>1</a:t>
            </a:fld>
            <a:endParaRPr lang="en-PT"/>
          </a:p>
        </p:txBody>
      </p:sp>
    </p:spTree>
    <p:extLst>
      <p:ext uri="{BB962C8B-B14F-4D97-AF65-F5344CB8AC3E}">
        <p14:creationId xmlns:p14="http://schemas.microsoft.com/office/powerpoint/2010/main" val="2774542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32E498-CA1A-C772-D7D9-B8EEE2FB7492}"/>
              </a:ext>
            </a:extLst>
          </p:cNvPr>
          <p:cNvSpPr>
            <a:spLocks noGrp="1"/>
          </p:cNvSpPr>
          <p:nvPr>
            <p:ph type="ctrTitle"/>
          </p:nvPr>
        </p:nvSpPr>
        <p:spPr>
          <a:xfrm>
            <a:off x="3784402" y="7005156"/>
            <a:ext cx="22706410" cy="14902051"/>
          </a:xfrm>
        </p:spPr>
        <p:txBody>
          <a:bodyPr anchor="b"/>
          <a:lstStyle>
            <a:lvl1pPr algn="ctr">
              <a:defRPr sz="14899"/>
            </a:lvl1pPr>
          </a:lstStyle>
          <a:p>
            <a:r>
              <a:rPr lang="pt-BR"/>
              <a:t>Clique para editar o título Mestre</a:t>
            </a:r>
            <a:endParaRPr lang="pt-PT"/>
          </a:p>
        </p:txBody>
      </p:sp>
      <p:sp>
        <p:nvSpPr>
          <p:cNvPr id="3" name="Subtítulo 2">
            <a:extLst>
              <a:ext uri="{FF2B5EF4-FFF2-40B4-BE49-F238E27FC236}">
                <a16:creationId xmlns:a16="http://schemas.microsoft.com/office/drawing/2014/main" id="{43808321-1AD8-4D70-8CAE-D8510888D562}"/>
              </a:ext>
            </a:extLst>
          </p:cNvPr>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pt-BR"/>
              <a:t>Clique para editar o estilo do subtítulo Mestre</a:t>
            </a:r>
            <a:endParaRPr lang="pt-PT"/>
          </a:p>
        </p:txBody>
      </p:sp>
      <p:sp>
        <p:nvSpPr>
          <p:cNvPr id="4" name="Espaço Reservado para Data 3">
            <a:extLst>
              <a:ext uri="{FF2B5EF4-FFF2-40B4-BE49-F238E27FC236}">
                <a16:creationId xmlns:a16="http://schemas.microsoft.com/office/drawing/2014/main" id="{F16C7FA9-7C92-6722-FFA5-8D8EC9B0102B}"/>
              </a:ext>
            </a:extLst>
          </p:cNvPr>
          <p:cNvSpPr>
            <a:spLocks noGrp="1"/>
          </p:cNvSpPr>
          <p:nvPr>
            <p:ph type="dt" sz="half" idx="10"/>
          </p:nvPr>
        </p:nvSpPr>
        <p:spPr/>
        <p:txBody>
          <a:bodyPr/>
          <a:lstStyle/>
          <a:p>
            <a:fld id="{D448FFB4-4D3D-B749-8AB8-3465D4B1D6DF}" type="datetimeFigureOut">
              <a:rPr lang="en-PT" smtClean="0"/>
              <a:t>01/28/2024</a:t>
            </a:fld>
            <a:endParaRPr lang="en-PT"/>
          </a:p>
        </p:txBody>
      </p:sp>
      <p:sp>
        <p:nvSpPr>
          <p:cNvPr id="5" name="Espaço Reservado para Rodapé 4">
            <a:extLst>
              <a:ext uri="{FF2B5EF4-FFF2-40B4-BE49-F238E27FC236}">
                <a16:creationId xmlns:a16="http://schemas.microsoft.com/office/drawing/2014/main" id="{26574640-7EC1-120D-720A-EE09F6CE2FBA}"/>
              </a:ext>
            </a:extLst>
          </p:cNvPr>
          <p:cNvSpPr>
            <a:spLocks noGrp="1"/>
          </p:cNvSpPr>
          <p:nvPr>
            <p:ph type="ftr" sz="quarter" idx="11"/>
          </p:nvPr>
        </p:nvSpPr>
        <p:spPr/>
        <p:txBody>
          <a:bodyPr/>
          <a:lstStyle/>
          <a:p>
            <a:endParaRPr lang="en-PT"/>
          </a:p>
        </p:txBody>
      </p:sp>
      <p:sp>
        <p:nvSpPr>
          <p:cNvPr id="6" name="Espaço Reservado para Número de Slide 5">
            <a:extLst>
              <a:ext uri="{FF2B5EF4-FFF2-40B4-BE49-F238E27FC236}">
                <a16:creationId xmlns:a16="http://schemas.microsoft.com/office/drawing/2014/main" id="{61B73301-B1F5-6E33-D7D2-256EA9DE5129}"/>
              </a:ext>
            </a:extLst>
          </p:cNvPr>
          <p:cNvSpPr>
            <a:spLocks noGrp="1"/>
          </p:cNvSpPr>
          <p:nvPr>
            <p:ph type="sldNum" sz="quarter" idx="12"/>
          </p:nvPr>
        </p:nvSpPr>
        <p:spPr/>
        <p:txBody>
          <a:bodyPr/>
          <a:lstStyle/>
          <a:p>
            <a:fld id="{04CB8A40-EAC2-254F-8E82-83C2C08F2BB8}" type="slidenum">
              <a:rPr lang="en-PT" smtClean="0"/>
              <a:t>‹nº›</a:t>
            </a:fld>
            <a:endParaRPr lang="en-PT"/>
          </a:p>
        </p:txBody>
      </p:sp>
    </p:spTree>
    <p:extLst>
      <p:ext uri="{BB962C8B-B14F-4D97-AF65-F5344CB8AC3E}">
        <p14:creationId xmlns:p14="http://schemas.microsoft.com/office/powerpoint/2010/main" val="260900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A43C7A-52CB-A6E9-73E0-FF7BD952E05C}"/>
              </a:ext>
            </a:extLst>
          </p:cNvPr>
          <p:cNvSpPr>
            <a:spLocks noGrp="1"/>
          </p:cNvSpPr>
          <p:nvPr>
            <p:ph type="title"/>
          </p:nvPr>
        </p:nvSpPr>
        <p:spPr/>
        <p:txBody>
          <a:bodyPr/>
          <a:lstStyle/>
          <a:p>
            <a:r>
              <a:rPr lang="pt-BR"/>
              <a:t>Clique para editar o título Mestre</a:t>
            </a:r>
            <a:endParaRPr lang="pt-PT"/>
          </a:p>
        </p:txBody>
      </p:sp>
      <p:sp>
        <p:nvSpPr>
          <p:cNvPr id="3" name="Espaço Reservado para Texto Vertical 2">
            <a:extLst>
              <a:ext uri="{FF2B5EF4-FFF2-40B4-BE49-F238E27FC236}">
                <a16:creationId xmlns:a16="http://schemas.microsoft.com/office/drawing/2014/main" id="{CC9BBE38-B22E-BC37-B39E-46E53138FF7B}"/>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EF45A646-6657-5AAE-C419-E3CA33DCE6AB}"/>
              </a:ext>
            </a:extLst>
          </p:cNvPr>
          <p:cNvSpPr>
            <a:spLocks noGrp="1"/>
          </p:cNvSpPr>
          <p:nvPr>
            <p:ph type="dt" sz="half" idx="10"/>
          </p:nvPr>
        </p:nvSpPr>
        <p:spPr/>
        <p:txBody>
          <a:bodyPr/>
          <a:lstStyle/>
          <a:p>
            <a:fld id="{D448FFB4-4D3D-B749-8AB8-3465D4B1D6DF}" type="datetimeFigureOut">
              <a:rPr lang="en-PT" smtClean="0"/>
              <a:t>01/28/2024</a:t>
            </a:fld>
            <a:endParaRPr lang="en-PT"/>
          </a:p>
        </p:txBody>
      </p:sp>
      <p:sp>
        <p:nvSpPr>
          <p:cNvPr id="5" name="Espaço Reservado para Rodapé 4">
            <a:extLst>
              <a:ext uri="{FF2B5EF4-FFF2-40B4-BE49-F238E27FC236}">
                <a16:creationId xmlns:a16="http://schemas.microsoft.com/office/drawing/2014/main" id="{476C1E5D-0E4F-E98D-BEF7-4F51CA6CF052}"/>
              </a:ext>
            </a:extLst>
          </p:cNvPr>
          <p:cNvSpPr>
            <a:spLocks noGrp="1"/>
          </p:cNvSpPr>
          <p:nvPr>
            <p:ph type="ftr" sz="quarter" idx="11"/>
          </p:nvPr>
        </p:nvSpPr>
        <p:spPr/>
        <p:txBody>
          <a:bodyPr/>
          <a:lstStyle/>
          <a:p>
            <a:endParaRPr lang="en-PT"/>
          </a:p>
        </p:txBody>
      </p:sp>
      <p:sp>
        <p:nvSpPr>
          <p:cNvPr id="6" name="Espaço Reservado para Número de Slide 5">
            <a:extLst>
              <a:ext uri="{FF2B5EF4-FFF2-40B4-BE49-F238E27FC236}">
                <a16:creationId xmlns:a16="http://schemas.microsoft.com/office/drawing/2014/main" id="{F63E84DC-F795-67C6-E85A-8E88387634CA}"/>
              </a:ext>
            </a:extLst>
          </p:cNvPr>
          <p:cNvSpPr>
            <a:spLocks noGrp="1"/>
          </p:cNvSpPr>
          <p:nvPr>
            <p:ph type="sldNum" sz="quarter" idx="12"/>
          </p:nvPr>
        </p:nvSpPr>
        <p:spPr/>
        <p:txBody>
          <a:bodyPr/>
          <a:lstStyle/>
          <a:p>
            <a:fld id="{04CB8A40-EAC2-254F-8E82-83C2C08F2BB8}" type="slidenum">
              <a:rPr lang="en-PT" smtClean="0"/>
              <a:t>‹nº›</a:t>
            </a:fld>
            <a:endParaRPr lang="en-PT"/>
          </a:p>
        </p:txBody>
      </p:sp>
    </p:spTree>
    <p:extLst>
      <p:ext uri="{BB962C8B-B14F-4D97-AF65-F5344CB8AC3E}">
        <p14:creationId xmlns:p14="http://schemas.microsoft.com/office/powerpoint/2010/main" val="557624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41633A3-6DA7-7AF4-9B32-19382346A4A6}"/>
              </a:ext>
            </a:extLst>
          </p:cNvPr>
          <p:cNvSpPr>
            <a:spLocks noGrp="1"/>
          </p:cNvSpPr>
          <p:nvPr>
            <p:ph type="title" orient="vert"/>
          </p:nvPr>
        </p:nvSpPr>
        <p:spPr>
          <a:xfrm>
            <a:off x="21665699" y="2278904"/>
            <a:ext cx="6528093" cy="36274211"/>
          </a:xfrm>
        </p:spPr>
        <p:txBody>
          <a:bodyPr vert="eaVert"/>
          <a:lstStyle/>
          <a:p>
            <a:r>
              <a:rPr lang="pt-BR"/>
              <a:t>Clique para editar o título Mestre</a:t>
            </a:r>
            <a:endParaRPr lang="pt-PT"/>
          </a:p>
        </p:txBody>
      </p:sp>
      <p:sp>
        <p:nvSpPr>
          <p:cNvPr id="3" name="Espaço Reservado para Texto Vertical 2">
            <a:extLst>
              <a:ext uri="{FF2B5EF4-FFF2-40B4-BE49-F238E27FC236}">
                <a16:creationId xmlns:a16="http://schemas.microsoft.com/office/drawing/2014/main" id="{0DA2D4C1-136A-E274-A52A-48AF2D56C09F}"/>
              </a:ext>
            </a:extLst>
          </p:cNvPr>
          <p:cNvSpPr>
            <a:spLocks noGrp="1"/>
          </p:cNvSpPr>
          <p:nvPr>
            <p:ph type="body" orient="vert" idx="1"/>
          </p:nvPr>
        </p:nvSpPr>
        <p:spPr>
          <a:xfrm>
            <a:off x="2081421" y="2278904"/>
            <a:ext cx="19205838" cy="3627421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ABEADD6F-BD79-FD09-B884-235EF6963026}"/>
              </a:ext>
            </a:extLst>
          </p:cNvPr>
          <p:cNvSpPr>
            <a:spLocks noGrp="1"/>
          </p:cNvSpPr>
          <p:nvPr>
            <p:ph type="dt" sz="half" idx="10"/>
          </p:nvPr>
        </p:nvSpPr>
        <p:spPr/>
        <p:txBody>
          <a:bodyPr/>
          <a:lstStyle/>
          <a:p>
            <a:fld id="{D448FFB4-4D3D-B749-8AB8-3465D4B1D6DF}" type="datetimeFigureOut">
              <a:rPr lang="en-PT" smtClean="0"/>
              <a:t>01/28/2024</a:t>
            </a:fld>
            <a:endParaRPr lang="en-PT"/>
          </a:p>
        </p:txBody>
      </p:sp>
      <p:sp>
        <p:nvSpPr>
          <p:cNvPr id="5" name="Espaço Reservado para Rodapé 4">
            <a:extLst>
              <a:ext uri="{FF2B5EF4-FFF2-40B4-BE49-F238E27FC236}">
                <a16:creationId xmlns:a16="http://schemas.microsoft.com/office/drawing/2014/main" id="{D190FBEB-D353-2940-E369-BFD541154D8D}"/>
              </a:ext>
            </a:extLst>
          </p:cNvPr>
          <p:cNvSpPr>
            <a:spLocks noGrp="1"/>
          </p:cNvSpPr>
          <p:nvPr>
            <p:ph type="ftr" sz="quarter" idx="11"/>
          </p:nvPr>
        </p:nvSpPr>
        <p:spPr/>
        <p:txBody>
          <a:bodyPr/>
          <a:lstStyle/>
          <a:p>
            <a:endParaRPr lang="en-PT"/>
          </a:p>
        </p:txBody>
      </p:sp>
      <p:sp>
        <p:nvSpPr>
          <p:cNvPr id="6" name="Espaço Reservado para Número de Slide 5">
            <a:extLst>
              <a:ext uri="{FF2B5EF4-FFF2-40B4-BE49-F238E27FC236}">
                <a16:creationId xmlns:a16="http://schemas.microsoft.com/office/drawing/2014/main" id="{7A027A1E-BFFD-07A2-28FB-D6A2BFF1F558}"/>
              </a:ext>
            </a:extLst>
          </p:cNvPr>
          <p:cNvSpPr>
            <a:spLocks noGrp="1"/>
          </p:cNvSpPr>
          <p:nvPr>
            <p:ph type="sldNum" sz="quarter" idx="12"/>
          </p:nvPr>
        </p:nvSpPr>
        <p:spPr/>
        <p:txBody>
          <a:bodyPr/>
          <a:lstStyle/>
          <a:p>
            <a:fld id="{04CB8A40-EAC2-254F-8E82-83C2C08F2BB8}" type="slidenum">
              <a:rPr lang="en-PT" smtClean="0"/>
              <a:t>‹nº›</a:t>
            </a:fld>
            <a:endParaRPr lang="en-PT"/>
          </a:p>
        </p:txBody>
      </p:sp>
    </p:spTree>
    <p:extLst>
      <p:ext uri="{BB962C8B-B14F-4D97-AF65-F5344CB8AC3E}">
        <p14:creationId xmlns:p14="http://schemas.microsoft.com/office/powerpoint/2010/main" val="412385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2CFFF5-291F-6D41-161C-D398DA994220}"/>
              </a:ext>
            </a:extLst>
          </p:cNvPr>
          <p:cNvSpPr>
            <a:spLocks noGrp="1"/>
          </p:cNvSpPr>
          <p:nvPr>
            <p:ph type="title"/>
          </p:nvPr>
        </p:nvSpPr>
        <p:spPr/>
        <p:txBody>
          <a:bodyPr/>
          <a:lstStyle/>
          <a:p>
            <a:r>
              <a:rPr lang="pt-BR"/>
              <a:t>Clique para editar o título Mestre</a:t>
            </a:r>
            <a:endParaRPr lang="pt-PT"/>
          </a:p>
        </p:txBody>
      </p:sp>
      <p:sp>
        <p:nvSpPr>
          <p:cNvPr id="3" name="Espaço Reservado para Conteúdo 2">
            <a:extLst>
              <a:ext uri="{FF2B5EF4-FFF2-40B4-BE49-F238E27FC236}">
                <a16:creationId xmlns:a16="http://schemas.microsoft.com/office/drawing/2014/main" id="{77EBE3C2-F86F-5120-F615-85A23E5B7703}"/>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E78230BB-4ACE-5664-3B51-93AD40347426}"/>
              </a:ext>
            </a:extLst>
          </p:cNvPr>
          <p:cNvSpPr>
            <a:spLocks noGrp="1"/>
          </p:cNvSpPr>
          <p:nvPr>
            <p:ph type="dt" sz="half" idx="10"/>
          </p:nvPr>
        </p:nvSpPr>
        <p:spPr/>
        <p:txBody>
          <a:bodyPr/>
          <a:lstStyle/>
          <a:p>
            <a:fld id="{D448FFB4-4D3D-B749-8AB8-3465D4B1D6DF}" type="datetimeFigureOut">
              <a:rPr lang="en-PT" smtClean="0"/>
              <a:t>01/28/2024</a:t>
            </a:fld>
            <a:endParaRPr lang="en-PT"/>
          </a:p>
        </p:txBody>
      </p:sp>
      <p:sp>
        <p:nvSpPr>
          <p:cNvPr id="5" name="Espaço Reservado para Rodapé 4">
            <a:extLst>
              <a:ext uri="{FF2B5EF4-FFF2-40B4-BE49-F238E27FC236}">
                <a16:creationId xmlns:a16="http://schemas.microsoft.com/office/drawing/2014/main" id="{3AF8D567-ECDD-6FF4-DDAE-CDC5190777E3}"/>
              </a:ext>
            </a:extLst>
          </p:cNvPr>
          <p:cNvSpPr>
            <a:spLocks noGrp="1"/>
          </p:cNvSpPr>
          <p:nvPr>
            <p:ph type="ftr" sz="quarter" idx="11"/>
          </p:nvPr>
        </p:nvSpPr>
        <p:spPr/>
        <p:txBody>
          <a:bodyPr/>
          <a:lstStyle/>
          <a:p>
            <a:endParaRPr lang="en-PT"/>
          </a:p>
        </p:txBody>
      </p:sp>
      <p:sp>
        <p:nvSpPr>
          <p:cNvPr id="6" name="Espaço Reservado para Número de Slide 5">
            <a:extLst>
              <a:ext uri="{FF2B5EF4-FFF2-40B4-BE49-F238E27FC236}">
                <a16:creationId xmlns:a16="http://schemas.microsoft.com/office/drawing/2014/main" id="{15CE4942-0B01-3298-6524-DA4C09C62269}"/>
              </a:ext>
            </a:extLst>
          </p:cNvPr>
          <p:cNvSpPr>
            <a:spLocks noGrp="1"/>
          </p:cNvSpPr>
          <p:nvPr>
            <p:ph type="sldNum" sz="quarter" idx="12"/>
          </p:nvPr>
        </p:nvSpPr>
        <p:spPr/>
        <p:txBody>
          <a:bodyPr/>
          <a:lstStyle/>
          <a:p>
            <a:fld id="{04CB8A40-EAC2-254F-8E82-83C2C08F2BB8}" type="slidenum">
              <a:rPr lang="en-PT" smtClean="0"/>
              <a:t>‹nº›</a:t>
            </a:fld>
            <a:endParaRPr lang="en-PT"/>
          </a:p>
        </p:txBody>
      </p:sp>
    </p:spTree>
    <p:extLst>
      <p:ext uri="{BB962C8B-B14F-4D97-AF65-F5344CB8AC3E}">
        <p14:creationId xmlns:p14="http://schemas.microsoft.com/office/powerpoint/2010/main" val="3377589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1FA31D-F34D-9CE6-EFDD-914DA5879A15}"/>
              </a:ext>
            </a:extLst>
          </p:cNvPr>
          <p:cNvSpPr>
            <a:spLocks noGrp="1"/>
          </p:cNvSpPr>
          <p:nvPr>
            <p:ph type="title"/>
          </p:nvPr>
        </p:nvSpPr>
        <p:spPr>
          <a:xfrm>
            <a:off x="2065653" y="10671222"/>
            <a:ext cx="26112371" cy="17805173"/>
          </a:xfrm>
        </p:spPr>
        <p:txBody>
          <a:bodyPr anchor="b"/>
          <a:lstStyle>
            <a:lvl1pPr>
              <a:defRPr sz="14899"/>
            </a:lvl1pPr>
          </a:lstStyle>
          <a:p>
            <a:r>
              <a:rPr lang="pt-BR"/>
              <a:t>Clique para editar o título Mestre</a:t>
            </a:r>
            <a:endParaRPr lang="pt-PT"/>
          </a:p>
        </p:txBody>
      </p:sp>
      <p:sp>
        <p:nvSpPr>
          <p:cNvPr id="3" name="Espaço Reservado para Texto 2">
            <a:extLst>
              <a:ext uri="{FF2B5EF4-FFF2-40B4-BE49-F238E27FC236}">
                <a16:creationId xmlns:a16="http://schemas.microsoft.com/office/drawing/2014/main" id="{9A2E06B8-2C63-4D24-E72B-9D20217D43A0}"/>
              </a:ext>
            </a:extLst>
          </p:cNvPr>
          <p:cNvSpPr>
            <a:spLocks noGrp="1"/>
          </p:cNvSpPr>
          <p:nvPr>
            <p:ph type="body" idx="1"/>
          </p:nvPr>
        </p:nvSpPr>
        <p:spPr>
          <a:xfrm>
            <a:off x="2065653" y="28644839"/>
            <a:ext cx="26112371" cy="9363320"/>
          </a:xfrm>
        </p:spPr>
        <p:txBody>
          <a:bodyPr/>
          <a:lstStyle>
            <a:lvl1pPr marL="0" indent="0">
              <a:buNone/>
              <a:defRPr sz="5960">
                <a:solidFill>
                  <a:schemeClr val="tx1">
                    <a:tint val="82000"/>
                  </a:schemeClr>
                </a:solidFill>
              </a:defRPr>
            </a:lvl1pPr>
            <a:lvl2pPr marL="1135319" indent="0">
              <a:buNone/>
              <a:defRPr sz="4966">
                <a:solidFill>
                  <a:schemeClr val="tx1">
                    <a:tint val="82000"/>
                  </a:schemeClr>
                </a:solidFill>
              </a:defRPr>
            </a:lvl2pPr>
            <a:lvl3pPr marL="2270638" indent="0">
              <a:buNone/>
              <a:defRPr sz="4470">
                <a:solidFill>
                  <a:schemeClr val="tx1">
                    <a:tint val="82000"/>
                  </a:schemeClr>
                </a:solidFill>
              </a:defRPr>
            </a:lvl3pPr>
            <a:lvl4pPr marL="3405957" indent="0">
              <a:buNone/>
              <a:defRPr sz="3973">
                <a:solidFill>
                  <a:schemeClr val="tx1">
                    <a:tint val="82000"/>
                  </a:schemeClr>
                </a:solidFill>
              </a:defRPr>
            </a:lvl4pPr>
            <a:lvl5pPr marL="4541276" indent="0">
              <a:buNone/>
              <a:defRPr sz="3973">
                <a:solidFill>
                  <a:schemeClr val="tx1">
                    <a:tint val="82000"/>
                  </a:schemeClr>
                </a:solidFill>
              </a:defRPr>
            </a:lvl5pPr>
            <a:lvl6pPr marL="5676595" indent="0">
              <a:buNone/>
              <a:defRPr sz="3973">
                <a:solidFill>
                  <a:schemeClr val="tx1">
                    <a:tint val="82000"/>
                  </a:schemeClr>
                </a:solidFill>
              </a:defRPr>
            </a:lvl6pPr>
            <a:lvl7pPr marL="6811914" indent="0">
              <a:buNone/>
              <a:defRPr sz="3973">
                <a:solidFill>
                  <a:schemeClr val="tx1">
                    <a:tint val="82000"/>
                  </a:schemeClr>
                </a:solidFill>
              </a:defRPr>
            </a:lvl7pPr>
            <a:lvl8pPr marL="7947233" indent="0">
              <a:buNone/>
              <a:defRPr sz="3973">
                <a:solidFill>
                  <a:schemeClr val="tx1">
                    <a:tint val="82000"/>
                  </a:schemeClr>
                </a:solidFill>
              </a:defRPr>
            </a:lvl8pPr>
            <a:lvl9pPr marL="9082552" indent="0">
              <a:buNone/>
              <a:defRPr sz="3973">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CC7EB2BA-227F-1B66-6CBD-208BD5DB2CF1}"/>
              </a:ext>
            </a:extLst>
          </p:cNvPr>
          <p:cNvSpPr>
            <a:spLocks noGrp="1"/>
          </p:cNvSpPr>
          <p:nvPr>
            <p:ph type="dt" sz="half" idx="10"/>
          </p:nvPr>
        </p:nvSpPr>
        <p:spPr/>
        <p:txBody>
          <a:bodyPr/>
          <a:lstStyle/>
          <a:p>
            <a:fld id="{D448FFB4-4D3D-B749-8AB8-3465D4B1D6DF}" type="datetimeFigureOut">
              <a:rPr lang="en-PT" smtClean="0"/>
              <a:t>01/28/2024</a:t>
            </a:fld>
            <a:endParaRPr lang="en-PT"/>
          </a:p>
        </p:txBody>
      </p:sp>
      <p:sp>
        <p:nvSpPr>
          <p:cNvPr id="5" name="Espaço Reservado para Rodapé 4">
            <a:extLst>
              <a:ext uri="{FF2B5EF4-FFF2-40B4-BE49-F238E27FC236}">
                <a16:creationId xmlns:a16="http://schemas.microsoft.com/office/drawing/2014/main" id="{61673EAE-4C01-4A08-51FC-20DCE3C649A9}"/>
              </a:ext>
            </a:extLst>
          </p:cNvPr>
          <p:cNvSpPr>
            <a:spLocks noGrp="1"/>
          </p:cNvSpPr>
          <p:nvPr>
            <p:ph type="ftr" sz="quarter" idx="11"/>
          </p:nvPr>
        </p:nvSpPr>
        <p:spPr/>
        <p:txBody>
          <a:bodyPr/>
          <a:lstStyle/>
          <a:p>
            <a:endParaRPr lang="en-PT"/>
          </a:p>
        </p:txBody>
      </p:sp>
      <p:sp>
        <p:nvSpPr>
          <p:cNvPr id="6" name="Espaço Reservado para Número de Slide 5">
            <a:extLst>
              <a:ext uri="{FF2B5EF4-FFF2-40B4-BE49-F238E27FC236}">
                <a16:creationId xmlns:a16="http://schemas.microsoft.com/office/drawing/2014/main" id="{C2851282-A469-F45F-18D2-EF69D4E5CBB2}"/>
              </a:ext>
            </a:extLst>
          </p:cNvPr>
          <p:cNvSpPr>
            <a:spLocks noGrp="1"/>
          </p:cNvSpPr>
          <p:nvPr>
            <p:ph type="sldNum" sz="quarter" idx="12"/>
          </p:nvPr>
        </p:nvSpPr>
        <p:spPr/>
        <p:txBody>
          <a:bodyPr/>
          <a:lstStyle/>
          <a:p>
            <a:fld id="{04CB8A40-EAC2-254F-8E82-83C2C08F2BB8}" type="slidenum">
              <a:rPr lang="en-PT" smtClean="0"/>
              <a:t>‹nº›</a:t>
            </a:fld>
            <a:endParaRPr lang="en-PT"/>
          </a:p>
        </p:txBody>
      </p:sp>
    </p:spTree>
    <p:extLst>
      <p:ext uri="{BB962C8B-B14F-4D97-AF65-F5344CB8AC3E}">
        <p14:creationId xmlns:p14="http://schemas.microsoft.com/office/powerpoint/2010/main" val="674891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CFD7B-C4D6-D192-2974-4DF89D339B12}"/>
              </a:ext>
            </a:extLst>
          </p:cNvPr>
          <p:cNvSpPr>
            <a:spLocks noGrp="1"/>
          </p:cNvSpPr>
          <p:nvPr>
            <p:ph type="title"/>
          </p:nvPr>
        </p:nvSpPr>
        <p:spPr/>
        <p:txBody>
          <a:bodyPr/>
          <a:lstStyle/>
          <a:p>
            <a:r>
              <a:rPr lang="pt-BR"/>
              <a:t>Clique para editar o título Mestre</a:t>
            </a:r>
            <a:endParaRPr lang="pt-PT"/>
          </a:p>
        </p:txBody>
      </p:sp>
      <p:sp>
        <p:nvSpPr>
          <p:cNvPr id="3" name="Espaço Reservado para Conteúdo 2">
            <a:extLst>
              <a:ext uri="{FF2B5EF4-FFF2-40B4-BE49-F238E27FC236}">
                <a16:creationId xmlns:a16="http://schemas.microsoft.com/office/drawing/2014/main" id="{BE0FF879-F5C9-E294-41FB-B832CD5465AF}"/>
              </a:ext>
            </a:extLst>
          </p:cNvPr>
          <p:cNvSpPr>
            <a:spLocks noGrp="1"/>
          </p:cNvSpPr>
          <p:nvPr>
            <p:ph sz="half" idx="1"/>
          </p:nvPr>
        </p:nvSpPr>
        <p:spPr>
          <a:xfrm>
            <a:off x="2081421" y="11394520"/>
            <a:ext cx="12866966" cy="2715859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Conteúdo 3">
            <a:extLst>
              <a:ext uri="{FF2B5EF4-FFF2-40B4-BE49-F238E27FC236}">
                <a16:creationId xmlns:a16="http://schemas.microsoft.com/office/drawing/2014/main" id="{E1A64231-C7F3-5F4D-C18F-65379CF1E8B4}"/>
              </a:ext>
            </a:extLst>
          </p:cNvPr>
          <p:cNvSpPr>
            <a:spLocks noGrp="1"/>
          </p:cNvSpPr>
          <p:nvPr>
            <p:ph sz="half" idx="2"/>
          </p:nvPr>
        </p:nvSpPr>
        <p:spPr>
          <a:xfrm>
            <a:off x="15326826" y="11394520"/>
            <a:ext cx="12866966" cy="2715859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5" name="Espaço Reservado para Data 4">
            <a:extLst>
              <a:ext uri="{FF2B5EF4-FFF2-40B4-BE49-F238E27FC236}">
                <a16:creationId xmlns:a16="http://schemas.microsoft.com/office/drawing/2014/main" id="{063338D0-80B8-8D9D-BA26-E87B63C42CCC}"/>
              </a:ext>
            </a:extLst>
          </p:cNvPr>
          <p:cNvSpPr>
            <a:spLocks noGrp="1"/>
          </p:cNvSpPr>
          <p:nvPr>
            <p:ph type="dt" sz="half" idx="10"/>
          </p:nvPr>
        </p:nvSpPr>
        <p:spPr/>
        <p:txBody>
          <a:bodyPr/>
          <a:lstStyle/>
          <a:p>
            <a:fld id="{D448FFB4-4D3D-B749-8AB8-3465D4B1D6DF}" type="datetimeFigureOut">
              <a:rPr lang="en-PT" smtClean="0"/>
              <a:t>01/28/2024</a:t>
            </a:fld>
            <a:endParaRPr lang="en-PT"/>
          </a:p>
        </p:txBody>
      </p:sp>
      <p:sp>
        <p:nvSpPr>
          <p:cNvPr id="6" name="Espaço Reservado para Rodapé 5">
            <a:extLst>
              <a:ext uri="{FF2B5EF4-FFF2-40B4-BE49-F238E27FC236}">
                <a16:creationId xmlns:a16="http://schemas.microsoft.com/office/drawing/2014/main" id="{CCA6BE1B-928A-F8D3-6D72-0E8DB279BB35}"/>
              </a:ext>
            </a:extLst>
          </p:cNvPr>
          <p:cNvSpPr>
            <a:spLocks noGrp="1"/>
          </p:cNvSpPr>
          <p:nvPr>
            <p:ph type="ftr" sz="quarter" idx="11"/>
          </p:nvPr>
        </p:nvSpPr>
        <p:spPr/>
        <p:txBody>
          <a:bodyPr/>
          <a:lstStyle/>
          <a:p>
            <a:endParaRPr lang="en-PT"/>
          </a:p>
        </p:txBody>
      </p:sp>
      <p:sp>
        <p:nvSpPr>
          <p:cNvPr id="7" name="Espaço Reservado para Número de Slide 6">
            <a:extLst>
              <a:ext uri="{FF2B5EF4-FFF2-40B4-BE49-F238E27FC236}">
                <a16:creationId xmlns:a16="http://schemas.microsoft.com/office/drawing/2014/main" id="{32DBBD33-BE89-068F-4A04-1902C6ED0679}"/>
              </a:ext>
            </a:extLst>
          </p:cNvPr>
          <p:cNvSpPr>
            <a:spLocks noGrp="1"/>
          </p:cNvSpPr>
          <p:nvPr>
            <p:ph type="sldNum" sz="quarter" idx="12"/>
          </p:nvPr>
        </p:nvSpPr>
        <p:spPr/>
        <p:txBody>
          <a:bodyPr/>
          <a:lstStyle/>
          <a:p>
            <a:fld id="{04CB8A40-EAC2-254F-8E82-83C2C08F2BB8}" type="slidenum">
              <a:rPr lang="en-PT" smtClean="0"/>
              <a:t>‹nº›</a:t>
            </a:fld>
            <a:endParaRPr lang="en-PT"/>
          </a:p>
        </p:txBody>
      </p:sp>
    </p:spTree>
    <p:extLst>
      <p:ext uri="{BB962C8B-B14F-4D97-AF65-F5344CB8AC3E}">
        <p14:creationId xmlns:p14="http://schemas.microsoft.com/office/powerpoint/2010/main" val="2737100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668A16-4A14-4986-1D72-58A232A5E743}"/>
              </a:ext>
            </a:extLst>
          </p:cNvPr>
          <p:cNvSpPr>
            <a:spLocks noGrp="1"/>
          </p:cNvSpPr>
          <p:nvPr>
            <p:ph type="title"/>
          </p:nvPr>
        </p:nvSpPr>
        <p:spPr>
          <a:xfrm>
            <a:off x="2085364" y="2278907"/>
            <a:ext cx="26112371" cy="8273416"/>
          </a:xfrm>
        </p:spPr>
        <p:txBody>
          <a:bodyPr/>
          <a:lstStyle/>
          <a:p>
            <a:r>
              <a:rPr lang="pt-BR"/>
              <a:t>Clique para editar o título Mestre</a:t>
            </a:r>
            <a:endParaRPr lang="pt-PT"/>
          </a:p>
        </p:txBody>
      </p:sp>
      <p:sp>
        <p:nvSpPr>
          <p:cNvPr id="3" name="Espaço Reservado para Texto 2">
            <a:extLst>
              <a:ext uri="{FF2B5EF4-FFF2-40B4-BE49-F238E27FC236}">
                <a16:creationId xmlns:a16="http://schemas.microsoft.com/office/drawing/2014/main" id="{A9D864A8-DEE5-6C54-2BD9-D32C496EDE66}"/>
              </a:ext>
            </a:extLst>
          </p:cNvPr>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4C22053-2780-2740-6C25-5030DAFEA173}"/>
              </a:ext>
            </a:extLst>
          </p:cNvPr>
          <p:cNvSpPr>
            <a:spLocks noGrp="1"/>
          </p:cNvSpPr>
          <p:nvPr>
            <p:ph sz="half" idx="2"/>
          </p:nvPr>
        </p:nvSpPr>
        <p:spPr>
          <a:xfrm>
            <a:off x="2085365" y="15635264"/>
            <a:ext cx="12807833" cy="2299711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5" name="Espaço Reservado para Texto 4">
            <a:extLst>
              <a:ext uri="{FF2B5EF4-FFF2-40B4-BE49-F238E27FC236}">
                <a16:creationId xmlns:a16="http://schemas.microsoft.com/office/drawing/2014/main" id="{6DC433B8-79A0-F5A8-CA77-FAEAE693E0EA}"/>
              </a:ext>
            </a:extLst>
          </p:cNvPr>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B949F7EA-363D-F044-D753-6E63E5BE55F4}"/>
              </a:ext>
            </a:extLst>
          </p:cNvPr>
          <p:cNvSpPr>
            <a:spLocks noGrp="1"/>
          </p:cNvSpPr>
          <p:nvPr>
            <p:ph sz="quarter" idx="4"/>
          </p:nvPr>
        </p:nvSpPr>
        <p:spPr>
          <a:xfrm>
            <a:off x="15326827" y="15635264"/>
            <a:ext cx="12870909" cy="2299711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7" name="Espaço Reservado para Data 6">
            <a:extLst>
              <a:ext uri="{FF2B5EF4-FFF2-40B4-BE49-F238E27FC236}">
                <a16:creationId xmlns:a16="http://schemas.microsoft.com/office/drawing/2014/main" id="{5DF08FA3-D159-B0FE-9C8D-269CC51F9DA1}"/>
              </a:ext>
            </a:extLst>
          </p:cNvPr>
          <p:cNvSpPr>
            <a:spLocks noGrp="1"/>
          </p:cNvSpPr>
          <p:nvPr>
            <p:ph type="dt" sz="half" idx="10"/>
          </p:nvPr>
        </p:nvSpPr>
        <p:spPr/>
        <p:txBody>
          <a:bodyPr/>
          <a:lstStyle/>
          <a:p>
            <a:fld id="{D448FFB4-4D3D-B749-8AB8-3465D4B1D6DF}" type="datetimeFigureOut">
              <a:rPr lang="en-PT" smtClean="0"/>
              <a:t>01/28/2024</a:t>
            </a:fld>
            <a:endParaRPr lang="en-PT"/>
          </a:p>
        </p:txBody>
      </p:sp>
      <p:sp>
        <p:nvSpPr>
          <p:cNvPr id="8" name="Espaço Reservado para Rodapé 7">
            <a:extLst>
              <a:ext uri="{FF2B5EF4-FFF2-40B4-BE49-F238E27FC236}">
                <a16:creationId xmlns:a16="http://schemas.microsoft.com/office/drawing/2014/main" id="{644FE43F-D7C8-4D83-589C-361893C6235A}"/>
              </a:ext>
            </a:extLst>
          </p:cNvPr>
          <p:cNvSpPr>
            <a:spLocks noGrp="1"/>
          </p:cNvSpPr>
          <p:nvPr>
            <p:ph type="ftr" sz="quarter" idx="11"/>
          </p:nvPr>
        </p:nvSpPr>
        <p:spPr/>
        <p:txBody>
          <a:bodyPr/>
          <a:lstStyle/>
          <a:p>
            <a:endParaRPr lang="en-PT"/>
          </a:p>
        </p:txBody>
      </p:sp>
      <p:sp>
        <p:nvSpPr>
          <p:cNvPr id="9" name="Espaço Reservado para Número de Slide 8">
            <a:extLst>
              <a:ext uri="{FF2B5EF4-FFF2-40B4-BE49-F238E27FC236}">
                <a16:creationId xmlns:a16="http://schemas.microsoft.com/office/drawing/2014/main" id="{72B9347F-33AC-0DD3-E909-83870C92ECFD}"/>
              </a:ext>
            </a:extLst>
          </p:cNvPr>
          <p:cNvSpPr>
            <a:spLocks noGrp="1"/>
          </p:cNvSpPr>
          <p:nvPr>
            <p:ph type="sldNum" sz="quarter" idx="12"/>
          </p:nvPr>
        </p:nvSpPr>
        <p:spPr/>
        <p:txBody>
          <a:bodyPr/>
          <a:lstStyle/>
          <a:p>
            <a:fld id="{04CB8A40-EAC2-254F-8E82-83C2C08F2BB8}" type="slidenum">
              <a:rPr lang="en-PT" smtClean="0"/>
              <a:t>‹nº›</a:t>
            </a:fld>
            <a:endParaRPr lang="en-PT"/>
          </a:p>
        </p:txBody>
      </p:sp>
    </p:spTree>
    <p:extLst>
      <p:ext uri="{BB962C8B-B14F-4D97-AF65-F5344CB8AC3E}">
        <p14:creationId xmlns:p14="http://schemas.microsoft.com/office/powerpoint/2010/main" val="4141425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1C5AD1-90AE-1A2B-D90E-37044084A012}"/>
              </a:ext>
            </a:extLst>
          </p:cNvPr>
          <p:cNvSpPr>
            <a:spLocks noGrp="1"/>
          </p:cNvSpPr>
          <p:nvPr>
            <p:ph type="title"/>
          </p:nvPr>
        </p:nvSpPr>
        <p:spPr/>
        <p:txBody>
          <a:bodyPr/>
          <a:lstStyle/>
          <a:p>
            <a:r>
              <a:rPr lang="pt-BR"/>
              <a:t>Clique para editar o título Mestre</a:t>
            </a:r>
            <a:endParaRPr lang="pt-PT"/>
          </a:p>
        </p:txBody>
      </p:sp>
      <p:sp>
        <p:nvSpPr>
          <p:cNvPr id="3" name="Espaço Reservado para Data 2">
            <a:extLst>
              <a:ext uri="{FF2B5EF4-FFF2-40B4-BE49-F238E27FC236}">
                <a16:creationId xmlns:a16="http://schemas.microsoft.com/office/drawing/2014/main" id="{373EA0A3-7E36-687F-4677-B05916D33789}"/>
              </a:ext>
            </a:extLst>
          </p:cNvPr>
          <p:cNvSpPr>
            <a:spLocks noGrp="1"/>
          </p:cNvSpPr>
          <p:nvPr>
            <p:ph type="dt" sz="half" idx="10"/>
          </p:nvPr>
        </p:nvSpPr>
        <p:spPr/>
        <p:txBody>
          <a:bodyPr/>
          <a:lstStyle/>
          <a:p>
            <a:fld id="{D448FFB4-4D3D-B749-8AB8-3465D4B1D6DF}" type="datetimeFigureOut">
              <a:rPr lang="en-PT" smtClean="0"/>
              <a:t>01/28/2024</a:t>
            </a:fld>
            <a:endParaRPr lang="en-PT"/>
          </a:p>
        </p:txBody>
      </p:sp>
      <p:sp>
        <p:nvSpPr>
          <p:cNvPr id="4" name="Espaço Reservado para Rodapé 3">
            <a:extLst>
              <a:ext uri="{FF2B5EF4-FFF2-40B4-BE49-F238E27FC236}">
                <a16:creationId xmlns:a16="http://schemas.microsoft.com/office/drawing/2014/main" id="{6CB7207B-C76D-C0F5-F022-2A6EB669F61E}"/>
              </a:ext>
            </a:extLst>
          </p:cNvPr>
          <p:cNvSpPr>
            <a:spLocks noGrp="1"/>
          </p:cNvSpPr>
          <p:nvPr>
            <p:ph type="ftr" sz="quarter" idx="11"/>
          </p:nvPr>
        </p:nvSpPr>
        <p:spPr/>
        <p:txBody>
          <a:bodyPr/>
          <a:lstStyle/>
          <a:p>
            <a:endParaRPr lang="en-PT"/>
          </a:p>
        </p:txBody>
      </p:sp>
      <p:sp>
        <p:nvSpPr>
          <p:cNvPr id="5" name="Espaço Reservado para Número de Slide 4">
            <a:extLst>
              <a:ext uri="{FF2B5EF4-FFF2-40B4-BE49-F238E27FC236}">
                <a16:creationId xmlns:a16="http://schemas.microsoft.com/office/drawing/2014/main" id="{0B8A092F-3757-36FC-DD92-A17502F9402D}"/>
              </a:ext>
            </a:extLst>
          </p:cNvPr>
          <p:cNvSpPr>
            <a:spLocks noGrp="1"/>
          </p:cNvSpPr>
          <p:nvPr>
            <p:ph type="sldNum" sz="quarter" idx="12"/>
          </p:nvPr>
        </p:nvSpPr>
        <p:spPr/>
        <p:txBody>
          <a:bodyPr/>
          <a:lstStyle/>
          <a:p>
            <a:fld id="{04CB8A40-EAC2-254F-8E82-83C2C08F2BB8}" type="slidenum">
              <a:rPr lang="en-PT" smtClean="0"/>
              <a:t>‹nº›</a:t>
            </a:fld>
            <a:endParaRPr lang="en-PT"/>
          </a:p>
        </p:txBody>
      </p:sp>
    </p:spTree>
    <p:extLst>
      <p:ext uri="{BB962C8B-B14F-4D97-AF65-F5344CB8AC3E}">
        <p14:creationId xmlns:p14="http://schemas.microsoft.com/office/powerpoint/2010/main" val="210025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FD6A01D7-6B9F-526B-7144-007961CC4C9A}"/>
              </a:ext>
            </a:extLst>
          </p:cNvPr>
          <p:cNvSpPr>
            <a:spLocks noGrp="1"/>
          </p:cNvSpPr>
          <p:nvPr>
            <p:ph type="dt" sz="half" idx="10"/>
          </p:nvPr>
        </p:nvSpPr>
        <p:spPr/>
        <p:txBody>
          <a:bodyPr/>
          <a:lstStyle/>
          <a:p>
            <a:fld id="{D448FFB4-4D3D-B749-8AB8-3465D4B1D6DF}" type="datetimeFigureOut">
              <a:rPr lang="en-PT" smtClean="0"/>
              <a:t>01/28/2024</a:t>
            </a:fld>
            <a:endParaRPr lang="en-PT"/>
          </a:p>
        </p:txBody>
      </p:sp>
      <p:sp>
        <p:nvSpPr>
          <p:cNvPr id="3" name="Espaço Reservado para Rodapé 2">
            <a:extLst>
              <a:ext uri="{FF2B5EF4-FFF2-40B4-BE49-F238E27FC236}">
                <a16:creationId xmlns:a16="http://schemas.microsoft.com/office/drawing/2014/main" id="{A0A8DE41-66D4-0B19-AA5C-42894E4777CF}"/>
              </a:ext>
            </a:extLst>
          </p:cNvPr>
          <p:cNvSpPr>
            <a:spLocks noGrp="1"/>
          </p:cNvSpPr>
          <p:nvPr>
            <p:ph type="ftr" sz="quarter" idx="11"/>
          </p:nvPr>
        </p:nvSpPr>
        <p:spPr/>
        <p:txBody>
          <a:bodyPr/>
          <a:lstStyle/>
          <a:p>
            <a:endParaRPr lang="en-PT"/>
          </a:p>
        </p:txBody>
      </p:sp>
      <p:sp>
        <p:nvSpPr>
          <p:cNvPr id="4" name="Espaço Reservado para Número de Slide 3">
            <a:extLst>
              <a:ext uri="{FF2B5EF4-FFF2-40B4-BE49-F238E27FC236}">
                <a16:creationId xmlns:a16="http://schemas.microsoft.com/office/drawing/2014/main" id="{B15D8CFF-D291-C01E-1C54-01B377B7A34D}"/>
              </a:ext>
            </a:extLst>
          </p:cNvPr>
          <p:cNvSpPr>
            <a:spLocks noGrp="1"/>
          </p:cNvSpPr>
          <p:nvPr>
            <p:ph type="sldNum" sz="quarter" idx="12"/>
          </p:nvPr>
        </p:nvSpPr>
        <p:spPr/>
        <p:txBody>
          <a:bodyPr/>
          <a:lstStyle/>
          <a:p>
            <a:fld id="{04CB8A40-EAC2-254F-8E82-83C2C08F2BB8}" type="slidenum">
              <a:rPr lang="en-PT" smtClean="0"/>
              <a:t>‹nº›</a:t>
            </a:fld>
            <a:endParaRPr lang="en-PT"/>
          </a:p>
        </p:txBody>
      </p:sp>
    </p:spTree>
    <p:extLst>
      <p:ext uri="{BB962C8B-B14F-4D97-AF65-F5344CB8AC3E}">
        <p14:creationId xmlns:p14="http://schemas.microsoft.com/office/powerpoint/2010/main" val="3643485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366EF-52A2-197B-983D-CB614682FEBA}"/>
              </a:ext>
            </a:extLst>
          </p:cNvPr>
          <p:cNvSpPr>
            <a:spLocks noGrp="1"/>
          </p:cNvSpPr>
          <p:nvPr>
            <p:ph type="title"/>
          </p:nvPr>
        </p:nvSpPr>
        <p:spPr>
          <a:xfrm>
            <a:off x="2085366" y="2853584"/>
            <a:ext cx="9764543" cy="9987545"/>
          </a:xfrm>
        </p:spPr>
        <p:txBody>
          <a:bodyPr anchor="b"/>
          <a:lstStyle>
            <a:lvl1pPr>
              <a:defRPr sz="7946"/>
            </a:lvl1pPr>
          </a:lstStyle>
          <a:p>
            <a:r>
              <a:rPr lang="pt-BR"/>
              <a:t>Clique para editar o título Mestre</a:t>
            </a:r>
            <a:endParaRPr lang="pt-PT"/>
          </a:p>
        </p:txBody>
      </p:sp>
      <p:sp>
        <p:nvSpPr>
          <p:cNvPr id="3" name="Espaço Reservado para Conteúdo 2">
            <a:extLst>
              <a:ext uri="{FF2B5EF4-FFF2-40B4-BE49-F238E27FC236}">
                <a16:creationId xmlns:a16="http://schemas.microsoft.com/office/drawing/2014/main" id="{8B3AF3B0-2E9A-7C33-C366-1BB2962CF49B}"/>
              </a:ext>
            </a:extLst>
          </p:cNvPr>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Texto 3">
            <a:extLst>
              <a:ext uri="{FF2B5EF4-FFF2-40B4-BE49-F238E27FC236}">
                <a16:creationId xmlns:a16="http://schemas.microsoft.com/office/drawing/2014/main" id="{3C239508-00CC-AC10-6977-F877F197932F}"/>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52EBEB23-CAC2-F1CB-7852-E8F02B769AFE}"/>
              </a:ext>
            </a:extLst>
          </p:cNvPr>
          <p:cNvSpPr>
            <a:spLocks noGrp="1"/>
          </p:cNvSpPr>
          <p:nvPr>
            <p:ph type="dt" sz="half" idx="10"/>
          </p:nvPr>
        </p:nvSpPr>
        <p:spPr/>
        <p:txBody>
          <a:bodyPr/>
          <a:lstStyle/>
          <a:p>
            <a:fld id="{D448FFB4-4D3D-B749-8AB8-3465D4B1D6DF}" type="datetimeFigureOut">
              <a:rPr lang="en-PT" smtClean="0"/>
              <a:t>01/28/2024</a:t>
            </a:fld>
            <a:endParaRPr lang="en-PT"/>
          </a:p>
        </p:txBody>
      </p:sp>
      <p:sp>
        <p:nvSpPr>
          <p:cNvPr id="6" name="Espaço Reservado para Rodapé 5">
            <a:extLst>
              <a:ext uri="{FF2B5EF4-FFF2-40B4-BE49-F238E27FC236}">
                <a16:creationId xmlns:a16="http://schemas.microsoft.com/office/drawing/2014/main" id="{0A00E75A-FDC4-FC55-E02E-12CE89D4BEDE}"/>
              </a:ext>
            </a:extLst>
          </p:cNvPr>
          <p:cNvSpPr>
            <a:spLocks noGrp="1"/>
          </p:cNvSpPr>
          <p:nvPr>
            <p:ph type="ftr" sz="quarter" idx="11"/>
          </p:nvPr>
        </p:nvSpPr>
        <p:spPr/>
        <p:txBody>
          <a:bodyPr/>
          <a:lstStyle/>
          <a:p>
            <a:endParaRPr lang="en-PT"/>
          </a:p>
        </p:txBody>
      </p:sp>
      <p:sp>
        <p:nvSpPr>
          <p:cNvPr id="7" name="Espaço Reservado para Número de Slide 6">
            <a:extLst>
              <a:ext uri="{FF2B5EF4-FFF2-40B4-BE49-F238E27FC236}">
                <a16:creationId xmlns:a16="http://schemas.microsoft.com/office/drawing/2014/main" id="{EC3A65C0-D572-7202-807C-7B19E7E045C1}"/>
              </a:ext>
            </a:extLst>
          </p:cNvPr>
          <p:cNvSpPr>
            <a:spLocks noGrp="1"/>
          </p:cNvSpPr>
          <p:nvPr>
            <p:ph type="sldNum" sz="quarter" idx="12"/>
          </p:nvPr>
        </p:nvSpPr>
        <p:spPr/>
        <p:txBody>
          <a:bodyPr/>
          <a:lstStyle/>
          <a:p>
            <a:fld id="{04CB8A40-EAC2-254F-8E82-83C2C08F2BB8}" type="slidenum">
              <a:rPr lang="en-PT" smtClean="0"/>
              <a:t>‹nº›</a:t>
            </a:fld>
            <a:endParaRPr lang="en-PT"/>
          </a:p>
        </p:txBody>
      </p:sp>
    </p:spTree>
    <p:extLst>
      <p:ext uri="{BB962C8B-B14F-4D97-AF65-F5344CB8AC3E}">
        <p14:creationId xmlns:p14="http://schemas.microsoft.com/office/powerpoint/2010/main" val="2232162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A4ECC7-CBD4-1AF4-09B0-C36E5D8F750A}"/>
              </a:ext>
            </a:extLst>
          </p:cNvPr>
          <p:cNvSpPr>
            <a:spLocks noGrp="1"/>
          </p:cNvSpPr>
          <p:nvPr>
            <p:ph type="title"/>
          </p:nvPr>
        </p:nvSpPr>
        <p:spPr>
          <a:xfrm>
            <a:off x="2085366" y="2853584"/>
            <a:ext cx="9764543" cy="9987545"/>
          </a:xfrm>
        </p:spPr>
        <p:txBody>
          <a:bodyPr anchor="b"/>
          <a:lstStyle>
            <a:lvl1pPr>
              <a:defRPr sz="7946"/>
            </a:lvl1pPr>
          </a:lstStyle>
          <a:p>
            <a:r>
              <a:rPr lang="pt-BR"/>
              <a:t>Clique para editar o título Mestre</a:t>
            </a:r>
            <a:endParaRPr lang="pt-PT"/>
          </a:p>
        </p:txBody>
      </p:sp>
      <p:sp>
        <p:nvSpPr>
          <p:cNvPr id="3" name="Espaço Reservado para Imagem 2">
            <a:extLst>
              <a:ext uri="{FF2B5EF4-FFF2-40B4-BE49-F238E27FC236}">
                <a16:creationId xmlns:a16="http://schemas.microsoft.com/office/drawing/2014/main" id="{502EE2E5-C907-4B88-3FC3-C701312F4503}"/>
              </a:ext>
            </a:extLst>
          </p:cNvPr>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lang="pt-PT"/>
          </a:p>
        </p:txBody>
      </p:sp>
      <p:sp>
        <p:nvSpPr>
          <p:cNvPr id="4" name="Espaço Reservado para Texto 3">
            <a:extLst>
              <a:ext uri="{FF2B5EF4-FFF2-40B4-BE49-F238E27FC236}">
                <a16:creationId xmlns:a16="http://schemas.microsoft.com/office/drawing/2014/main" id="{E25747E5-FBFD-E9BC-129E-71406CDB7186}"/>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3566FE6-93E3-E697-7501-6250A4372B2D}"/>
              </a:ext>
            </a:extLst>
          </p:cNvPr>
          <p:cNvSpPr>
            <a:spLocks noGrp="1"/>
          </p:cNvSpPr>
          <p:nvPr>
            <p:ph type="dt" sz="half" idx="10"/>
          </p:nvPr>
        </p:nvSpPr>
        <p:spPr/>
        <p:txBody>
          <a:bodyPr/>
          <a:lstStyle/>
          <a:p>
            <a:fld id="{D448FFB4-4D3D-B749-8AB8-3465D4B1D6DF}" type="datetimeFigureOut">
              <a:rPr lang="en-PT" smtClean="0"/>
              <a:t>01/28/2024</a:t>
            </a:fld>
            <a:endParaRPr lang="en-PT"/>
          </a:p>
        </p:txBody>
      </p:sp>
      <p:sp>
        <p:nvSpPr>
          <p:cNvPr id="6" name="Espaço Reservado para Rodapé 5">
            <a:extLst>
              <a:ext uri="{FF2B5EF4-FFF2-40B4-BE49-F238E27FC236}">
                <a16:creationId xmlns:a16="http://schemas.microsoft.com/office/drawing/2014/main" id="{13BDDA23-4421-CC6D-8E3C-36EF5B1660AF}"/>
              </a:ext>
            </a:extLst>
          </p:cNvPr>
          <p:cNvSpPr>
            <a:spLocks noGrp="1"/>
          </p:cNvSpPr>
          <p:nvPr>
            <p:ph type="ftr" sz="quarter" idx="11"/>
          </p:nvPr>
        </p:nvSpPr>
        <p:spPr/>
        <p:txBody>
          <a:bodyPr/>
          <a:lstStyle/>
          <a:p>
            <a:endParaRPr lang="en-PT"/>
          </a:p>
        </p:txBody>
      </p:sp>
      <p:sp>
        <p:nvSpPr>
          <p:cNvPr id="7" name="Espaço Reservado para Número de Slide 6">
            <a:extLst>
              <a:ext uri="{FF2B5EF4-FFF2-40B4-BE49-F238E27FC236}">
                <a16:creationId xmlns:a16="http://schemas.microsoft.com/office/drawing/2014/main" id="{E2026A28-EEAB-2DB1-2453-EA6825EBED28}"/>
              </a:ext>
            </a:extLst>
          </p:cNvPr>
          <p:cNvSpPr>
            <a:spLocks noGrp="1"/>
          </p:cNvSpPr>
          <p:nvPr>
            <p:ph type="sldNum" sz="quarter" idx="12"/>
          </p:nvPr>
        </p:nvSpPr>
        <p:spPr/>
        <p:txBody>
          <a:bodyPr/>
          <a:lstStyle/>
          <a:p>
            <a:fld id="{04CB8A40-EAC2-254F-8E82-83C2C08F2BB8}" type="slidenum">
              <a:rPr lang="en-PT" smtClean="0"/>
              <a:t>‹nº›</a:t>
            </a:fld>
            <a:endParaRPr lang="en-PT"/>
          </a:p>
        </p:txBody>
      </p:sp>
    </p:spTree>
    <p:extLst>
      <p:ext uri="{BB962C8B-B14F-4D97-AF65-F5344CB8AC3E}">
        <p14:creationId xmlns:p14="http://schemas.microsoft.com/office/powerpoint/2010/main" val="2977803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2A460E58-9098-4B90-ED30-A1BA6693288D}"/>
              </a:ext>
            </a:extLst>
          </p:cNvPr>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lang="pt-BR"/>
              <a:t>Clique para editar o título Mestre</a:t>
            </a:r>
            <a:endParaRPr lang="pt-PT"/>
          </a:p>
        </p:txBody>
      </p:sp>
      <p:sp>
        <p:nvSpPr>
          <p:cNvPr id="3" name="Espaço Reservado para Texto 2">
            <a:extLst>
              <a:ext uri="{FF2B5EF4-FFF2-40B4-BE49-F238E27FC236}">
                <a16:creationId xmlns:a16="http://schemas.microsoft.com/office/drawing/2014/main" id="{68BC9F44-82EA-2FE3-0A0C-A85E369D8F7E}"/>
              </a:ext>
            </a:extLst>
          </p:cNvPr>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91907F66-6189-C8E7-9186-BF3562AD5B39}"/>
              </a:ext>
            </a:extLst>
          </p:cNvPr>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82000"/>
                  </a:schemeClr>
                </a:solidFill>
              </a:defRPr>
            </a:lvl1pPr>
          </a:lstStyle>
          <a:p>
            <a:fld id="{D448FFB4-4D3D-B749-8AB8-3465D4B1D6DF}" type="datetimeFigureOut">
              <a:rPr lang="en-PT" smtClean="0"/>
              <a:t>01/28/2024</a:t>
            </a:fld>
            <a:endParaRPr lang="en-PT"/>
          </a:p>
        </p:txBody>
      </p:sp>
      <p:sp>
        <p:nvSpPr>
          <p:cNvPr id="5" name="Espaço Reservado para Rodapé 4">
            <a:extLst>
              <a:ext uri="{FF2B5EF4-FFF2-40B4-BE49-F238E27FC236}">
                <a16:creationId xmlns:a16="http://schemas.microsoft.com/office/drawing/2014/main" id="{7A56DC01-6ECE-B70B-EE07-F07CDEA6F185}"/>
              </a:ext>
            </a:extLst>
          </p:cNvPr>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82000"/>
                  </a:schemeClr>
                </a:solidFill>
              </a:defRPr>
            </a:lvl1pPr>
          </a:lstStyle>
          <a:p>
            <a:endParaRPr lang="en-PT"/>
          </a:p>
        </p:txBody>
      </p:sp>
      <p:sp>
        <p:nvSpPr>
          <p:cNvPr id="6" name="Espaço Reservado para Número de Slide 5">
            <a:extLst>
              <a:ext uri="{FF2B5EF4-FFF2-40B4-BE49-F238E27FC236}">
                <a16:creationId xmlns:a16="http://schemas.microsoft.com/office/drawing/2014/main" id="{DE582FED-0AD1-F4AC-568B-DDFB35095B16}"/>
              </a:ext>
            </a:extLst>
          </p:cNvPr>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82000"/>
                  </a:schemeClr>
                </a:solidFill>
              </a:defRPr>
            </a:lvl1pPr>
          </a:lstStyle>
          <a:p>
            <a:fld id="{04CB8A40-EAC2-254F-8E82-83C2C08F2BB8}" type="slidenum">
              <a:rPr lang="en-PT" smtClean="0"/>
              <a:t>‹nº›</a:t>
            </a:fld>
            <a:endParaRPr lang="en-PT"/>
          </a:p>
        </p:txBody>
      </p:sp>
    </p:spTree>
    <p:extLst>
      <p:ext uri="{BB962C8B-B14F-4D97-AF65-F5344CB8AC3E}">
        <p14:creationId xmlns:p14="http://schemas.microsoft.com/office/powerpoint/2010/main" val="39582417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270638" rtl="0" eaLnBrk="1" latinLnBrk="0" hangingPunct="1">
        <a:lnSpc>
          <a:spcPct val="90000"/>
        </a:lnSpc>
        <a:spcBef>
          <a:spcPct val="0"/>
        </a:spcBef>
        <a:buNone/>
        <a:defRPr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pt-PT"/>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5">
            <a:extLst>
              <a:ext uri="{FF2B5EF4-FFF2-40B4-BE49-F238E27FC236}">
                <a16:creationId xmlns:a16="http://schemas.microsoft.com/office/drawing/2014/main" id="{E4BF25DC-70C0-0996-0E67-549A06626529}"/>
              </a:ext>
            </a:extLst>
          </p:cNvPr>
          <p:cNvSpPr txBox="1"/>
          <p:nvPr/>
        </p:nvSpPr>
        <p:spPr>
          <a:xfrm>
            <a:off x="1248403" y="16893258"/>
            <a:ext cx="13889203" cy="4524315"/>
          </a:xfrm>
          <a:prstGeom prst="rect">
            <a:avLst/>
          </a:prstGeom>
          <a:noFill/>
          <a:ln>
            <a:solidFill>
              <a:schemeClr val="tx1"/>
            </a:solidFill>
          </a:ln>
        </p:spPr>
        <p:txBody>
          <a:bodyPr wrap="square" rtlCol="0">
            <a:spAutoFit/>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pic>
        <p:nvPicPr>
          <p:cNvPr id="56" name="Picture 55" descr="A black and white hourglass&#10;&#10;Description automatically generated">
            <a:extLst>
              <a:ext uri="{FF2B5EF4-FFF2-40B4-BE49-F238E27FC236}">
                <a16:creationId xmlns:a16="http://schemas.microsoft.com/office/drawing/2014/main" id="{BED106AB-8B08-9254-A91D-0AF99816313A}"/>
              </a:ext>
            </a:extLst>
          </p:cNvPr>
          <p:cNvPicPr>
            <a:picLocks noChangeAspect="1"/>
          </p:cNvPicPr>
          <p:nvPr/>
        </p:nvPicPr>
        <p:blipFill>
          <a:blip r:embed="rId3"/>
          <a:stretch>
            <a:fillRect/>
          </a:stretch>
        </p:blipFill>
        <p:spPr>
          <a:xfrm>
            <a:off x="26032769" y="22114513"/>
            <a:ext cx="1668053" cy="1817933"/>
          </a:xfrm>
          <a:prstGeom prst="rect">
            <a:avLst/>
          </a:prstGeom>
        </p:spPr>
      </p:pic>
      <p:sp>
        <p:nvSpPr>
          <p:cNvPr id="34" name="TextBox 5">
            <a:extLst>
              <a:ext uri="{FF2B5EF4-FFF2-40B4-BE49-F238E27FC236}">
                <a16:creationId xmlns:a16="http://schemas.microsoft.com/office/drawing/2014/main" id="{F99FF639-1229-180D-A3DE-393F7C5B4C53}"/>
              </a:ext>
            </a:extLst>
          </p:cNvPr>
          <p:cNvSpPr txBox="1"/>
          <p:nvPr/>
        </p:nvSpPr>
        <p:spPr>
          <a:xfrm>
            <a:off x="15137606" y="22207681"/>
            <a:ext cx="14138429" cy="1980000"/>
          </a:xfrm>
          <a:prstGeom prst="rect">
            <a:avLst/>
          </a:prstGeom>
          <a:noFill/>
          <a:ln>
            <a:solidFill>
              <a:schemeClr val="tx1"/>
            </a:solidFill>
          </a:ln>
        </p:spPr>
        <p:txBody>
          <a:bodyPr wrap="square" rtlCol="0">
            <a:spAutoFit/>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19" name="TextBox 5">
            <a:extLst>
              <a:ext uri="{FF2B5EF4-FFF2-40B4-BE49-F238E27FC236}">
                <a16:creationId xmlns:a16="http://schemas.microsoft.com/office/drawing/2014/main" id="{2FE8C0B9-4CA4-F67E-30ED-5DA0EB4013B5}"/>
              </a:ext>
            </a:extLst>
          </p:cNvPr>
          <p:cNvSpPr txBox="1"/>
          <p:nvPr/>
        </p:nvSpPr>
        <p:spPr>
          <a:xfrm>
            <a:off x="1248403" y="22210653"/>
            <a:ext cx="13889203" cy="1980000"/>
          </a:xfrm>
          <a:prstGeom prst="rect">
            <a:avLst/>
          </a:prstGeom>
          <a:noFill/>
          <a:ln>
            <a:solidFill>
              <a:schemeClr val="tx1"/>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4" name="TextBox 5">
            <a:extLst>
              <a:ext uri="{FF2B5EF4-FFF2-40B4-BE49-F238E27FC236}">
                <a16:creationId xmlns:a16="http://schemas.microsoft.com/office/drawing/2014/main" id="{FCD286DC-D933-98B3-C301-C3D61BBD68E0}"/>
              </a:ext>
            </a:extLst>
          </p:cNvPr>
          <p:cNvSpPr txBox="1"/>
          <p:nvPr/>
        </p:nvSpPr>
        <p:spPr>
          <a:xfrm>
            <a:off x="1248404" y="25027175"/>
            <a:ext cx="28027632" cy="17064000"/>
          </a:xfrm>
          <a:prstGeom prst="rect">
            <a:avLst/>
          </a:prstGeom>
          <a:noFill/>
          <a:ln>
            <a:solidFill>
              <a:schemeClr val="tx1"/>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p:txBody>
      </p:sp>
      <p:pic>
        <p:nvPicPr>
          <p:cNvPr id="40" name="Imagem 39" descr="Código QR&#10;&#10;Descrição gerada automaticamente com confiança média">
            <a:extLst>
              <a:ext uri="{FF2B5EF4-FFF2-40B4-BE49-F238E27FC236}">
                <a16:creationId xmlns:a16="http://schemas.microsoft.com/office/drawing/2014/main" id="{CFDCB0B5-D780-6D1E-6B2F-23C06AC80807}"/>
              </a:ext>
            </a:extLst>
          </p:cNvPr>
          <p:cNvPicPr>
            <a:picLocks noChangeAspect="1"/>
          </p:cNvPicPr>
          <p:nvPr/>
        </p:nvPicPr>
        <p:blipFill>
          <a:blip r:embed="rId4"/>
          <a:stretch>
            <a:fillRect/>
          </a:stretch>
        </p:blipFill>
        <p:spPr>
          <a:xfrm>
            <a:off x="-26187" y="-23244"/>
            <a:ext cx="30301400" cy="7237828"/>
          </a:xfrm>
          <a:prstGeom prst="rect">
            <a:avLst/>
          </a:prstGeom>
        </p:spPr>
      </p:pic>
      <p:sp>
        <p:nvSpPr>
          <p:cNvPr id="2" name="Title 1">
            <a:extLst>
              <a:ext uri="{FF2B5EF4-FFF2-40B4-BE49-F238E27FC236}">
                <a16:creationId xmlns:a16="http://schemas.microsoft.com/office/drawing/2014/main" id="{BBD81E35-D562-5E5F-A025-664B12F419E0}"/>
              </a:ext>
            </a:extLst>
          </p:cNvPr>
          <p:cNvSpPr>
            <a:spLocks noGrp="1"/>
          </p:cNvSpPr>
          <p:nvPr>
            <p:ph type="ctrTitle"/>
          </p:nvPr>
        </p:nvSpPr>
        <p:spPr>
          <a:xfrm>
            <a:off x="1248402" y="7489255"/>
            <a:ext cx="28027633" cy="2312432"/>
          </a:xfrm>
        </p:spPr>
        <p:txBody>
          <a:bodyPr>
            <a:noAutofit/>
          </a:bodyPr>
          <a:lstStyle/>
          <a:p>
            <a:r>
              <a:rPr lang="en-US" sz="7200" b="1" dirty="0"/>
              <a:t>How Sustainable Is Your Programming language? Analyzing the impact of Power Cap on Energy Efficiency of Programming Languages</a:t>
            </a:r>
            <a:endParaRPr lang="en-PT" sz="7200" b="1" dirty="0"/>
          </a:p>
        </p:txBody>
      </p:sp>
      <p:sp>
        <p:nvSpPr>
          <p:cNvPr id="6" name="TextBox 5">
            <a:extLst>
              <a:ext uri="{FF2B5EF4-FFF2-40B4-BE49-F238E27FC236}">
                <a16:creationId xmlns:a16="http://schemas.microsoft.com/office/drawing/2014/main" id="{84379E44-B68E-2399-A132-C8A4C19A775C}"/>
              </a:ext>
            </a:extLst>
          </p:cNvPr>
          <p:cNvSpPr txBox="1"/>
          <p:nvPr/>
        </p:nvSpPr>
        <p:spPr>
          <a:xfrm>
            <a:off x="1248404" y="14445727"/>
            <a:ext cx="28027632" cy="1938992"/>
          </a:xfrm>
          <a:prstGeom prst="rect">
            <a:avLst/>
          </a:prstGeom>
          <a:noFill/>
          <a:ln>
            <a:solidFill>
              <a:schemeClr val="tx1"/>
            </a:solidFill>
          </a:ln>
        </p:spPr>
        <p:txBody>
          <a:bodyPr wrap="square" rtlCol="0">
            <a:spAutoFit/>
          </a:bodyPr>
          <a:lstStyle/>
          <a:p>
            <a:pPr algn="just"/>
            <a:r>
              <a:rPr lang="en-US" sz="2000" dirty="0"/>
              <a:t>This paper presents the outcomes of an extensive investigation centered on the assessment of the energy efficiency inherent in diverse computational algorithms implemented across twenty distinct programming languages from “The Computer Language</a:t>
            </a:r>
          </a:p>
          <a:p>
            <a:pPr algn="just"/>
            <a:r>
              <a:rPr lang="en-US" sz="2000" dirty="0"/>
              <a:t>23.03 Benchmarks Game”. The study delves into the comprehensive analysis of the aggregate energy utilization of each computational program across varied programming languages, while scrutinizing the repercussions of CPU power constraints on language-specific performance. The discerned findings reveal that C and C++ manifest heightened efficacy concerning execution time and energy consumption, particularly when subjected to the imposition of power constraints. In contrast, Ruby and Perl exhibit suboptimal performance with regard to energy consumption, even under the constraints of </a:t>
            </a:r>
            <a:r>
              <a:rPr lang="en-US" sz="2000" dirty="0" err="1"/>
              <a:t>PowerCap</a:t>
            </a:r>
            <a:r>
              <a:rPr lang="en-US" sz="2000" dirty="0"/>
              <a:t>. Regarding the ramifications of employing power caps, all investigated programming languages derive benefits in terms of energy efficiency, with Python showcasing a noteworthy conservation of nearly 20% in overall energy consumption across the considered programs. In summation, this study imparts substantive insights into the energy efficiency of diverse computational problems across a spectrum of programming languages, while elucidating the consequential impact of power limitations on their respective performances.</a:t>
            </a:r>
            <a:endParaRPr lang="en-PT" sz="2000" dirty="0"/>
          </a:p>
        </p:txBody>
      </p:sp>
      <p:sp>
        <p:nvSpPr>
          <p:cNvPr id="11" name="Retângulo 10">
            <a:extLst>
              <a:ext uri="{FF2B5EF4-FFF2-40B4-BE49-F238E27FC236}">
                <a16:creationId xmlns:a16="http://schemas.microsoft.com/office/drawing/2014/main" id="{7EC260A1-D238-7744-C7CC-02BEF1FEBA96}"/>
              </a:ext>
            </a:extLst>
          </p:cNvPr>
          <p:cNvSpPr/>
          <p:nvPr/>
        </p:nvSpPr>
        <p:spPr>
          <a:xfrm>
            <a:off x="1248404" y="13917994"/>
            <a:ext cx="28027632" cy="506144"/>
          </a:xfrm>
          <a:prstGeom prst="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PT"/>
              <a:t>Abstract</a:t>
            </a:r>
          </a:p>
        </p:txBody>
      </p:sp>
      <p:pic>
        <p:nvPicPr>
          <p:cNvPr id="23" name="Google Shape;176;p1">
            <a:extLst>
              <a:ext uri="{FF2B5EF4-FFF2-40B4-BE49-F238E27FC236}">
                <a16:creationId xmlns:a16="http://schemas.microsoft.com/office/drawing/2014/main" id="{3049F03B-A4CF-1AF1-A3D1-53A6927CCC70}"/>
              </a:ext>
            </a:extLst>
          </p:cNvPr>
          <p:cNvPicPr preferRelativeResize="0"/>
          <p:nvPr/>
        </p:nvPicPr>
        <p:blipFill rotWithShape="1">
          <a:blip r:embed="rId5">
            <a:alphaModFix/>
          </a:blip>
          <a:srcRect/>
          <a:stretch/>
        </p:blipFill>
        <p:spPr>
          <a:xfrm>
            <a:off x="144869" y="5321366"/>
            <a:ext cx="3572159" cy="1751650"/>
          </a:xfrm>
          <a:prstGeom prst="rect">
            <a:avLst/>
          </a:prstGeom>
          <a:noFill/>
          <a:ln>
            <a:noFill/>
          </a:ln>
        </p:spPr>
      </p:pic>
      <p:pic>
        <p:nvPicPr>
          <p:cNvPr id="24" name="Google Shape;178;p1" descr="C:\Users\states\Desktop\big.png">
            <a:extLst>
              <a:ext uri="{FF2B5EF4-FFF2-40B4-BE49-F238E27FC236}">
                <a16:creationId xmlns:a16="http://schemas.microsoft.com/office/drawing/2014/main" id="{3A4C025A-3675-D807-CE4A-FBABD5092F4D}"/>
              </a:ext>
            </a:extLst>
          </p:cNvPr>
          <p:cNvPicPr preferRelativeResize="0"/>
          <p:nvPr/>
        </p:nvPicPr>
        <p:blipFill rotWithShape="1">
          <a:blip r:embed="rId6">
            <a:alphaModFix/>
          </a:blip>
          <a:srcRect/>
          <a:stretch/>
        </p:blipFill>
        <p:spPr>
          <a:xfrm>
            <a:off x="28170261" y="5219186"/>
            <a:ext cx="1960083" cy="1879728"/>
          </a:xfrm>
          <a:prstGeom prst="rect">
            <a:avLst/>
          </a:prstGeom>
          <a:noFill/>
          <a:ln>
            <a:noFill/>
          </a:ln>
        </p:spPr>
      </p:pic>
      <p:pic>
        <p:nvPicPr>
          <p:cNvPr id="29" name="Picture 28">
            <a:extLst>
              <a:ext uri="{FF2B5EF4-FFF2-40B4-BE49-F238E27FC236}">
                <a16:creationId xmlns:a16="http://schemas.microsoft.com/office/drawing/2014/main" id="{0E1F81F7-D90C-CF96-9D55-0EF26C9BDE1D}"/>
              </a:ext>
            </a:extLst>
          </p:cNvPr>
          <p:cNvPicPr>
            <a:picLocks noChangeAspect="1"/>
          </p:cNvPicPr>
          <p:nvPr/>
        </p:nvPicPr>
        <p:blipFill>
          <a:blip r:embed="rId7"/>
          <a:stretch>
            <a:fillRect/>
          </a:stretch>
        </p:blipFill>
        <p:spPr>
          <a:xfrm>
            <a:off x="15906503" y="22485324"/>
            <a:ext cx="2238162" cy="1443850"/>
          </a:xfrm>
          <a:prstGeom prst="rect">
            <a:avLst/>
          </a:prstGeom>
        </p:spPr>
      </p:pic>
      <p:pic>
        <p:nvPicPr>
          <p:cNvPr id="33" name="Picture 32">
            <a:extLst>
              <a:ext uri="{FF2B5EF4-FFF2-40B4-BE49-F238E27FC236}">
                <a16:creationId xmlns:a16="http://schemas.microsoft.com/office/drawing/2014/main" id="{E3C8561B-01B7-D9F3-91B0-6B6932C4924F}"/>
              </a:ext>
            </a:extLst>
          </p:cNvPr>
          <p:cNvPicPr>
            <a:picLocks noChangeAspect="1"/>
          </p:cNvPicPr>
          <p:nvPr/>
        </p:nvPicPr>
        <p:blipFill>
          <a:blip r:embed="rId8"/>
          <a:stretch>
            <a:fillRect/>
          </a:stretch>
        </p:blipFill>
        <p:spPr>
          <a:xfrm>
            <a:off x="1935335" y="22485324"/>
            <a:ext cx="1465725" cy="1443850"/>
          </a:xfrm>
          <a:prstGeom prst="rect">
            <a:avLst/>
          </a:prstGeom>
        </p:spPr>
      </p:pic>
      <p:sp>
        <p:nvSpPr>
          <p:cNvPr id="48" name="Arrow: Right 47">
            <a:extLst>
              <a:ext uri="{FF2B5EF4-FFF2-40B4-BE49-F238E27FC236}">
                <a16:creationId xmlns:a16="http://schemas.microsoft.com/office/drawing/2014/main" id="{C6D3C010-3A4A-E316-7720-90D5FF504DEA}"/>
              </a:ext>
            </a:extLst>
          </p:cNvPr>
          <p:cNvSpPr/>
          <p:nvPr/>
        </p:nvSpPr>
        <p:spPr>
          <a:xfrm>
            <a:off x="4087992" y="22800481"/>
            <a:ext cx="2717922" cy="623706"/>
          </a:xfrm>
          <a:prstGeom prst="rightArrow">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highlight>
                <a:srgbClr val="0000FF"/>
              </a:highlight>
            </a:endParaRPr>
          </a:p>
        </p:txBody>
      </p:sp>
      <p:sp>
        <p:nvSpPr>
          <p:cNvPr id="49" name="TextBox 48">
            <a:extLst>
              <a:ext uri="{FF2B5EF4-FFF2-40B4-BE49-F238E27FC236}">
                <a16:creationId xmlns:a16="http://schemas.microsoft.com/office/drawing/2014/main" id="{1C5F6012-D02E-02CD-11DF-55FB74A05235}"/>
              </a:ext>
            </a:extLst>
          </p:cNvPr>
          <p:cNvSpPr txBox="1"/>
          <p:nvPr/>
        </p:nvSpPr>
        <p:spPr>
          <a:xfrm>
            <a:off x="7574811" y="22938682"/>
            <a:ext cx="7422589" cy="369332"/>
          </a:xfrm>
          <a:prstGeom prst="rect">
            <a:avLst/>
          </a:prstGeom>
          <a:noFill/>
        </p:spPr>
        <p:txBody>
          <a:bodyPr wrap="square" rtlCol="0">
            <a:spAutoFit/>
          </a:bodyPr>
          <a:lstStyle/>
          <a:p>
            <a:r>
              <a:rPr lang="en-US" b="1" dirty="0"/>
              <a:t>Guarantee that all programs execute at the same (CPU) temperature </a:t>
            </a:r>
          </a:p>
        </p:txBody>
      </p:sp>
      <p:sp>
        <p:nvSpPr>
          <p:cNvPr id="51" name="Arrow: Right 50">
            <a:extLst>
              <a:ext uri="{FF2B5EF4-FFF2-40B4-BE49-F238E27FC236}">
                <a16:creationId xmlns:a16="http://schemas.microsoft.com/office/drawing/2014/main" id="{231311A9-8CC3-AC2A-8F7B-F9E226BF6744}"/>
              </a:ext>
            </a:extLst>
          </p:cNvPr>
          <p:cNvSpPr/>
          <p:nvPr/>
        </p:nvSpPr>
        <p:spPr>
          <a:xfrm>
            <a:off x="18663987" y="22800481"/>
            <a:ext cx="2718000" cy="623706"/>
          </a:xfrm>
          <a:prstGeom prst="rightArrow">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highlight>
                <a:srgbClr val="0000FF"/>
              </a:highlight>
            </a:endParaRPr>
          </a:p>
        </p:txBody>
      </p:sp>
      <p:pic>
        <p:nvPicPr>
          <p:cNvPr id="61" name="Picture 60" descr="A black background with a black square&#10;&#10;Description automatically generated">
            <a:extLst>
              <a:ext uri="{FF2B5EF4-FFF2-40B4-BE49-F238E27FC236}">
                <a16:creationId xmlns:a16="http://schemas.microsoft.com/office/drawing/2014/main" id="{02DD6F89-00D4-C2FF-3B0A-52A2DB13125B}"/>
              </a:ext>
            </a:extLst>
          </p:cNvPr>
          <p:cNvPicPr>
            <a:picLocks noChangeAspect="1"/>
          </p:cNvPicPr>
          <p:nvPr/>
        </p:nvPicPr>
        <p:blipFill>
          <a:blip r:embed="rId9"/>
          <a:stretch>
            <a:fillRect/>
          </a:stretch>
        </p:blipFill>
        <p:spPr>
          <a:xfrm rot="16200000">
            <a:off x="22953505" y="22493445"/>
            <a:ext cx="960011" cy="960011"/>
          </a:xfrm>
          <a:prstGeom prst="rect">
            <a:avLst/>
          </a:prstGeom>
        </p:spPr>
      </p:pic>
      <p:sp>
        <p:nvSpPr>
          <p:cNvPr id="14" name="TextBox 13">
            <a:extLst>
              <a:ext uri="{FF2B5EF4-FFF2-40B4-BE49-F238E27FC236}">
                <a16:creationId xmlns:a16="http://schemas.microsoft.com/office/drawing/2014/main" id="{563CDB81-463C-D4AA-A9FE-44CF07F56015}"/>
              </a:ext>
            </a:extLst>
          </p:cNvPr>
          <p:cNvSpPr txBox="1"/>
          <p:nvPr/>
        </p:nvSpPr>
        <p:spPr>
          <a:xfrm>
            <a:off x="1598717" y="37482397"/>
            <a:ext cx="23582451" cy="2800767"/>
          </a:xfrm>
          <a:prstGeom prst="rect">
            <a:avLst/>
          </a:prstGeom>
          <a:noFill/>
        </p:spPr>
        <p:txBody>
          <a:bodyPr wrap="square" rtlCol="0">
            <a:spAutoFit/>
          </a:bodyPr>
          <a:lstStyle/>
          <a:p>
            <a:pPr marL="571500" indent="-571500">
              <a:buFont typeface="Arial" panose="020B0604020202020204" pitchFamily="34" charset="0"/>
              <a:buChar char="•"/>
            </a:pPr>
            <a:r>
              <a:rPr lang="en-US" sz="4400" b="1" dirty="0"/>
              <a:t>C and C++ are the faster and greener programming languages.</a:t>
            </a:r>
          </a:p>
          <a:p>
            <a:pPr marL="571500" indent="-571500">
              <a:buFont typeface="Arial" panose="020B0604020202020204" pitchFamily="34" charset="0"/>
              <a:buChar char="•"/>
            </a:pPr>
            <a:r>
              <a:rPr lang="en-US" sz="4400" b="1" dirty="0"/>
              <a:t>Ruby and Perl are the slowest and least greener programming languages.</a:t>
            </a:r>
          </a:p>
          <a:p>
            <a:pPr marL="571500" indent="-571500">
              <a:buFont typeface="Arial" panose="020B0604020202020204" pitchFamily="34" charset="0"/>
              <a:buChar char="•"/>
            </a:pPr>
            <a:r>
              <a:rPr lang="en-US" sz="4400" b="1" dirty="0" err="1"/>
              <a:t>PowerCap</a:t>
            </a:r>
            <a:r>
              <a:rPr lang="en-US" sz="4400" b="1" dirty="0"/>
              <a:t> reduces energy consumption, while increasing  runtime.</a:t>
            </a:r>
          </a:p>
          <a:p>
            <a:pPr marL="571500" indent="-571500">
              <a:buFont typeface="Arial" panose="020B0604020202020204" pitchFamily="34" charset="0"/>
              <a:buChar char="•"/>
            </a:pPr>
            <a:r>
              <a:rPr lang="en-US" sz="4400" b="1" dirty="0"/>
              <a:t>Python reduces 19.80% its energy consumption by limiting the power of the CPU.</a:t>
            </a:r>
          </a:p>
        </p:txBody>
      </p:sp>
      <p:sp>
        <p:nvSpPr>
          <p:cNvPr id="15" name="Retângulo 14">
            <a:extLst>
              <a:ext uri="{FF2B5EF4-FFF2-40B4-BE49-F238E27FC236}">
                <a16:creationId xmlns:a16="http://schemas.microsoft.com/office/drawing/2014/main" id="{2169DFE4-8F88-108D-918F-94D6C6B72029}"/>
              </a:ext>
            </a:extLst>
          </p:cNvPr>
          <p:cNvSpPr/>
          <p:nvPr/>
        </p:nvSpPr>
        <p:spPr>
          <a:xfrm>
            <a:off x="1248403" y="16521211"/>
            <a:ext cx="13889203" cy="369076"/>
          </a:xfrm>
          <a:prstGeom prst="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Analysis of programming languages' performance when running various CLBG problems.</a:t>
            </a:r>
          </a:p>
        </p:txBody>
      </p:sp>
      <p:sp>
        <p:nvSpPr>
          <p:cNvPr id="16" name="Retângulo 14">
            <a:extLst>
              <a:ext uri="{FF2B5EF4-FFF2-40B4-BE49-F238E27FC236}">
                <a16:creationId xmlns:a16="http://schemas.microsoft.com/office/drawing/2014/main" id="{92F02294-6B80-E889-E7B8-60A11E091D8A}"/>
              </a:ext>
            </a:extLst>
          </p:cNvPr>
          <p:cNvSpPr/>
          <p:nvPr/>
        </p:nvSpPr>
        <p:spPr>
          <a:xfrm>
            <a:off x="1248403" y="21861523"/>
            <a:ext cx="13889203" cy="334389"/>
          </a:xfrm>
          <a:prstGeom prst="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PT" sz="1800" b="1"/>
              <a:t>Temperature sensors </a:t>
            </a:r>
            <a:endParaRPr lang="en-US" sz="1800" b="1"/>
          </a:p>
        </p:txBody>
      </p:sp>
      <p:sp>
        <p:nvSpPr>
          <p:cNvPr id="27" name="Retângulo 14">
            <a:extLst>
              <a:ext uri="{FF2B5EF4-FFF2-40B4-BE49-F238E27FC236}">
                <a16:creationId xmlns:a16="http://schemas.microsoft.com/office/drawing/2014/main" id="{999B49D7-D065-2EEA-5710-AFB64D5A1169}"/>
              </a:ext>
            </a:extLst>
          </p:cNvPr>
          <p:cNvSpPr/>
          <p:nvPr/>
        </p:nvSpPr>
        <p:spPr>
          <a:xfrm>
            <a:off x="15137606" y="21861524"/>
            <a:ext cx="14138430" cy="334388"/>
          </a:xfrm>
          <a:prstGeom prst="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PT" sz="1800" b="1"/>
              <a:t>PowerCap</a:t>
            </a:r>
            <a:endParaRPr lang="en-US" sz="1800" b="1"/>
          </a:p>
        </p:txBody>
      </p:sp>
      <p:sp>
        <p:nvSpPr>
          <p:cNvPr id="32" name="Retângulo 31">
            <a:extLst>
              <a:ext uri="{FF2B5EF4-FFF2-40B4-BE49-F238E27FC236}">
                <a16:creationId xmlns:a16="http://schemas.microsoft.com/office/drawing/2014/main" id="{540988CA-061E-348B-FA9A-19D63BB3C6DC}"/>
              </a:ext>
            </a:extLst>
          </p:cNvPr>
          <p:cNvSpPr/>
          <p:nvPr/>
        </p:nvSpPr>
        <p:spPr>
          <a:xfrm>
            <a:off x="1248404" y="24553895"/>
            <a:ext cx="28027632" cy="473280"/>
          </a:xfrm>
          <a:prstGeom prst="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PT" sz="1800" b="1"/>
              <a:t>Results</a:t>
            </a:r>
            <a:endParaRPr lang="en-US" sz="1800" b="1"/>
          </a:p>
        </p:txBody>
      </p:sp>
      <p:sp>
        <p:nvSpPr>
          <p:cNvPr id="28" name="TextBox 27">
            <a:extLst>
              <a:ext uri="{FF2B5EF4-FFF2-40B4-BE49-F238E27FC236}">
                <a16:creationId xmlns:a16="http://schemas.microsoft.com/office/drawing/2014/main" id="{04E55C62-9F53-BFBD-9E4A-C1CA79D2D167}"/>
              </a:ext>
            </a:extLst>
          </p:cNvPr>
          <p:cNvSpPr txBox="1"/>
          <p:nvPr/>
        </p:nvSpPr>
        <p:spPr>
          <a:xfrm>
            <a:off x="18913562" y="23431932"/>
            <a:ext cx="2718000" cy="369332"/>
          </a:xfrm>
          <a:prstGeom prst="rect">
            <a:avLst/>
          </a:prstGeom>
          <a:noFill/>
        </p:spPr>
        <p:txBody>
          <a:bodyPr wrap="square" rtlCol="0">
            <a:spAutoFit/>
          </a:bodyPr>
          <a:lstStyle/>
          <a:p>
            <a:r>
              <a:rPr lang="pt-PT" b="1" dirty="0"/>
              <a:t>Limits CPU power</a:t>
            </a:r>
            <a:endParaRPr lang="en-US" b="1" dirty="0"/>
          </a:p>
        </p:txBody>
      </p:sp>
      <p:sp>
        <p:nvSpPr>
          <p:cNvPr id="4" name="TextBox 3">
            <a:extLst>
              <a:ext uri="{FF2B5EF4-FFF2-40B4-BE49-F238E27FC236}">
                <a16:creationId xmlns:a16="http://schemas.microsoft.com/office/drawing/2014/main" id="{B472350C-7B0D-E799-2CB7-F96E7BC0A02E}"/>
              </a:ext>
            </a:extLst>
          </p:cNvPr>
          <p:cNvSpPr txBox="1"/>
          <p:nvPr/>
        </p:nvSpPr>
        <p:spPr>
          <a:xfrm>
            <a:off x="22074510" y="23561321"/>
            <a:ext cx="2718000" cy="369332"/>
          </a:xfrm>
          <a:prstGeom prst="rect">
            <a:avLst/>
          </a:prstGeom>
          <a:noFill/>
        </p:spPr>
        <p:txBody>
          <a:bodyPr wrap="square" rtlCol="0">
            <a:spAutoFit/>
          </a:bodyPr>
          <a:lstStyle/>
          <a:p>
            <a:pPr algn="ctr"/>
            <a:r>
              <a:rPr lang="pt-PT" b="1" dirty="0"/>
              <a:t>Consumes less energy</a:t>
            </a:r>
            <a:endParaRPr lang="en-US" b="1" dirty="0"/>
          </a:p>
        </p:txBody>
      </p:sp>
      <p:sp>
        <p:nvSpPr>
          <p:cNvPr id="17" name="TextBox 16">
            <a:extLst>
              <a:ext uri="{FF2B5EF4-FFF2-40B4-BE49-F238E27FC236}">
                <a16:creationId xmlns:a16="http://schemas.microsoft.com/office/drawing/2014/main" id="{2C88AD40-48F7-980C-5321-D2D701EFC51A}"/>
              </a:ext>
            </a:extLst>
          </p:cNvPr>
          <p:cNvSpPr txBox="1"/>
          <p:nvPr/>
        </p:nvSpPr>
        <p:spPr>
          <a:xfrm>
            <a:off x="25431566" y="23564557"/>
            <a:ext cx="2908312" cy="369332"/>
          </a:xfrm>
          <a:prstGeom prst="rect">
            <a:avLst/>
          </a:prstGeom>
          <a:noFill/>
        </p:spPr>
        <p:txBody>
          <a:bodyPr wrap="square" rtlCol="0">
            <a:spAutoFit/>
          </a:bodyPr>
          <a:lstStyle/>
          <a:p>
            <a:pPr algn="ctr"/>
            <a:r>
              <a:rPr lang="pt-PT" b="1" dirty="0"/>
              <a:t>Longer execution time</a:t>
            </a:r>
            <a:endParaRPr lang="en-US" b="1" dirty="0"/>
          </a:p>
        </p:txBody>
      </p:sp>
      <p:sp>
        <p:nvSpPr>
          <p:cNvPr id="25" name="TextBox 24">
            <a:extLst>
              <a:ext uri="{FF2B5EF4-FFF2-40B4-BE49-F238E27FC236}">
                <a16:creationId xmlns:a16="http://schemas.microsoft.com/office/drawing/2014/main" id="{77F1B14E-E258-1E35-8FD9-C0A6F04E5B8F}"/>
              </a:ext>
            </a:extLst>
          </p:cNvPr>
          <p:cNvSpPr txBox="1"/>
          <p:nvPr/>
        </p:nvSpPr>
        <p:spPr>
          <a:xfrm>
            <a:off x="4026498" y="23424187"/>
            <a:ext cx="2922874" cy="369332"/>
          </a:xfrm>
          <a:prstGeom prst="rect">
            <a:avLst/>
          </a:prstGeom>
          <a:noFill/>
        </p:spPr>
        <p:txBody>
          <a:bodyPr wrap="square" rtlCol="0">
            <a:spAutoFit/>
          </a:bodyPr>
          <a:lstStyle/>
          <a:p>
            <a:r>
              <a:rPr lang="pt-PT" b="1" dirty="0"/>
              <a:t>Reads CPU temperature</a:t>
            </a:r>
            <a:endParaRPr lang="en-US" b="1" dirty="0"/>
          </a:p>
        </p:txBody>
      </p:sp>
      <p:graphicFrame>
        <p:nvGraphicFramePr>
          <p:cNvPr id="53" name="Tabela 52">
            <a:extLst>
              <a:ext uri="{FF2B5EF4-FFF2-40B4-BE49-F238E27FC236}">
                <a16:creationId xmlns:a16="http://schemas.microsoft.com/office/drawing/2014/main" id="{3FD84A18-D9F9-1D16-FC88-77A780DFE935}"/>
              </a:ext>
            </a:extLst>
          </p:cNvPr>
          <p:cNvGraphicFramePr>
            <a:graphicFrameLocks noGrp="1"/>
          </p:cNvGraphicFramePr>
          <p:nvPr>
            <p:extLst>
              <p:ext uri="{D42A27DB-BD31-4B8C-83A1-F6EECF244321}">
                <p14:modId xmlns:p14="http://schemas.microsoft.com/office/powerpoint/2010/main" val="2139514732"/>
              </p:ext>
            </p:extLst>
          </p:nvPr>
        </p:nvGraphicFramePr>
        <p:xfrm>
          <a:off x="269483" y="10685800"/>
          <a:ext cx="29985474" cy="3265434"/>
        </p:xfrm>
        <a:graphic>
          <a:graphicData uri="http://schemas.openxmlformats.org/drawingml/2006/table">
            <a:tbl>
              <a:tblPr firstRow="1" bandRow="1">
                <a:tableStyleId>{5C22544A-7EE6-4342-B048-85BDC9FD1C3A}</a:tableStyleId>
              </a:tblPr>
              <a:tblGrid>
                <a:gridCol w="9995158">
                  <a:extLst>
                    <a:ext uri="{9D8B030D-6E8A-4147-A177-3AD203B41FA5}">
                      <a16:colId xmlns:a16="http://schemas.microsoft.com/office/drawing/2014/main" val="3524457804"/>
                    </a:ext>
                  </a:extLst>
                </a:gridCol>
                <a:gridCol w="9995158">
                  <a:extLst>
                    <a:ext uri="{9D8B030D-6E8A-4147-A177-3AD203B41FA5}">
                      <a16:colId xmlns:a16="http://schemas.microsoft.com/office/drawing/2014/main" val="2203839389"/>
                    </a:ext>
                  </a:extLst>
                </a:gridCol>
                <a:gridCol w="9995158">
                  <a:extLst>
                    <a:ext uri="{9D8B030D-6E8A-4147-A177-3AD203B41FA5}">
                      <a16:colId xmlns:a16="http://schemas.microsoft.com/office/drawing/2014/main" val="664964237"/>
                    </a:ext>
                  </a:extLst>
                </a:gridCol>
              </a:tblGrid>
              <a:tr h="1088478">
                <a:tc>
                  <a:txBody>
                    <a:bodyPr/>
                    <a:lstStyle/>
                    <a:p>
                      <a:pPr algn="ctr"/>
                      <a:r>
                        <a:rPr lang="pt-PT" dirty="0">
                          <a:solidFill>
                            <a:schemeClr val="tx1"/>
                          </a:solidFill>
                        </a:rPr>
                        <a:t>Simão Cunha</a:t>
                      </a:r>
                      <a:endParaRPr lang="pt-PT"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PT" dirty="0">
                          <a:solidFill>
                            <a:schemeClr val="tx1"/>
                          </a:solidFill>
                        </a:rPr>
                        <a:t>Luís Silva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PT" dirty="0">
                          <a:solidFill>
                            <a:schemeClr val="tx1"/>
                          </a:solidFill>
                        </a:rPr>
                        <a:t>João Saraiva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1182886"/>
                  </a:ext>
                </a:extLst>
              </a:tr>
              <a:tr h="1088478">
                <a:tc>
                  <a:txBody>
                    <a:bodyPr/>
                    <a:lstStyle/>
                    <a:p>
                      <a:pPr algn="ctr"/>
                      <a:r>
                        <a:rPr lang="pt-PT" dirty="0"/>
                        <a:t>a93262@alunos.uminho.pt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PT" dirty="0"/>
                        <a:t>pg50564@alunos.uminho.pt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PT" dirty="0"/>
                        <a:t>saraiva@di.uminho.pt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76150410"/>
                  </a:ext>
                </a:extLst>
              </a:tr>
              <a:tr h="1088478">
                <a:tc>
                  <a:txBody>
                    <a:bodyPr/>
                    <a:lstStyle/>
                    <a:p>
                      <a:pPr algn="ctr"/>
                      <a:r>
                        <a:rPr lang="pt-PT" dirty="0"/>
                        <a:t>University of Minho, Portugal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PT" dirty="0"/>
                        <a:t>University of Minho, Portugal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PT" dirty="0"/>
                        <a:t>University of Minho, Portugal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7595220"/>
                  </a:ext>
                </a:extLst>
              </a:tr>
            </a:tbl>
          </a:graphicData>
        </a:graphic>
      </p:graphicFrame>
      <p:pic>
        <p:nvPicPr>
          <p:cNvPr id="21" name="Imagem 20">
            <a:extLst>
              <a:ext uri="{FF2B5EF4-FFF2-40B4-BE49-F238E27FC236}">
                <a16:creationId xmlns:a16="http://schemas.microsoft.com/office/drawing/2014/main" id="{63A6FC19-C106-A668-3494-54E17CC0D8A8}"/>
              </a:ext>
            </a:extLst>
          </p:cNvPr>
          <p:cNvPicPr>
            <a:picLocks noChangeAspect="1"/>
          </p:cNvPicPr>
          <p:nvPr/>
        </p:nvPicPr>
        <p:blipFill>
          <a:blip r:embed="rId10"/>
          <a:stretch>
            <a:fillRect/>
          </a:stretch>
        </p:blipFill>
        <p:spPr>
          <a:xfrm>
            <a:off x="1807519" y="25156805"/>
            <a:ext cx="10955479" cy="5436276"/>
          </a:xfrm>
          <a:prstGeom prst="rect">
            <a:avLst/>
          </a:prstGeom>
        </p:spPr>
      </p:pic>
      <p:pic>
        <p:nvPicPr>
          <p:cNvPr id="31" name="Imagem 30">
            <a:extLst>
              <a:ext uri="{FF2B5EF4-FFF2-40B4-BE49-F238E27FC236}">
                <a16:creationId xmlns:a16="http://schemas.microsoft.com/office/drawing/2014/main" id="{06D24B83-0365-B3BA-038B-85450D6738F3}"/>
              </a:ext>
            </a:extLst>
          </p:cNvPr>
          <p:cNvPicPr>
            <a:picLocks noChangeAspect="1"/>
          </p:cNvPicPr>
          <p:nvPr/>
        </p:nvPicPr>
        <p:blipFill>
          <a:blip r:embed="rId11"/>
          <a:stretch>
            <a:fillRect/>
          </a:stretch>
        </p:blipFill>
        <p:spPr>
          <a:xfrm>
            <a:off x="1698221" y="30722711"/>
            <a:ext cx="11054982" cy="5436277"/>
          </a:xfrm>
          <a:prstGeom prst="rect">
            <a:avLst/>
          </a:prstGeom>
        </p:spPr>
      </p:pic>
      <p:pic>
        <p:nvPicPr>
          <p:cNvPr id="42" name="Imagem 41">
            <a:extLst>
              <a:ext uri="{FF2B5EF4-FFF2-40B4-BE49-F238E27FC236}">
                <a16:creationId xmlns:a16="http://schemas.microsoft.com/office/drawing/2014/main" id="{14678E90-F694-F689-29C6-36B501252BD3}"/>
              </a:ext>
            </a:extLst>
          </p:cNvPr>
          <p:cNvPicPr>
            <a:picLocks noChangeAspect="1"/>
          </p:cNvPicPr>
          <p:nvPr/>
        </p:nvPicPr>
        <p:blipFill>
          <a:blip r:embed="rId12"/>
          <a:stretch>
            <a:fillRect/>
          </a:stretch>
        </p:blipFill>
        <p:spPr>
          <a:xfrm>
            <a:off x="13229504" y="25500455"/>
            <a:ext cx="4282712" cy="8454664"/>
          </a:xfrm>
          <a:prstGeom prst="rect">
            <a:avLst/>
          </a:prstGeom>
          <a:ln>
            <a:solidFill>
              <a:schemeClr val="tx1"/>
            </a:solidFill>
          </a:ln>
        </p:spPr>
      </p:pic>
      <p:pic>
        <p:nvPicPr>
          <p:cNvPr id="45" name="Imagem 44">
            <a:extLst>
              <a:ext uri="{FF2B5EF4-FFF2-40B4-BE49-F238E27FC236}">
                <a16:creationId xmlns:a16="http://schemas.microsoft.com/office/drawing/2014/main" id="{565D3B1E-A32E-F052-F713-A82C210D97D6}"/>
              </a:ext>
            </a:extLst>
          </p:cNvPr>
          <p:cNvPicPr>
            <a:picLocks noChangeAspect="1"/>
          </p:cNvPicPr>
          <p:nvPr/>
        </p:nvPicPr>
        <p:blipFill>
          <a:blip r:embed="rId13"/>
          <a:stretch>
            <a:fillRect/>
          </a:stretch>
        </p:blipFill>
        <p:spPr>
          <a:xfrm>
            <a:off x="17691897" y="25500455"/>
            <a:ext cx="11282347" cy="8454664"/>
          </a:xfrm>
          <a:prstGeom prst="rect">
            <a:avLst/>
          </a:prstGeom>
          <a:ln>
            <a:solidFill>
              <a:schemeClr val="tx1"/>
            </a:solidFill>
          </a:ln>
        </p:spPr>
      </p:pic>
      <p:sp>
        <p:nvSpPr>
          <p:cNvPr id="47" name="Retângulo 46">
            <a:extLst>
              <a:ext uri="{FF2B5EF4-FFF2-40B4-BE49-F238E27FC236}">
                <a16:creationId xmlns:a16="http://schemas.microsoft.com/office/drawing/2014/main" id="{18880B55-1B06-4649-3B72-DC32F17D02D8}"/>
              </a:ext>
            </a:extLst>
          </p:cNvPr>
          <p:cNvSpPr/>
          <p:nvPr/>
        </p:nvSpPr>
        <p:spPr>
          <a:xfrm>
            <a:off x="13389943" y="34074773"/>
            <a:ext cx="4282712" cy="4732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PT" b="1" dirty="0">
                <a:solidFill>
                  <a:schemeClr val="tx1"/>
                </a:solidFill>
              </a:rPr>
              <a:t>Without PowerCap</a:t>
            </a:r>
            <a:endParaRPr lang="en-US" sz="1800" b="1" dirty="0">
              <a:solidFill>
                <a:schemeClr val="tx1"/>
              </a:solidFill>
            </a:endParaRPr>
          </a:p>
        </p:txBody>
      </p:sp>
      <p:sp>
        <p:nvSpPr>
          <p:cNvPr id="50" name="Retângulo 49">
            <a:extLst>
              <a:ext uri="{FF2B5EF4-FFF2-40B4-BE49-F238E27FC236}">
                <a16:creationId xmlns:a16="http://schemas.microsoft.com/office/drawing/2014/main" id="{46F36264-40B4-6BBE-B91D-B36EFC898D97}"/>
              </a:ext>
            </a:extLst>
          </p:cNvPr>
          <p:cNvSpPr/>
          <p:nvPr/>
        </p:nvSpPr>
        <p:spPr>
          <a:xfrm>
            <a:off x="17522011" y="34074773"/>
            <a:ext cx="11282347" cy="4732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PT" b="1" dirty="0">
                <a:solidFill>
                  <a:schemeClr val="tx1"/>
                </a:solidFill>
              </a:rPr>
              <a:t>With PowerCap</a:t>
            </a:r>
            <a:endParaRPr lang="en-US" sz="1800" b="1" dirty="0">
              <a:solidFill>
                <a:schemeClr val="tx1"/>
              </a:solidFill>
            </a:endParaRPr>
          </a:p>
        </p:txBody>
      </p:sp>
      <p:pic>
        <p:nvPicPr>
          <p:cNvPr id="1028" name="Picture 4">
            <a:extLst>
              <a:ext uri="{FF2B5EF4-FFF2-40B4-BE49-F238E27FC236}">
                <a16:creationId xmlns:a16="http://schemas.microsoft.com/office/drawing/2014/main" id="{D2D76B9C-BE65-30CD-0906-32DCCBC6077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972959" y="16498990"/>
            <a:ext cx="3961091" cy="5134894"/>
          </a:xfrm>
          <a:prstGeom prst="rect">
            <a:avLst/>
          </a:prstGeom>
          <a:noFill/>
          <a:extLst>
            <a:ext uri="{909E8E84-426E-40DD-AFC4-6F175D3DCCD1}">
              <a14:hiddenFill xmlns:a14="http://schemas.microsoft.com/office/drawing/2010/main">
                <a:solidFill>
                  <a:srgbClr val="FFFFFF"/>
                </a:solidFill>
              </a14:hiddenFill>
            </a:ext>
          </a:extLst>
        </p:spPr>
      </p:pic>
      <p:pic>
        <p:nvPicPr>
          <p:cNvPr id="58" name="Imagem 57">
            <a:extLst>
              <a:ext uri="{FF2B5EF4-FFF2-40B4-BE49-F238E27FC236}">
                <a16:creationId xmlns:a16="http://schemas.microsoft.com/office/drawing/2014/main" id="{B9228485-1C17-53A8-C446-6335B4D17915}"/>
              </a:ext>
            </a:extLst>
          </p:cNvPr>
          <p:cNvPicPr>
            <a:picLocks noChangeAspect="1"/>
          </p:cNvPicPr>
          <p:nvPr/>
        </p:nvPicPr>
        <p:blipFill>
          <a:blip r:embed="rId15"/>
          <a:stretch>
            <a:fillRect/>
          </a:stretch>
        </p:blipFill>
        <p:spPr>
          <a:xfrm>
            <a:off x="3330670" y="17019917"/>
            <a:ext cx="9422533" cy="4340076"/>
          </a:xfrm>
          <a:prstGeom prst="rect">
            <a:avLst/>
          </a:prstGeom>
        </p:spPr>
      </p:pic>
      <p:pic>
        <p:nvPicPr>
          <p:cNvPr id="64" name="Imagem 63">
            <a:extLst>
              <a:ext uri="{FF2B5EF4-FFF2-40B4-BE49-F238E27FC236}">
                <a16:creationId xmlns:a16="http://schemas.microsoft.com/office/drawing/2014/main" id="{36602A80-7B8D-51DA-B01E-80522356ECF2}"/>
              </a:ext>
            </a:extLst>
          </p:cNvPr>
          <p:cNvPicPr>
            <a:picLocks noChangeAspect="1"/>
          </p:cNvPicPr>
          <p:nvPr/>
        </p:nvPicPr>
        <p:blipFill>
          <a:blip r:embed="rId16"/>
          <a:stretch>
            <a:fillRect/>
          </a:stretch>
        </p:blipFill>
        <p:spPr>
          <a:xfrm>
            <a:off x="5888518" y="20204745"/>
            <a:ext cx="815382" cy="440375"/>
          </a:xfrm>
          <a:prstGeom prst="rect">
            <a:avLst/>
          </a:prstGeom>
        </p:spPr>
      </p:pic>
    </p:spTree>
    <p:extLst>
      <p:ext uri="{BB962C8B-B14F-4D97-AF65-F5344CB8AC3E}">
        <p14:creationId xmlns:p14="http://schemas.microsoft.com/office/powerpoint/2010/main" val="98688059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42a2760-b3ad-4812-bc55-6048ba2d1e4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C52FA17F2190D144810EE9C521E04643" ma:contentTypeVersion="6" ma:contentTypeDescription="Criar um novo documento." ma:contentTypeScope="" ma:versionID="1122af756e670e5461a908774f9e6e49">
  <xsd:schema xmlns:xsd="http://www.w3.org/2001/XMLSchema" xmlns:xs="http://www.w3.org/2001/XMLSchema" xmlns:p="http://schemas.microsoft.com/office/2006/metadata/properties" xmlns:ns3="e42a2760-b3ad-4812-bc55-6048ba2d1e4d" xmlns:ns4="40c4f21e-b4ec-4f7a-b1f1-a645ec9109f5" targetNamespace="http://schemas.microsoft.com/office/2006/metadata/properties" ma:root="true" ma:fieldsID="0b2cabc7553eed129def89cf79fe57fb" ns3:_="" ns4:_="">
    <xsd:import namespace="e42a2760-b3ad-4812-bc55-6048ba2d1e4d"/>
    <xsd:import namespace="40c4f21e-b4ec-4f7a-b1f1-a645ec9109f5"/>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2a2760-b3ad-4812-bc55-6048ba2d1e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0c4f21e-b4ec-4f7a-b1f1-a645ec9109f5" elementFormDefault="qualified">
    <xsd:import namespace="http://schemas.microsoft.com/office/2006/documentManagement/types"/>
    <xsd:import namespace="http://schemas.microsoft.com/office/infopath/2007/PartnerControls"/>
    <xsd:element name="SharedWithUsers" ma:index="11" nillable="true" ma:displayName="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Detalhes de Partilhado Com" ma:internalName="SharedWithDetails" ma:readOnly="true">
      <xsd:simpleType>
        <xsd:restriction base="dms:Note">
          <xsd:maxLength value="255"/>
        </xsd:restriction>
      </xsd:simpleType>
    </xsd:element>
    <xsd:element name="SharingHintHash" ma:index="13" nillable="true" ma:displayName="Hash de Sugestão de Partilh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37D879-AF8C-43B4-B234-B01459FA532A}">
  <ds:schemaRefs>
    <ds:schemaRef ds:uri="40c4f21e-b4ec-4f7a-b1f1-a645ec9109f5"/>
    <ds:schemaRef ds:uri="e42a2760-b3ad-4812-bc55-6048ba2d1e4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D59CF24-03E7-4F57-8552-76239C01C06D}">
  <ds:schemaRefs>
    <ds:schemaRef ds:uri="40c4f21e-b4ec-4f7a-b1f1-a645ec9109f5"/>
    <ds:schemaRef ds:uri="e42a2760-b3ad-4812-bc55-6048ba2d1e4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5F9301E-F72F-413D-BEB9-F24E4923A0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187</TotalTime>
  <Words>352</Words>
  <Application>Microsoft Office PowerPoint</Application>
  <PresentationFormat>Personalizar</PresentationFormat>
  <Paragraphs>87</Paragraphs>
  <Slides>1</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vt:i4>
      </vt:variant>
    </vt:vector>
  </HeadingPairs>
  <TitlesOfParts>
    <vt:vector size="6" baseType="lpstr">
      <vt:lpstr>Aptos</vt:lpstr>
      <vt:lpstr>Aptos Display</vt:lpstr>
      <vt:lpstr>Arial</vt:lpstr>
      <vt:lpstr>Calibri</vt:lpstr>
      <vt:lpstr>Tema do Office</vt:lpstr>
      <vt:lpstr>How Sustainable Is Your Programming language? Analyzing the impact of Power Cap on Energy Efficiency of Programming Languages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gcarvalho</dc:creator>
  <cp:lastModifiedBy>Simão Pedro Sá Cunha</cp:lastModifiedBy>
  <cp:revision>3</cp:revision>
  <dcterms:created xsi:type="dcterms:W3CDTF">2023-06-16T13:26:31Z</dcterms:created>
  <dcterms:modified xsi:type="dcterms:W3CDTF">2024-01-28T22:38:43Z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0x010100C52FA17F2190D144810EE9C521E04643</vt:lpwstr>
  </property>
</Properties>
</file>