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60" r:id="rId4"/>
    <p:sldId id="258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056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222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260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772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36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764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156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457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251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93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476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7247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3">
            <a:extLst>
              <a:ext uri="{FF2B5EF4-FFF2-40B4-BE49-F238E27FC236}">
                <a16:creationId xmlns:a16="http://schemas.microsoft.com/office/drawing/2014/main" id="{1E3C4A96-295F-461C-A9DF-425F2989FB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00" b="50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4797" y="1661699"/>
            <a:ext cx="3703320" cy="949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ECA7E90F-7383-4A8D-B3B2-977D30D27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4797" y="1661699"/>
            <a:ext cx="3703320" cy="94997"/>
          </a:xfrm>
          <a:prstGeom prst="rect">
            <a:avLst/>
          </a:prstGeom>
          <a:solidFill>
            <a:srgbClr val="C34D76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5983" y="1812471"/>
            <a:ext cx="3702134" cy="3383831"/>
          </a:xfrm>
          <a:prstGeom prst="rect">
            <a:avLst/>
          </a:prstGeom>
          <a:solidFill>
            <a:schemeClr val="tx1">
              <a:alpha val="5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153E7C7A-D853-434A-AA24-D8C247D80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5983" y="1812471"/>
            <a:ext cx="3702134" cy="3383831"/>
          </a:xfrm>
          <a:prstGeom prst="rect">
            <a:avLst/>
          </a:prstGeom>
          <a:solidFill>
            <a:srgbClr val="C34D76">
              <a:alpha val="40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3DA33-CF43-43AC-85F1-D511A16FE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9065" y="2324906"/>
            <a:ext cx="3403426" cy="1588698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Presentatie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2676E5-B2F7-4DCF-9F1C-F989DE522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9065" y="3945249"/>
            <a:ext cx="3403426" cy="738820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microcont</a:t>
            </a:r>
          </a:p>
        </p:txBody>
      </p:sp>
    </p:spTree>
    <p:extLst>
      <p:ext uri="{BB962C8B-B14F-4D97-AF65-F5344CB8AC3E}">
        <p14:creationId xmlns:p14="http://schemas.microsoft.com/office/powerpoint/2010/main" val="3558453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499B5-A995-421D-AB32-F9EEDC71A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mijn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0A1D4-CE4B-4A41-A7AA-6E801791D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7 led segment</a:t>
            </a:r>
          </a:p>
          <a:p>
            <a:r>
              <a:rPr lang="nl-NL" dirty="0"/>
              <a:t>Serial output</a:t>
            </a:r>
          </a:p>
          <a:p>
            <a:r>
              <a:rPr lang="nl-NL" dirty="0"/>
              <a:t>1/9</a:t>
            </a:r>
          </a:p>
        </p:txBody>
      </p:sp>
    </p:spTree>
    <p:extLst>
      <p:ext uri="{BB962C8B-B14F-4D97-AF65-F5344CB8AC3E}">
        <p14:creationId xmlns:p14="http://schemas.microsoft.com/office/powerpoint/2010/main" val="3488049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879D3-EB52-4501-8472-89C2313BF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Het maken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9DED6-5644-40AD-9E4E-A579BDD57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Hoe moelijk vond ik het?</a:t>
            </a:r>
          </a:p>
          <a:p>
            <a:r>
              <a:rPr lang="nl-NL" dirty="0"/>
              <a:t>Hoe lang duurde ik ermee?</a:t>
            </a:r>
          </a:p>
          <a:p>
            <a:r>
              <a:rPr lang="nl-NL" dirty="0"/>
              <a:t>Hoe leuk was het?</a:t>
            </a:r>
          </a:p>
        </p:txBody>
      </p:sp>
    </p:spTree>
    <p:extLst>
      <p:ext uri="{BB962C8B-B14F-4D97-AF65-F5344CB8AC3E}">
        <p14:creationId xmlns:p14="http://schemas.microsoft.com/office/powerpoint/2010/main" val="2465837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08472-4349-42B7-BC78-AE604E4D1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heb ik gebruikt om dit temaken?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49E31-BA3E-4709-A988-E9F52CCFF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Sources</a:t>
            </a:r>
          </a:p>
          <a:p>
            <a:r>
              <a:rPr lang="nl-NL" dirty="0"/>
              <a:t>https://stackoverflow.com/questions/58578583/how-to-use-seven-segment-in-unoardusim</a:t>
            </a:r>
          </a:p>
        </p:txBody>
      </p:sp>
    </p:spTree>
    <p:extLst>
      <p:ext uri="{BB962C8B-B14F-4D97-AF65-F5344CB8AC3E}">
        <p14:creationId xmlns:p14="http://schemas.microsoft.com/office/powerpoint/2010/main" val="237727586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242541"/>
      </a:dk2>
      <a:lt2>
        <a:srgbClr val="E2E8E6"/>
      </a:lt2>
      <a:accent1>
        <a:srgbClr val="C34D76"/>
      </a:accent1>
      <a:accent2>
        <a:srgbClr val="B13B95"/>
      </a:accent2>
      <a:accent3>
        <a:srgbClr val="AE4DC3"/>
      </a:accent3>
      <a:accent4>
        <a:srgbClr val="6B3BB1"/>
      </a:accent4>
      <a:accent5>
        <a:srgbClr val="4D4EC3"/>
      </a:accent5>
      <a:accent6>
        <a:srgbClr val="3B6EB1"/>
      </a:accent6>
      <a:hlink>
        <a:srgbClr val="7262CA"/>
      </a:hlink>
      <a:folHlink>
        <a:srgbClr val="7F7F7F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52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Tw Cen MT</vt:lpstr>
      <vt:lpstr>Wingdings 2</vt:lpstr>
      <vt:lpstr>DividendVTI</vt:lpstr>
      <vt:lpstr>Presentatie</vt:lpstr>
      <vt:lpstr>Wat is mijn project?</vt:lpstr>
      <vt:lpstr>Het maken</vt:lpstr>
      <vt:lpstr>Wat heb ik gebruikt om dit temaken?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Presentatie</dc:title>
  <dc:creator>Luis Mosquea Vasquez</dc:creator>
  <cp:lastModifiedBy>Luis Mosquea Vasquez</cp:lastModifiedBy>
  <cp:revision>3</cp:revision>
  <dcterms:created xsi:type="dcterms:W3CDTF">2020-06-04T11:21:02Z</dcterms:created>
  <dcterms:modified xsi:type="dcterms:W3CDTF">2020-06-10T21:02:29Z</dcterms:modified>
</cp:coreProperties>
</file>