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ileron Regular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 Classic" panose="020B0604020202020204" charset="0"/>
      <p:regular r:id="rId21"/>
    </p:embeddedFont>
    <p:embeddedFont>
      <p:font typeface="Montserrat Classic Bold" panose="020B0604020202020204" charset="0"/>
      <p:regular r:id="rId22"/>
    </p:embeddedFont>
    <p:embeddedFont>
      <p:font typeface="Montserrat Light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0860" y="2383910"/>
            <a:ext cx="12026281" cy="506607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8474" y="255643"/>
            <a:ext cx="5330539" cy="116938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4069766" y="7449981"/>
            <a:ext cx="10148469" cy="1047194"/>
            <a:chOff x="0" y="0"/>
            <a:chExt cx="13531291" cy="1396258"/>
          </a:xfrm>
        </p:grpSpPr>
        <p:sp>
          <p:nvSpPr>
            <p:cNvPr id="5" name="TextBox 5"/>
            <p:cNvSpPr txBox="1"/>
            <p:nvPr/>
          </p:nvSpPr>
          <p:spPr>
            <a:xfrm>
              <a:off x="0" y="64397"/>
              <a:ext cx="13531291" cy="5786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04"/>
                </a:lnSpc>
              </a:pPr>
              <a:r>
                <a:rPr lang="en-US" sz="3200" spc="160">
                  <a:solidFill>
                    <a:srgbClr val="E8EAE6"/>
                  </a:solidFill>
                  <a:latin typeface="Montserrat Classic"/>
                </a:rPr>
                <a:t>Laboratório de Desenvolvimento de Software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85450"/>
              <a:ext cx="13531291" cy="610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spc="335">
                  <a:solidFill>
                    <a:srgbClr val="E8EAE6"/>
                  </a:solidFill>
                  <a:latin typeface="Montserrat Light"/>
                </a:rPr>
                <a:t>Prova Oral 2019/20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8474" y="1510755"/>
            <a:ext cx="5330539" cy="26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05"/>
              </a:lnSpc>
            </a:pPr>
            <a:r>
              <a:rPr lang="en-US" sz="1963" spc="98">
                <a:solidFill>
                  <a:srgbClr val="E8EAE6"/>
                </a:solidFill>
                <a:latin typeface="Montserrat Classic"/>
              </a:rPr>
              <a:t>Escola Superior de Tecnologia e Gestão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36179" y="8943371"/>
            <a:ext cx="1439404" cy="116199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93371" y="2604611"/>
            <a:ext cx="11301259" cy="601792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932116"/>
            <a:ext cx="11970330" cy="92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04"/>
              </a:lnSpc>
            </a:pPr>
            <a:r>
              <a:rPr lang="en-US" sz="6400" spc="320">
                <a:solidFill>
                  <a:srgbClr val="F5F5EF"/>
                </a:solidFill>
                <a:latin typeface="Montserrat Classic Bold"/>
              </a:rPr>
              <a:t>Swagger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36179" y="8943371"/>
            <a:ext cx="1439404" cy="116199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57" r="57"/>
          <a:stretch>
            <a:fillRect/>
          </a:stretch>
        </p:blipFill>
        <p:spPr>
          <a:xfrm>
            <a:off x="1028700" y="2434350"/>
            <a:ext cx="7911056" cy="428680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355990" y="4297404"/>
            <a:ext cx="7903310" cy="42826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932116"/>
            <a:ext cx="11970330" cy="92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04"/>
              </a:lnSpc>
            </a:pPr>
            <a:r>
              <a:rPr lang="en-US" sz="6400" spc="320">
                <a:solidFill>
                  <a:srgbClr val="F5F5EF"/>
                </a:solidFill>
                <a:latin typeface="Montserrat Classic Bold"/>
              </a:rPr>
              <a:t>Web App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36179" y="8943371"/>
            <a:ext cx="1439404" cy="116199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749" r="749"/>
          <a:stretch>
            <a:fillRect/>
          </a:stretch>
        </p:blipFill>
        <p:spPr>
          <a:xfrm>
            <a:off x="1028700" y="2434350"/>
            <a:ext cx="7911056" cy="428680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865" r="865"/>
          <a:stretch>
            <a:fillRect/>
          </a:stretch>
        </p:blipFill>
        <p:spPr>
          <a:xfrm>
            <a:off x="9355990" y="4297404"/>
            <a:ext cx="7903310" cy="42826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932116"/>
            <a:ext cx="11970330" cy="92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04"/>
              </a:lnSpc>
            </a:pPr>
            <a:r>
              <a:rPr lang="en-US" sz="6400" spc="320">
                <a:solidFill>
                  <a:srgbClr val="F5F5EF"/>
                </a:solidFill>
                <a:latin typeface="Montserrat Classic Bold"/>
              </a:rPr>
              <a:t>Web App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36179" y="8943371"/>
            <a:ext cx="1439404" cy="116199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199707" y="4488561"/>
            <a:ext cx="9888587" cy="138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56"/>
              </a:lnSpc>
            </a:pPr>
            <a:r>
              <a:rPr lang="en-US" sz="9600" spc="480">
                <a:solidFill>
                  <a:srgbClr val="F5F5EF"/>
                </a:solidFill>
                <a:latin typeface="Montserrat Classic Bold"/>
              </a:rPr>
              <a:t>Demonstração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27197" y="4327208"/>
            <a:ext cx="8433605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20"/>
              </a:lnSpc>
            </a:pPr>
            <a:r>
              <a:rPr lang="en-US" sz="12000" spc="600">
                <a:solidFill>
                  <a:srgbClr val="F5E753"/>
                </a:solidFill>
                <a:latin typeface="Montserrat Classic Bold"/>
              </a:rPr>
              <a:t>Obrigado!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345522" y="8629359"/>
            <a:ext cx="8645498" cy="4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2"/>
              </a:lnSpc>
            </a:pPr>
            <a:r>
              <a:rPr lang="en-US" sz="3200" spc="160">
                <a:solidFill>
                  <a:srgbClr val="F5F5EF"/>
                </a:solidFill>
                <a:latin typeface="Montserrat Classic"/>
              </a:rPr>
              <a:t>gitlab.com/LuisMarques99/MultiSnake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96981" y="8427518"/>
            <a:ext cx="877025" cy="830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6840" y="1691439"/>
            <a:ext cx="13433847" cy="92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4"/>
              </a:lnSpc>
            </a:pPr>
            <a:r>
              <a:rPr lang="en-US" sz="6400" spc="320">
                <a:solidFill>
                  <a:srgbClr val="F5E753"/>
                </a:solidFill>
                <a:latin typeface="Montserrat Classic Bold"/>
              </a:rPr>
              <a:t>ESTRUTURA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6423701"/>
            <a:ext cx="479336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84">
                <a:solidFill>
                  <a:srgbClr val="F5E753"/>
                </a:solidFill>
                <a:latin typeface="Montserrat Classic Bold"/>
              </a:rPr>
              <a:t>Contextualização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47318" y="6423701"/>
            <a:ext cx="479336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84">
                <a:solidFill>
                  <a:srgbClr val="F5E753"/>
                </a:solidFill>
                <a:latin typeface="Montserrat Classic Bold"/>
              </a:rPr>
              <a:t>Desenvolvimento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465935" y="6423701"/>
            <a:ext cx="479336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84">
                <a:solidFill>
                  <a:srgbClr val="F5E753"/>
                </a:solidFill>
                <a:latin typeface="Montserrat Classic Bold"/>
              </a:rPr>
              <a:t>Produto Final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62631" y="4132920"/>
            <a:ext cx="2125504" cy="202116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7877" y="4132920"/>
            <a:ext cx="2032246" cy="202116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610772" y="4132920"/>
            <a:ext cx="2503690" cy="20211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33918" y="2242836"/>
            <a:ext cx="4620164" cy="439335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10343" y="6837502"/>
            <a:ext cx="8867314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spc="768">
                <a:solidFill>
                  <a:srgbClr val="F5E753"/>
                </a:solidFill>
                <a:latin typeface="Montserrat Classic Bold"/>
              </a:rPr>
              <a:t>Contextualização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2116"/>
            <a:ext cx="11970330" cy="92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04"/>
              </a:lnSpc>
            </a:pPr>
            <a:r>
              <a:rPr lang="en-US" sz="6400" spc="320">
                <a:solidFill>
                  <a:srgbClr val="F5F5EF"/>
                </a:solidFill>
                <a:latin typeface="Montserrat Classic Bold"/>
              </a:rPr>
              <a:t>Objetivos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247714" y="4477051"/>
            <a:ext cx="3247796" cy="287098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5" name="Group 5"/>
          <p:cNvGrpSpPr/>
          <p:nvPr/>
        </p:nvGrpSpPr>
        <p:grpSpPr>
          <a:xfrm rot="-5400000">
            <a:off x="247714" y="6625332"/>
            <a:ext cx="3247796" cy="287098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661544" y="5541467"/>
            <a:ext cx="420508" cy="420508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A4594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61544" y="3101606"/>
            <a:ext cx="420508" cy="4205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A4594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661544" y="7994237"/>
            <a:ext cx="420508" cy="4205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A4594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682529" y="5538171"/>
            <a:ext cx="13544241" cy="4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2"/>
              </a:lnSpc>
            </a:pPr>
            <a:r>
              <a:rPr lang="en-US" sz="3200" spc="160">
                <a:solidFill>
                  <a:srgbClr val="F5F5EF"/>
                </a:solidFill>
                <a:latin typeface="Montserrat Classic"/>
              </a:rPr>
              <a:t>Plataforma de gestão de utilizadores com autenticação JWT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682529" y="3098309"/>
            <a:ext cx="13320397" cy="4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2"/>
              </a:lnSpc>
            </a:pPr>
            <a:r>
              <a:rPr lang="en-US" sz="3200" spc="160">
                <a:solidFill>
                  <a:srgbClr val="F5F5EF"/>
                </a:solidFill>
                <a:latin typeface="Montserrat Classic"/>
              </a:rPr>
              <a:t>Utilização da metodologia Scrum e da plataforma GitLab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682529" y="7946785"/>
            <a:ext cx="4881504" cy="4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2"/>
              </a:lnSpc>
            </a:pPr>
            <a:r>
              <a:rPr lang="en-US" sz="3200" spc="160">
                <a:solidFill>
                  <a:srgbClr val="F5F5EF"/>
                </a:solidFill>
                <a:latin typeface="Montserrat Classic"/>
              </a:rPr>
              <a:t>Snake multiplayer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82951" y="8750935"/>
            <a:ext cx="1439404" cy="1368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0343" y="6837502"/>
            <a:ext cx="8867314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spc="768">
                <a:solidFill>
                  <a:srgbClr val="F5E753"/>
                </a:solidFill>
                <a:latin typeface="Montserrat Classic Bold"/>
              </a:rPr>
              <a:t>Desenvolvimento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35274" y="2354758"/>
            <a:ext cx="4417452" cy="4393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82951" y="8673810"/>
            <a:ext cx="1439404" cy="14315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39112" y="2491565"/>
            <a:ext cx="5303871" cy="530387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932116"/>
            <a:ext cx="11970330" cy="92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04"/>
              </a:lnSpc>
            </a:pPr>
            <a:r>
              <a:rPr lang="en-US" sz="6400" spc="320">
                <a:solidFill>
                  <a:srgbClr val="F5F5EF"/>
                </a:solidFill>
                <a:latin typeface="Montserrat Classic Bold"/>
              </a:rPr>
              <a:t>Metodologia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82529" y="5296045"/>
            <a:ext cx="13544241" cy="4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2"/>
              </a:lnSpc>
            </a:pPr>
            <a:r>
              <a:rPr lang="en-US" sz="3200" spc="160">
                <a:solidFill>
                  <a:srgbClr val="F5F5EF"/>
                </a:solidFill>
                <a:latin typeface="Montserrat Classic"/>
              </a:rPr>
              <a:t>Sprint 2 (6 dias)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682529" y="3712864"/>
            <a:ext cx="13320397" cy="4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2"/>
              </a:lnSpc>
            </a:pPr>
            <a:r>
              <a:rPr lang="en-US" sz="3200" spc="160">
                <a:solidFill>
                  <a:srgbClr val="F5F5EF"/>
                </a:solidFill>
                <a:latin typeface="Montserrat Classic"/>
              </a:rPr>
              <a:t>Sprint 1 (3 dias)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682529" y="6873962"/>
            <a:ext cx="4881504" cy="4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2"/>
              </a:lnSpc>
            </a:pPr>
            <a:r>
              <a:rPr lang="en-US" sz="3200" spc="160">
                <a:solidFill>
                  <a:srgbClr val="F5F5EF"/>
                </a:solidFill>
                <a:latin typeface="Montserrat Classic"/>
              </a:rPr>
              <a:t>Sprint 3 (7 dias)</a:t>
            </a:r>
          </a:p>
        </p:txBody>
      </p:sp>
      <p:grpSp>
        <p:nvGrpSpPr>
          <p:cNvPr id="22" name="Group 5">
            <a:extLst>
              <a:ext uri="{FF2B5EF4-FFF2-40B4-BE49-F238E27FC236}">
                <a16:creationId xmlns:a16="http://schemas.microsoft.com/office/drawing/2014/main" id="{4A16FB62-2144-4FB3-86C9-9781584A9BF4}"/>
              </a:ext>
            </a:extLst>
          </p:cNvPr>
          <p:cNvGrpSpPr/>
          <p:nvPr/>
        </p:nvGrpSpPr>
        <p:grpSpPr>
          <a:xfrm rot="-5400000">
            <a:off x="247900" y="5380334"/>
            <a:ext cx="3247796" cy="287098"/>
            <a:chOff x="0" y="0"/>
            <a:chExt cx="9194800" cy="812800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A5F1FE4-87E8-4018-B1F8-738B61BF3020}"/>
                </a:ext>
              </a:extLst>
            </p:cNvPr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28F896C0-013D-4029-9C19-B596A7105EDE}"/>
              </a:ext>
            </a:extLst>
          </p:cNvPr>
          <p:cNvGrpSpPr/>
          <p:nvPr/>
        </p:nvGrpSpPr>
        <p:grpSpPr>
          <a:xfrm>
            <a:off x="1661544" y="5313629"/>
            <a:ext cx="420508" cy="420508"/>
            <a:chOff x="0" y="0"/>
            <a:chExt cx="6350000" cy="6350000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1C80FA3-FA3C-4D55-A569-DEF9124122FF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A4594"/>
            </a:solidFill>
          </p:spPr>
        </p:sp>
      </p:grpSp>
      <p:grpSp>
        <p:nvGrpSpPr>
          <p:cNvPr id="26" name="Group 11">
            <a:extLst>
              <a:ext uri="{FF2B5EF4-FFF2-40B4-BE49-F238E27FC236}">
                <a16:creationId xmlns:a16="http://schemas.microsoft.com/office/drawing/2014/main" id="{65356CEB-EF1D-4BA7-8D0F-2D814D146E8E}"/>
              </a:ext>
            </a:extLst>
          </p:cNvPr>
          <p:cNvGrpSpPr/>
          <p:nvPr/>
        </p:nvGrpSpPr>
        <p:grpSpPr>
          <a:xfrm>
            <a:off x="1661544" y="3726400"/>
            <a:ext cx="420508" cy="420508"/>
            <a:chOff x="0" y="0"/>
            <a:chExt cx="6350000" cy="6350000"/>
          </a:xfrm>
        </p:grpSpPr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A60E6239-74D5-4FBC-8005-8145A5171C89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A4594"/>
            </a:solidFill>
          </p:spPr>
        </p:sp>
      </p:grpSp>
      <p:grpSp>
        <p:nvGrpSpPr>
          <p:cNvPr id="28" name="Group 13">
            <a:extLst>
              <a:ext uri="{FF2B5EF4-FFF2-40B4-BE49-F238E27FC236}">
                <a16:creationId xmlns:a16="http://schemas.microsoft.com/office/drawing/2014/main" id="{A10CC48A-86C1-4298-B372-B52677337A3F}"/>
              </a:ext>
            </a:extLst>
          </p:cNvPr>
          <p:cNvGrpSpPr/>
          <p:nvPr/>
        </p:nvGrpSpPr>
        <p:grpSpPr>
          <a:xfrm>
            <a:off x="1661544" y="6891546"/>
            <a:ext cx="420508" cy="420508"/>
            <a:chOff x="0" y="0"/>
            <a:chExt cx="6350000" cy="6350000"/>
          </a:xfrm>
        </p:grpSpPr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3079B5C2-EB97-4C1B-961D-36FD6C052ECF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A4594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82951" y="8673810"/>
            <a:ext cx="1439404" cy="14315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20180" y="7256742"/>
            <a:ext cx="1821418" cy="200155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730889" y="2697430"/>
            <a:ext cx="4577404" cy="45774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35092" b="27253"/>
          <a:stretch>
            <a:fillRect/>
          </a:stretch>
        </p:blipFill>
        <p:spPr>
          <a:xfrm>
            <a:off x="10990707" y="2818398"/>
            <a:ext cx="4785471" cy="433546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842060" y="1730371"/>
            <a:ext cx="3868236" cy="193411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932116"/>
            <a:ext cx="11970330" cy="92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04"/>
              </a:lnSpc>
            </a:pPr>
            <a:r>
              <a:rPr lang="en-US" sz="6400" spc="320">
                <a:solidFill>
                  <a:srgbClr val="F5F5EF"/>
                </a:solidFill>
                <a:latin typeface="Montserrat Classic Bold"/>
              </a:rPr>
              <a:t>Backend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52049" y="7450563"/>
            <a:ext cx="3979123" cy="80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16"/>
              </a:lnSpc>
            </a:pPr>
            <a:r>
              <a:rPr lang="en-US" sz="5600" spc="280">
                <a:solidFill>
                  <a:srgbClr val="C8C8C8"/>
                </a:solidFill>
                <a:latin typeface="Aileron Regular"/>
              </a:rPr>
              <a:t>SQL Server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52049" y="7043192"/>
            <a:ext cx="4493963" cy="4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2"/>
              </a:lnSpc>
            </a:pPr>
            <a:r>
              <a:rPr lang="en-US" sz="3200" spc="160">
                <a:solidFill>
                  <a:srgbClr val="C8C8C8"/>
                </a:solidFill>
                <a:latin typeface="Aileron Regular"/>
              </a:rPr>
              <a:t>Microsoft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82951" y="8673810"/>
            <a:ext cx="1439404" cy="14315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97314" y="4206923"/>
            <a:ext cx="5093372" cy="539654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577669" y="5143500"/>
            <a:ext cx="1917576" cy="26866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318628" y="5143500"/>
            <a:ext cx="2696694" cy="26966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393323" y="2255911"/>
            <a:ext cx="1501354" cy="150135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932116"/>
            <a:ext cx="11970330" cy="92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04"/>
              </a:lnSpc>
            </a:pPr>
            <a:r>
              <a:rPr lang="en-US" sz="6400" spc="320">
                <a:solidFill>
                  <a:srgbClr val="F5F5EF"/>
                </a:solidFill>
                <a:latin typeface="Montserrat Classic Bold"/>
              </a:rPr>
              <a:t>Frontend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0343" y="6837502"/>
            <a:ext cx="8867314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spc="768">
                <a:solidFill>
                  <a:srgbClr val="F5E753"/>
                </a:solidFill>
                <a:latin typeface="Montserrat Classic Bold"/>
              </a:rPr>
              <a:t>Produto Final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2890" y="2354758"/>
            <a:ext cx="5442221" cy="4393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</Words>
  <Application>Microsoft Office PowerPoint</Application>
  <PresentationFormat>Custom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Aileron Regular</vt:lpstr>
      <vt:lpstr>Montserrat Classic Bold</vt:lpstr>
      <vt:lpstr>Montserrat Light</vt:lpstr>
      <vt:lpstr>Arial</vt:lpstr>
      <vt:lpstr>Montserrat Classic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MultiSake Presentation</dc:title>
  <cp:lastModifiedBy>Luís Marques</cp:lastModifiedBy>
  <cp:revision>2</cp:revision>
  <dcterms:created xsi:type="dcterms:W3CDTF">2006-08-16T00:00:00Z</dcterms:created>
  <dcterms:modified xsi:type="dcterms:W3CDTF">2020-12-10T13:53:10Z</dcterms:modified>
  <dc:identifier>DAEP7MLEIfc</dc:identifier>
</cp:coreProperties>
</file>