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64" r:id="rId5"/>
    <p:sldId id="263" r:id="rId6"/>
    <p:sldId id="265" r:id="rId7"/>
    <p:sldId id="268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4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AE7A18-BF50-43ED-8741-3107E2884A1B}" v="462" dt="2022-07-02T17:42:12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Lang" userId="8b820b0b775c2b26" providerId="LiveId" clId="{67AE7A18-BF50-43ED-8741-3107E2884A1B}"/>
    <pc:docChg chg="undo custSel addSld delSld modSld sldOrd">
      <pc:chgData name="Jonas Lang" userId="8b820b0b775c2b26" providerId="LiveId" clId="{67AE7A18-BF50-43ED-8741-3107E2884A1B}" dt="2022-07-02T17:44:15.124" v="2016" actId="1076"/>
      <pc:docMkLst>
        <pc:docMk/>
      </pc:docMkLst>
      <pc:sldChg chg="addSp delSp modSp mod">
        <pc:chgData name="Jonas Lang" userId="8b820b0b775c2b26" providerId="LiveId" clId="{67AE7A18-BF50-43ED-8741-3107E2884A1B}" dt="2022-07-02T11:47:03.013" v="17" actId="1076"/>
        <pc:sldMkLst>
          <pc:docMk/>
          <pc:sldMk cId="3703994571" sldId="259"/>
        </pc:sldMkLst>
        <pc:picChg chg="add mod">
          <ac:chgData name="Jonas Lang" userId="8b820b0b775c2b26" providerId="LiveId" clId="{67AE7A18-BF50-43ED-8741-3107E2884A1B}" dt="2022-07-02T11:47:03.013" v="17" actId="1076"/>
          <ac:picMkLst>
            <pc:docMk/>
            <pc:sldMk cId="3703994571" sldId="259"/>
            <ac:picMk id="5" creationId="{BBC3C07C-BA85-BB07-D71E-4A523C34CBD3}"/>
          </ac:picMkLst>
        </pc:picChg>
        <pc:picChg chg="del">
          <ac:chgData name="Jonas Lang" userId="8b820b0b775c2b26" providerId="LiveId" clId="{67AE7A18-BF50-43ED-8741-3107E2884A1B}" dt="2022-07-02T11:46:55.127" v="13" actId="478"/>
          <ac:picMkLst>
            <pc:docMk/>
            <pc:sldMk cId="3703994571" sldId="259"/>
            <ac:picMk id="6" creationId="{274A63E8-5F17-EF58-FB16-DE551864CE5D}"/>
          </ac:picMkLst>
        </pc:picChg>
      </pc:sldChg>
      <pc:sldChg chg="addSp delSp modSp mod">
        <pc:chgData name="Jonas Lang" userId="8b820b0b775c2b26" providerId="LiveId" clId="{67AE7A18-BF50-43ED-8741-3107E2884A1B}" dt="2022-07-02T17:42:07.137" v="1995" actId="1076"/>
        <pc:sldMkLst>
          <pc:docMk/>
          <pc:sldMk cId="251504067" sldId="260"/>
        </pc:sldMkLst>
        <pc:spChg chg="del">
          <ac:chgData name="Jonas Lang" userId="8b820b0b775c2b26" providerId="LiveId" clId="{67AE7A18-BF50-43ED-8741-3107E2884A1B}" dt="2022-07-02T11:38:55.218" v="1" actId="22"/>
          <ac:spMkLst>
            <pc:docMk/>
            <pc:sldMk cId="251504067" sldId="260"/>
            <ac:spMk id="3" creationId="{AACCE2F2-637C-D5DC-3D5F-37CD690D7C9E}"/>
          </ac:spMkLst>
        </pc:spChg>
        <pc:spChg chg="add mod">
          <ac:chgData name="Jonas Lang" userId="8b820b0b775c2b26" providerId="LiveId" clId="{67AE7A18-BF50-43ED-8741-3107E2884A1B}" dt="2022-07-02T17:42:04.580" v="1993" actId="478"/>
          <ac:spMkLst>
            <pc:docMk/>
            <pc:sldMk cId="251504067" sldId="260"/>
            <ac:spMk id="4" creationId="{CBA948C2-3868-B76A-0622-AE4580FC76D7}"/>
          </ac:spMkLst>
        </pc:spChg>
        <pc:picChg chg="del">
          <ac:chgData name="Jonas Lang" userId="8b820b0b775c2b26" providerId="LiveId" clId="{67AE7A18-BF50-43ED-8741-3107E2884A1B}" dt="2022-07-02T07:31:39.667" v="0" actId="478"/>
          <ac:picMkLst>
            <pc:docMk/>
            <pc:sldMk cId="251504067" sldId="260"/>
            <ac:picMk id="5" creationId="{787CBA20-5E39-5954-AF72-A44062EEBE67}"/>
          </ac:picMkLst>
        </pc:picChg>
        <pc:picChg chg="add del mod ord">
          <ac:chgData name="Jonas Lang" userId="8b820b0b775c2b26" providerId="LiveId" clId="{67AE7A18-BF50-43ED-8741-3107E2884A1B}" dt="2022-07-02T17:42:04.580" v="1993" actId="478"/>
          <ac:picMkLst>
            <pc:docMk/>
            <pc:sldMk cId="251504067" sldId="260"/>
            <ac:picMk id="6" creationId="{46291013-E090-CB01-B7F5-2A591CEE9BDE}"/>
          </ac:picMkLst>
        </pc:picChg>
        <pc:picChg chg="add mod">
          <ac:chgData name="Jonas Lang" userId="8b820b0b775c2b26" providerId="LiveId" clId="{67AE7A18-BF50-43ED-8741-3107E2884A1B}" dt="2022-07-02T17:42:07.137" v="1995" actId="1076"/>
          <ac:picMkLst>
            <pc:docMk/>
            <pc:sldMk cId="251504067" sldId="260"/>
            <ac:picMk id="7" creationId="{8C9E547C-40D3-1069-DA82-11DC0BBFAFE3}"/>
          </ac:picMkLst>
        </pc:picChg>
      </pc:sldChg>
      <pc:sldChg chg="addSp delSp modSp mod">
        <pc:chgData name="Jonas Lang" userId="8b820b0b775c2b26" providerId="LiveId" clId="{67AE7A18-BF50-43ED-8741-3107E2884A1B}" dt="2022-07-02T17:44:15.124" v="2016" actId="1076"/>
        <pc:sldMkLst>
          <pc:docMk/>
          <pc:sldMk cId="3953880551" sldId="261"/>
        </pc:sldMkLst>
        <pc:spChg chg="del">
          <ac:chgData name="Jonas Lang" userId="8b820b0b775c2b26" providerId="LiveId" clId="{67AE7A18-BF50-43ED-8741-3107E2884A1B}" dt="2022-07-02T17:43:41.119" v="2010" actId="22"/>
          <ac:spMkLst>
            <pc:docMk/>
            <pc:sldMk cId="3953880551" sldId="261"/>
            <ac:spMk id="3" creationId="{5472EDBE-7D7F-0CBF-4E0D-5EEC482C8611}"/>
          </ac:spMkLst>
        </pc:spChg>
        <pc:spChg chg="add del mod">
          <ac:chgData name="Jonas Lang" userId="8b820b0b775c2b26" providerId="LiveId" clId="{67AE7A18-BF50-43ED-8741-3107E2884A1B}" dt="2022-07-02T17:43:30.267" v="2009" actId="478"/>
          <ac:spMkLst>
            <pc:docMk/>
            <pc:sldMk cId="3953880551" sldId="261"/>
            <ac:spMk id="4" creationId="{BD5A341D-FEB2-7D92-5EB4-7CB5607B23A1}"/>
          </ac:spMkLst>
        </pc:spChg>
        <pc:picChg chg="del">
          <ac:chgData name="Jonas Lang" userId="8b820b0b775c2b26" providerId="LiveId" clId="{67AE7A18-BF50-43ED-8741-3107E2884A1B}" dt="2022-07-02T11:39:03.687" v="5" actId="478"/>
          <ac:picMkLst>
            <pc:docMk/>
            <pc:sldMk cId="3953880551" sldId="261"/>
            <ac:picMk id="5" creationId="{E93491C6-4D12-314D-D727-5166E0A6A543}"/>
          </ac:picMkLst>
        </pc:picChg>
        <pc:picChg chg="add del mod">
          <ac:chgData name="Jonas Lang" userId="8b820b0b775c2b26" providerId="LiveId" clId="{67AE7A18-BF50-43ED-8741-3107E2884A1B}" dt="2022-07-02T17:43:20.480" v="2004" actId="478"/>
          <ac:picMkLst>
            <pc:docMk/>
            <pc:sldMk cId="3953880551" sldId="261"/>
            <ac:picMk id="6" creationId="{E5CE3121-FE6B-8966-C5E6-F440425C4E39}"/>
          </ac:picMkLst>
        </pc:picChg>
        <pc:picChg chg="add mod">
          <ac:chgData name="Jonas Lang" userId="8b820b0b775c2b26" providerId="LiveId" clId="{67AE7A18-BF50-43ED-8741-3107E2884A1B}" dt="2022-07-02T17:44:15.124" v="2016" actId="1076"/>
          <ac:picMkLst>
            <pc:docMk/>
            <pc:sldMk cId="3953880551" sldId="261"/>
            <ac:picMk id="7" creationId="{76B006F0-DC35-7998-A30C-656D835C9EBD}"/>
          </ac:picMkLst>
        </pc:picChg>
        <pc:picChg chg="add del mod">
          <ac:chgData name="Jonas Lang" userId="8b820b0b775c2b26" providerId="LiveId" clId="{67AE7A18-BF50-43ED-8741-3107E2884A1B}" dt="2022-07-02T17:43:26.802" v="2008" actId="478"/>
          <ac:picMkLst>
            <pc:docMk/>
            <pc:sldMk cId="3953880551" sldId="261"/>
            <ac:picMk id="8" creationId="{8D6BDAD8-1F4F-CB72-122D-0E0FD97F72C8}"/>
          </ac:picMkLst>
        </pc:picChg>
        <pc:picChg chg="add mod ord">
          <ac:chgData name="Jonas Lang" userId="8b820b0b775c2b26" providerId="LiveId" clId="{67AE7A18-BF50-43ED-8741-3107E2884A1B}" dt="2022-07-02T17:44:12.673" v="2014" actId="1076"/>
          <ac:picMkLst>
            <pc:docMk/>
            <pc:sldMk cId="3953880551" sldId="261"/>
            <ac:picMk id="10" creationId="{7CA950D8-B4F8-915B-D335-E5A35291C0F4}"/>
          </ac:picMkLst>
        </pc:picChg>
      </pc:sldChg>
      <pc:sldChg chg="addSp delSp modSp mod">
        <pc:chgData name="Jonas Lang" userId="8b820b0b775c2b26" providerId="LiveId" clId="{67AE7A18-BF50-43ED-8741-3107E2884A1B}" dt="2022-07-02T11:56:49.836" v="1186" actId="478"/>
        <pc:sldMkLst>
          <pc:docMk/>
          <pc:sldMk cId="5717810" sldId="263"/>
        </pc:sldMkLst>
        <pc:spChg chg="mod">
          <ac:chgData name="Jonas Lang" userId="8b820b0b775c2b26" providerId="LiveId" clId="{67AE7A18-BF50-43ED-8741-3107E2884A1B}" dt="2022-07-02T11:53:16.037" v="717" actId="313"/>
          <ac:spMkLst>
            <pc:docMk/>
            <pc:sldMk cId="5717810" sldId="263"/>
            <ac:spMk id="3" creationId="{8B25F0E5-F573-F98F-8C18-317EE5F56FD0}"/>
          </ac:spMkLst>
        </pc:spChg>
        <pc:spChg chg="mod">
          <ac:chgData name="Jonas Lang" userId="8b820b0b775c2b26" providerId="LiveId" clId="{67AE7A18-BF50-43ED-8741-3107E2884A1B}" dt="2022-07-02T11:56:48.414" v="1185" actId="1076"/>
          <ac:spMkLst>
            <pc:docMk/>
            <pc:sldMk cId="5717810" sldId="263"/>
            <ac:spMk id="4" creationId="{65C2A220-D4D7-7DF2-4D16-9DE99A60DB17}"/>
          </ac:spMkLst>
        </pc:spChg>
        <pc:spChg chg="add del mod">
          <ac:chgData name="Jonas Lang" userId="8b820b0b775c2b26" providerId="LiveId" clId="{67AE7A18-BF50-43ED-8741-3107E2884A1B}" dt="2022-07-02T11:56:49.836" v="1186" actId="478"/>
          <ac:spMkLst>
            <pc:docMk/>
            <pc:sldMk cId="5717810" sldId="263"/>
            <ac:spMk id="5" creationId="{D562EEA5-2727-0598-24E9-4BE64C89E697}"/>
          </ac:spMkLst>
        </pc:spChg>
      </pc:sldChg>
      <pc:sldChg chg="addSp delSp modSp mod">
        <pc:chgData name="Jonas Lang" userId="8b820b0b775c2b26" providerId="LiveId" clId="{67AE7A18-BF50-43ED-8741-3107E2884A1B}" dt="2022-07-02T11:57:48.763" v="1267" actId="20577"/>
        <pc:sldMkLst>
          <pc:docMk/>
          <pc:sldMk cId="2270903265" sldId="264"/>
        </pc:sldMkLst>
        <pc:spChg chg="mod">
          <ac:chgData name="Jonas Lang" userId="8b820b0b775c2b26" providerId="LiveId" clId="{67AE7A18-BF50-43ED-8741-3107E2884A1B}" dt="2022-07-02T11:57:48.763" v="1267" actId="20577"/>
          <ac:spMkLst>
            <pc:docMk/>
            <pc:sldMk cId="2270903265" sldId="264"/>
            <ac:spMk id="3" creationId="{7A7F4035-B529-7248-F5EA-55E5A3BFD2DC}"/>
          </ac:spMkLst>
        </pc:spChg>
        <pc:spChg chg="del mod">
          <ac:chgData name="Jonas Lang" userId="8b820b0b775c2b26" providerId="LiveId" clId="{67AE7A18-BF50-43ED-8741-3107E2884A1B}" dt="2022-07-02T11:56:42.821" v="1183" actId="21"/>
          <ac:spMkLst>
            <pc:docMk/>
            <pc:sldMk cId="2270903265" sldId="264"/>
            <ac:spMk id="4" creationId="{1C9F3240-B5E0-ED3E-21CC-81641731ACB9}"/>
          </ac:spMkLst>
        </pc:spChg>
        <pc:spChg chg="add mod">
          <ac:chgData name="Jonas Lang" userId="8b820b0b775c2b26" providerId="LiveId" clId="{67AE7A18-BF50-43ED-8741-3107E2884A1B}" dt="2022-07-02T11:56:53.147" v="1187"/>
          <ac:spMkLst>
            <pc:docMk/>
            <pc:sldMk cId="2270903265" sldId="264"/>
            <ac:spMk id="5" creationId="{FCA663F0-A56B-F7FD-FCE6-592E2056740A}"/>
          </ac:spMkLst>
        </pc:spChg>
      </pc:sldChg>
      <pc:sldChg chg="addSp delSp modSp mod modClrScheme delDesignElem chgLayout">
        <pc:chgData name="Jonas Lang" userId="8b820b0b775c2b26" providerId="LiveId" clId="{67AE7A18-BF50-43ED-8741-3107E2884A1B}" dt="2022-07-02T12:05:31.274" v="1991" actId="20577"/>
        <pc:sldMkLst>
          <pc:docMk/>
          <pc:sldMk cId="1407551510" sldId="265"/>
        </pc:sldMkLst>
        <pc:spChg chg="del mod ord">
          <ac:chgData name="Jonas Lang" userId="8b820b0b775c2b26" providerId="LiveId" clId="{67AE7A18-BF50-43ED-8741-3107E2884A1B}" dt="2022-07-02T11:53:36.841" v="722" actId="21"/>
          <ac:spMkLst>
            <pc:docMk/>
            <pc:sldMk cId="1407551510" sldId="265"/>
            <ac:spMk id="2" creationId="{0BA6E33E-42E3-BF5B-D116-19CD8E7B0AB1}"/>
          </ac:spMkLst>
        </pc:spChg>
        <pc:spChg chg="add del mod ord">
          <ac:chgData name="Jonas Lang" userId="8b820b0b775c2b26" providerId="LiveId" clId="{67AE7A18-BF50-43ED-8741-3107E2884A1B}" dt="2022-07-02T11:53:40.722" v="725" actId="700"/>
          <ac:spMkLst>
            <pc:docMk/>
            <pc:sldMk cId="1407551510" sldId="265"/>
            <ac:spMk id="3" creationId="{6891E278-93F2-877C-F410-09CE9E0F1141}"/>
          </ac:spMkLst>
        </pc:spChg>
        <pc:spChg chg="add del mod ord">
          <ac:chgData name="Jonas Lang" userId="8b820b0b775c2b26" providerId="LiveId" clId="{67AE7A18-BF50-43ED-8741-3107E2884A1B}" dt="2022-07-02T11:53:33.777" v="721" actId="700"/>
          <ac:spMkLst>
            <pc:docMk/>
            <pc:sldMk cId="1407551510" sldId="265"/>
            <ac:spMk id="4" creationId="{CD13D168-DF91-27C6-D6F3-7AA106C85F6D}"/>
          </ac:spMkLst>
        </pc:spChg>
        <pc:spChg chg="add del mod ord">
          <ac:chgData name="Jonas Lang" userId="8b820b0b775c2b26" providerId="LiveId" clId="{67AE7A18-BF50-43ED-8741-3107E2884A1B}" dt="2022-07-02T11:53:33.777" v="721" actId="700"/>
          <ac:spMkLst>
            <pc:docMk/>
            <pc:sldMk cId="1407551510" sldId="265"/>
            <ac:spMk id="5" creationId="{A5CB2014-90C9-5DBA-ED1B-7269F45EC412}"/>
          </ac:spMkLst>
        </pc:spChg>
        <pc:spChg chg="add del mod ord">
          <ac:chgData name="Jonas Lang" userId="8b820b0b775c2b26" providerId="LiveId" clId="{67AE7A18-BF50-43ED-8741-3107E2884A1B}" dt="2022-07-02T11:53:33.777" v="721" actId="700"/>
          <ac:spMkLst>
            <pc:docMk/>
            <pc:sldMk cId="1407551510" sldId="265"/>
            <ac:spMk id="6" creationId="{77374C10-38F9-F76C-AB61-36C15BF08D25}"/>
          </ac:spMkLst>
        </pc:spChg>
        <pc:spChg chg="add del mod ord">
          <ac:chgData name="Jonas Lang" userId="8b820b0b775c2b26" providerId="LiveId" clId="{67AE7A18-BF50-43ED-8741-3107E2884A1B}" dt="2022-07-02T11:53:33.777" v="721" actId="700"/>
          <ac:spMkLst>
            <pc:docMk/>
            <pc:sldMk cId="1407551510" sldId="265"/>
            <ac:spMk id="8" creationId="{93CD8A9D-384D-8568-1CB6-E914BA09EF64}"/>
          </ac:spMkLst>
        </pc:spChg>
        <pc:spChg chg="add del mod ord">
          <ac:chgData name="Jonas Lang" userId="8b820b0b775c2b26" providerId="LiveId" clId="{67AE7A18-BF50-43ED-8741-3107E2884A1B}" dt="2022-07-02T11:53:40.722" v="725" actId="700"/>
          <ac:spMkLst>
            <pc:docMk/>
            <pc:sldMk cId="1407551510" sldId="265"/>
            <ac:spMk id="10" creationId="{9318D6C0-55CB-2BAA-3CDC-116D28C548FF}"/>
          </ac:spMkLst>
        </pc:spChg>
        <pc:spChg chg="add del mod ord">
          <ac:chgData name="Jonas Lang" userId="8b820b0b775c2b26" providerId="LiveId" clId="{67AE7A18-BF50-43ED-8741-3107E2884A1B}" dt="2022-07-02T11:53:43.226" v="726" actId="478"/>
          <ac:spMkLst>
            <pc:docMk/>
            <pc:sldMk cId="1407551510" sldId="265"/>
            <ac:spMk id="11" creationId="{38FCD685-4A99-BE60-0377-B22909C785C1}"/>
          </ac:spMkLst>
        </pc:spChg>
        <pc:spChg chg="add mod ord">
          <ac:chgData name="Jonas Lang" userId="8b820b0b775c2b26" providerId="LiveId" clId="{67AE7A18-BF50-43ED-8741-3107E2884A1B}" dt="2022-07-02T11:54:07.722" v="746" actId="20577"/>
          <ac:spMkLst>
            <pc:docMk/>
            <pc:sldMk cId="1407551510" sldId="265"/>
            <ac:spMk id="12" creationId="{39AF3DED-6CFA-0109-E4DD-319A4130D9AF}"/>
          </ac:spMkLst>
        </pc:spChg>
        <pc:spChg chg="add mod ord">
          <ac:chgData name="Jonas Lang" userId="8b820b0b775c2b26" providerId="LiveId" clId="{67AE7A18-BF50-43ED-8741-3107E2884A1B}" dt="2022-07-02T11:58:53.374" v="1435" actId="27636"/>
          <ac:spMkLst>
            <pc:docMk/>
            <pc:sldMk cId="1407551510" sldId="265"/>
            <ac:spMk id="13" creationId="{91EFE224-1F3E-DE1B-905D-5493D95957E6}"/>
          </ac:spMkLst>
        </pc:spChg>
        <pc:spChg chg="add mod ord">
          <ac:chgData name="Jonas Lang" userId="8b820b0b775c2b26" providerId="LiveId" clId="{67AE7A18-BF50-43ED-8741-3107E2884A1B}" dt="2022-07-02T11:54:13.343" v="760" actId="20577"/>
          <ac:spMkLst>
            <pc:docMk/>
            <pc:sldMk cId="1407551510" sldId="265"/>
            <ac:spMk id="14" creationId="{1413FC87-5E2C-9959-71AD-D481BED50249}"/>
          </ac:spMkLst>
        </pc:spChg>
        <pc:spChg chg="add mod ord">
          <ac:chgData name="Jonas Lang" userId="8b820b0b775c2b26" providerId="LiveId" clId="{67AE7A18-BF50-43ED-8741-3107E2884A1B}" dt="2022-07-02T12:05:09.016" v="1980" actId="20577"/>
          <ac:spMkLst>
            <pc:docMk/>
            <pc:sldMk cId="1407551510" sldId="265"/>
            <ac:spMk id="15" creationId="{2022A72F-1C39-7ECB-9132-8F09C69C6E34}"/>
          </ac:spMkLst>
        </pc:spChg>
        <pc:spChg chg="add mod">
          <ac:chgData name="Jonas Lang" userId="8b820b0b775c2b26" providerId="LiveId" clId="{67AE7A18-BF50-43ED-8741-3107E2884A1B}" dt="2022-07-02T11:54:03.333" v="732" actId="14100"/>
          <ac:spMkLst>
            <pc:docMk/>
            <pc:sldMk cId="1407551510" sldId="265"/>
            <ac:spMk id="18" creationId="{23B251EB-1DBC-F27A-B84E-F9D1C9F9C46B}"/>
          </ac:spMkLst>
        </pc:spChg>
        <pc:spChg chg="add mod">
          <ac:chgData name="Jonas Lang" userId="8b820b0b775c2b26" providerId="LiveId" clId="{67AE7A18-BF50-43ED-8741-3107E2884A1B}" dt="2022-07-02T12:05:31.274" v="1991" actId="20577"/>
          <ac:spMkLst>
            <pc:docMk/>
            <pc:sldMk cId="1407551510" sldId="265"/>
            <ac:spMk id="19" creationId="{2ACF1619-0D42-F66C-E308-CF1E30332CED}"/>
          </ac:spMkLst>
        </pc:spChg>
        <pc:spChg chg="add del">
          <ac:chgData name="Jonas Lang" userId="8b820b0b775c2b26" providerId="LiveId" clId="{67AE7A18-BF50-43ED-8741-3107E2884A1B}" dt="2022-07-02T11:53:40.722" v="725" actId="700"/>
          <ac:spMkLst>
            <pc:docMk/>
            <pc:sldMk cId="1407551510" sldId="265"/>
            <ac:spMk id="24" creationId="{D1EA859B-E555-4109-94F3-6700E046E008}"/>
          </ac:spMkLst>
        </pc:spChg>
        <pc:spChg chg="add del">
          <ac:chgData name="Jonas Lang" userId="8b820b0b775c2b26" providerId="LiveId" clId="{67AE7A18-BF50-43ED-8741-3107E2884A1B}" dt="2022-07-02T11:53:40.722" v="725" actId="700"/>
          <ac:spMkLst>
            <pc:docMk/>
            <pc:sldMk cId="1407551510" sldId="265"/>
            <ac:spMk id="25" creationId="{04812C46-200A-4DEB-A05E-3ED6C68C2387}"/>
          </ac:spMkLst>
        </pc:spChg>
        <pc:picChg chg="del">
          <ac:chgData name="Jonas Lang" userId="8b820b0b775c2b26" providerId="LiveId" clId="{67AE7A18-BF50-43ED-8741-3107E2884A1B}" dt="2022-07-02T11:50:38.194" v="395" actId="478"/>
          <ac:picMkLst>
            <pc:docMk/>
            <pc:sldMk cId="1407551510" sldId="265"/>
            <ac:picMk id="7" creationId="{0244CBA0-A5E7-7FFB-B732-A49263A7AB3B}"/>
          </ac:picMkLst>
        </pc:picChg>
        <pc:picChg chg="add mod">
          <ac:chgData name="Jonas Lang" userId="8b820b0b775c2b26" providerId="LiveId" clId="{67AE7A18-BF50-43ED-8741-3107E2884A1B}" dt="2022-07-02T12:01:38.912" v="1502" actId="207"/>
          <ac:picMkLst>
            <pc:docMk/>
            <pc:sldMk cId="1407551510" sldId="265"/>
            <ac:picMk id="17" creationId="{7C6F1AE0-ACF5-59F0-DDDE-3C770F5D385C}"/>
          </ac:picMkLst>
        </pc:picChg>
        <pc:picChg chg="add mod">
          <ac:chgData name="Jonas Lang" userId="8b820b0b775c2b26" providerId="LiveId" clId="{67AE7A18-BF50-43ED-8741-3107E2884A1B}" dt="2022-07-02T12:05:16.495" v="1983" actId="1076"/>
          <ac:picMkLst>
            <pc:docMk/>
            <pc:sldMk cId="1407551510" sldId="265"/>
            <ac:picMk id="21" creationId="{620FDB03-C6FD-E090-2233-B89FAF461F8D}"/>
          </ac:picMkLst>
        </pc:picChg>
        <pc:picChg chg="add mod">
          <ac:chgData name="Jonas Lang" userId="8b820b0b775c2b26" providerId="LiveId" clId="{67AE7A18-BF50-43ED-8741-3107E2884A1B}" dt="2022-07-02T12:05:04.727" v="1975" actId="207"/>
          <ac:picMkLst>
            <pc:docMk/>
            <pc:sldMk cId="1407551510" sldId="265"/>
            <ac:picMk id="22" creationId="{990F2195-3E1F-E537-D7BF-BB332F176BD4}"/>
          </ac:picMkLst>
        </pc:picChg>
        <pc:picChg chg="add mod">
          <ac:chgData name="Jonas Lang" userId="8b820b0b775c2b26" providerId="LiveId" clId="{67AE7A18-BF50-43ED-8741-3107E2884A1B}" dt="2022-07-02T12:01:38.912" v="1502" actId="207"/>
          <ac:picMkLst>
            <pc:docMk/>
            <pc:sldMk cId="1407551510" sldId="265"/>
            <ac:picMk id="23" creationId="{22EE958F-A162-29B8-FBEF-D8DA3FC1B013}"/>
          </ac:picMkLst>
        </pc:picChg>
        <pc:picChg chg="add mod">
          <ac:chgData name="Jonas Lang" userId="8b820b0b775c2b26" providerId="LiveId" clId="{67AE7A18-BF50-43ED-8741-3107E2884A1B}" dt="2022-07-02T12:01:38.912" v="1502" actId="207"/>
          <ac:picMkLst>
            <pc:docMk/>
            <pc:sldMk cId="1407551510" sldId="265"/>
            <ac:picMk id="26" creationId="{4D3A4399-CF9C-D40C-7BCC-8F76FB7E93C4}"/>
          </ac:picMkLst>
        </pc:picChg>
        <pc:picChg chg="add del mod">
          <ac:chgData name="Jonas Lang" userId="8b820b0b775c2b26" providerId="LiveId" clId="{67AE7A18-BF50-43ED-8741-3107E2884A1B}" dt="2022-07-02T12:05:18.371" v="1985" actId="478"/>
          <ac:picMkLst>
            <pc:docMk/>
            <pc:sldMk cId="1407551510" sldId="265"/>
            <ac:picMk id="27" creationId="{9B98EF35-09DE-5296-6731-0E8AC6B61875}"/>
          </ac:picMkLst>
        </pc:picChg>
        <pc:picChg chg="add mod">
          <ac:chgData name="Jonas Lang" userId="8b820b0b775c2b26" providerId="LiveId" clId="{67AE7A18-BF50-43ED-8741-3107E2884A1B}" dt="2022-07-02T12:05:24.172" v="1987" actId="1076"/>
          <ac:picMkLst>
            <pc:docMk/>
            <pc:sldMk cId="1407551510" sldId="265"/>
            <ac:picMk id="28" creationId="{3D17B87B-E7FB-3C20-A06D-2DAE9BC4D240}"/>
          </ac:picMkLst>
        </pc:picChg>
      </pc:sldChg>
      <pc:sldChg chg="new del">
        <pc:chgData name="Jonas Lang" userId="8b820b0b775c2b26" providerId="LiveId" clId="{67AE7A18-BF50-43ED-8741-3107E2884A1B}" dt="2022-07-02T11:53:38.896" v="724" actId="680"/>
        <pc:sldMkLst>
          <pc:docMk/>
          <pc:sldMk cId="739575289" sldId="266"/>
        </pc:sldMkLst>
      </pc:sldChg>
      <pc:sldChg chg="addSp delSp modSp new mod modClrScheme chgLayout">
        <pc:chgData name="Jonas Lang" userId="8b820b0b775c2b26" providerId="LiveId" clId="{67AE7A18-BF50-43ED-8741-3107E2884A1B}" dt="2022-07-02T11:55:39.670" v="1047" actId="20577"/>
        <pc:sldMkLst>
          <pc:docMk/>
          <pc:sldMk cId="860346838" sldId="266"/>
        </pc:sldMkLst>
        <pc:spChg chg="del mod ord">
          <ac:chgData name="Jonas Lang" userId="8b820b0b775c2b26" providerId="LiveId" clId="{67AE7A18-BF50-43ED-8741-3107E2884A1B}" dt="2022-07-02T11:55:33.749" v="1021" actId="700"/>
          <ac:spMkLst>
            <pc:docMk/>
            <pc:sldMk cId="860346838" sldId="266"/>
            <ac:spMk id="2" creationId="{3B6F1BBF-4166-8C5E-E03B-0F5838C8F3E9}"/>
          </ac:spMkLst>
        </pc:spChg>
        <pc:spChg chg="del">
          <ac:chgData name="Jonas Lang" userId="8b820b0b775c2b26" providerId="LiveId" clId="{67AE7A18-BF50-43ED-8741-3107E2884A1B}" dt="2022-07-02T11:55:33.749" v="1021" actId="700"/>
          <ac:spMkLst>
            <pc:docMk/>
            <pc:sldMk cId="860346838" sldId="266"/>
            <ac:spMk id="3" creationId="{8AF4F07B-3CF4-B669-A03D-B2C28AAFFD1B}"/>
          </ac:spMkLst>
        </pc:spChg>
        <pc:spChg chg="del">
          <ac:chgData name="Jonas Lang" userId="8b820b0b775c2b26" providerId="LiveId" clId="{67AE7A18-BF50-43ED-8741-3107E2884A1B}" dt="2022-07-02T11:55:33.749" v="1021" actId="700"/>
          <ac:spMkLst>
            <pc:docMk/>
            <pc:sldMk cId="860346838" sldId="266"/>
            <ac:spMk id="4" creationId="{62125B1E-5C05-9AD9-59B6-9A6F1A827CF2}"/>
          </ac:spMkLst>
        </pc:spChg>
        <pc:spChg chg="del">
          <ac:chgData name="Jonas Lang" userId="8b820b0b775c2b26" providerId="LiveId" clId="{67AE7A18-BF50-43ED-8741-3107E2884A1B}" dt="2022-07-02T11:55:33.749" v="1021" actId="700"/>
          <ac:spMkLst>
            <pc:docMk/>
            <pc:sldMk cId="860346838" sldId="266"/>
            <ac:spMk id="5" creationId="{D3A2E027-7291-B2F1-EF5D-D256A70C13FF}"/>
          </ac:spMkLst>
        </pc:spChg>
        <pc:spChg chg="del">
          <ac:chgData name="Jonas Lang" userId="8b820b0b775c2b26" providerId="LiveId" clId="{67AE7A18-BF50-43ED-8741-3107E2884A1B}" dt="2022-07-02T11:55:33.749" v="1021" actId="700"/>
          <ac:spMkLst>
            <pc:docMk/>
            <pc:sldMk cId="860346838" sldId="266"/>
            <ac:spMk id="6" creationId="{2AE9CEED-4D8D-417C-2165-FFB8ED7B9ED9}"/>
          </ac:spMkLst>
        </pc:spChg>
        <pc:spChg chg="add mod ord">
          <ac:chgData name="Jonas Lang" userId="8b820b0b775c2b26" providerId="LiveId" clId="{67AE7A18-BF50-43ED-8741-3107E2884A1B}" dt="2022-07-02T11:55:39.670" v="1047" actId="20577"/>
          <ac:spMkLst>
            <pc:docMk/>
            <pc:sldMk cId="860346838" sldId="266"/>
            <ac:spMk id="7" creationId="{CE8CEDCD-CD6F-3C38-47BD-B25F67A157E1}"/>
          </ac:spMkLst>
        </pc:spChg>
      </pc:sldChg>
      <pc:sldChg chg="new del">
        <pc:chgData name="Jonas Lang" userId="8b820b0b775c2b26" providerId="LiveId" clId="{67AE7A18-BF50-43ED-8741-3107E2884A1B}" dt="2022-07-02T12:01:47.228" v="1507" actId="47"/>
        <pc:sldMkLst>
          <pc:docMk/>
          <pc:sldMk cId="1041148345" sldId="267"/>
        </pc:sldMkLst>
      </pc:sldChg>
      <pc:sldChg chg="addSp delSp modSp add mod ord">
        <pc:chgData name="Jonas Lang" userId="8b820b0b775c2b26" providerId="LiveId" clId="{67AE7A18-BF50-43ED-8741-3107E2884A1B}" dt="2022-07-02T12:05:41.124" v="1992" actId="14100"/>
        <pc:sldMkLst>
          <pc:docMk/>
          <pc:sldMk cId="277247491" sldId="268"/>
        </pc:sldMkLst>
        <pc:spChg chg="mod">
          <ac:chgData name="Jonas Lang" userId="8b820b0b775c2b26" providerId="LiveId" clId="{67AE7A18-BF50-43ED-8741-3107E2884A1B}" dt="2022-07-02T12:01:54.507" v="1520" actId="20577"/>
          <ac:spMkLst>
            <pc:docMk/>
            <pc:sldMk cId="277247491" sldId="268"/>
            <ac:spMk id="2" creationId="{D2A3145C-4B9E-A8CB-C5CF-03A62A3CCFB8}"/>
          </ac:spMkLst>
        </pc:spChg>
        <pc:spChg chg="del">
          <ac:chgData name="Jonas Lang" userId="8b820b0b775c2b26" providerId="LiveId" clId="{67AE7A18-BF50-43ED-8741-3107E2884A1B}" dt="2022-07-02T12:02:02.158" v="1521" actId="12084"/>
          <ac:spMkLst>
            <pc:docMk/>
            <pc:sldMk cId="277247491" sldId="268"/>
            <ac:spMk id="3" creationId="{8B25F0E5-F573-F98F-8C18-317EE5F56FD0}"/>
          </ac:spMkLst>
        </pc:spChg>
        <pc:spChg chg="del">
          <ac:chgData name="Jonas Lang" userId="8b820b0b775c2b26" providerId="LiveId" clId="{67AE7A18-BF50-43ED-8741-3107E2884A1B}" dt="2022-07-02T12:02:05.080" v="1522" actId="478"/>
          <ac:spMkLst>
            <pc:docMk/>
            <pc:sldMk cId="277247491" sldId="268"/>
            <ac:spMk id="4" creationId="{65C2A220-D4D7-7DF2-4D16-9DE99A60DB17}"/>
          </ac:spMkLst>
        </pc:spChg>
        <pc:graphicFrameChg chg="add mod">
          <ac:chgData name="Jonas Lang" userId="8b820b0b775c2b26" providerId="LiveId" clId="{67AE7A18-BF50-43ED-8741-3107E2884A1B}" dt="2022-07-02T12:05:41.124" v="1992" actId="14100"/>
          <ac:graphicFrameMkLst>
            <pc:docMk/>
            <pc:sldMk cId="277247491" sldId="268"/>
            <ac:graphicFrameMk id="5" creationId="{DA7F6FC2-B86A-FDBB-B6DE-8804DA2F3D91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3E392-426B-44E6-93F6-DE4A86D3C7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1059433-E147-4AEC-B84E-5ECFD39469BF}">
      <dgm:prSet/>
      <dgm:spPr>
        <a:solidFill>
          <a:srgbClr val="F46524"/>
        </a:solidFill>
      </dgm:spPr>
      <dgm:t>
        <a:bodyPr/>
        <a:lstStyle/>
        <a:p>
          <a:r>
            <a:rPr lang="de-DE" dirty="0"/>
            <a:t>Im Planen vom Problemfall ausgehen</a:t>
          </a:r>
        </a:p>
      </dgm:t>
    </dgm:pt>
    <dgm:pt modelId="{FC8AF414-55B4-499D-947D-FD619957D6A0}" type="parTrans" cxnId="{C11441EC-CC13-4B59-BBF5-FD0046BAC11D}">
      <dgm:prSet/>
      <dgm:spPr/>
      <dgm:t>
        <a:bodyPr/>
        <a:lstStyle/>
        <a:p>
          <a:endParaRPr lang="de-DE"/>
        </a:p>
      </dgm:t>
    </dgm:pt>
    <dgm:pt modelId="{2B930376-2A58-4867-A193-6DD1DAD9E350}" type="sibTrans" cxnId="{C11441EC-CC13-4B59-BBF5-FD0046BAC11D}">
      <dgm:prSet/>
      <dgm:spPr/>
      <dgm:t>
        <a:bodyPr/>
        <a:lstStyle/>
        <a:p>
          <a:endParaRPr lang="de-DE"/>
        </a:p>
      </dgm:t>
    </dgm:pt>
    <dgm:pt modelId="{652D69F7-0DE9-4050-A565-301763E7DC6B}">
      <dgm:prSet/>
      <dgm:spPr>
        <a:solidFill>
          <a:srgbClr val="F46524"/>
        </a:solidFill>
      </dgm:spPr>
      <dgm:t>
        <a:bodyPr/>
        <a:lstStyle/>
        <a:p>
          <a:r>
            <a:rPr lang="de-DE" dirty="0"/>
            <a:t>Bei Fehlern </a:t>
          </a:r>
        </a:p>
      </dgm:t>
    </dgm:pt>
    <dgm:pt modelId="{F8381E1E-8F5C-4867-BA40-688EA3068C78}" type="parTrans" cxnId="{D254DE68-4051-49C7-B964-AE71BD7D0754}">
      <dgm:prSet/>
      <dgm:spPr/>
      <dgm:t>
        <a:bodyPr/>
        <a:lstStyle/>
        <a:p>
          <a:endParaRPr lang="de-DE"/>
        </a:p>
      </dgm:t>
    </dgm:pt>
    <dgm:pt modelId="{AD87DB1F-92EF-4BEB-AE4F-2A65E1BE973C}" type="sibTrans" cxnId="{D254DE68-4051-49C7-B964-AE71BD7D0754}">
      <dgm:prSet/>
      <dgm:spPr/>
      <dgm:t>
        <a:bodyPr/>
        <a:lstStyle/>
        <a:p>
          <a:endParaRPr lang="de-DE"/>
        </a:p>
      </dgm:t>
    </dgm:pt>
    <dgm:pt modelId="{97E14FEF-E22F-46E2-9E00-49DC0F3C724D}">
      <dgm:prSet/>
      <dgm:spPr/>
      <dgm:t>
        <a:bodyPr/>
        <a:lstStyle/>
        <a:p>
          <a:r>
            <a:rPr lang="de-DE" dirty="0"/>
            <a:t>Nicht zu lange einem Fehler „hinterherjagen“</a:t>
          </a:r>
        </a:p>
      </dgm:t>
    </dgm:pt>
    <dgm:pt modelId="{16C2366E-F8A8-45E2-85C0-CF14384A20F2}" type="parTrans" cxnId="{F2752B8C-F2BD-41EC-931F-9B29821DAF61}">
      <dgm:prSet/>
      <dgm:spPr/>
      <dgm:t>
        <a:bodyPr/>
        <a:lstStyle/>
        <a:p>
          <a:endParaRPr lang="de-DE"/>
        </a:p>
      </dgm:t>
    </dgm:pt>
    <dgm:pt modelId="{655C1FE2-E252-478D-A192-17194954EE62}" type="sibTrans" cxnId="{F2752B8C-F2BD-41EC-931F-9B29821DAF61}">
      <dgm:prSet/>
      <dgm:spPr/>
      <dgm:t>
        <a:bodyPr/>
        <a:lstStyle/>
        <a:p>
          <a:endParaRPr lang="de-DE"/>
        </a:p>
      </dgm:t>
    </dgm:pt>
    <dgm:pt modelId="{BDDC7BA4-8B66-405E-938B-C2FD0D27E866}">
      <dgm:prSet/>
      <dgm:spPr/>
      <dgm:t>
        <a:bodyPr/>
        <a:lstStyle/>
        <a:p>
          <a:r>
            <a:rPr lang="de-DE" dirty="0"/>
            <a:t>Schnell alternativen Suchen</a:t>
          </a:r>
        </a:p>
      </dgm:t>
    </dgm:pt>
    <dgm:pt modelId="{3CD5A1DA-6570-4968-8690-FC6CCB7160E8}" type="parTrans" cxnId="{F5689940-CFF3-4543-8AA6-BFA638872AE5}">
      <dgm:prSet/>
      <dgm:spPr/>
      <dgm:t>
        <a:bodyPr/>
        <a:lstStyle/>
        <a:p>
          <a:endParaRPr lang="de-DE"/>
        </a:p>
      </dgm:t>
    </dgm:pt>
    <dgm:pt modelId="{1020711B-9E81-4C70-AFD6-10A99E459F98}" type="sibTrans" cxnId="{F5689940-CFF3-4543-8AA6-BFA638872AE5}">
      <dgm:prSet/>
      <dgm:spPr/>
      <dgm:t>
        <a:bodyPr/>
        <a:lstStyle/>
        <a:p>
          <a:endParaRPr lang="de-DE"/>
        </a:p>
      </dgm:t>
    </dgm:pt>
    <dgm:pt modelId="{F8E0C218-8FD5-43A2-915D-592A2B5C2FE6}">
      <dgm:prSet/>
      <dgm:spPr/>
      <dgm:t>
        <a:bodyPr/>
        <a:lstStyle/>
        <a:p>
          <a:r>
            <a:rPr lang="de-DE" dirty="0"/>
            <a:t>Mit großen Fehlern planen </a:t>
          </a:r>
        </a:p>
      </dgm:t>
    </dgm:pt>
    <dgm:pt modelId="{EC975316-43C4-4F0D-9811-3F51D55B9F52}" type="parTrans" cxnId="{E249C6C2-EBAF-46FD-A9B9-764BABAA8308}">
      <dgm:prSet/>
      <dgm:spPr/>
      <dgm:t>
        <a:bodyPr/>
        <a:lstStyle/>
        <a:p>
          <a:endParaRPr lang="de-DE"/>
        </a:p>
      </dgm:t>
    </dgm:pt>
    <dgm:pt modelId="{050B220A-478E-47AC-B67B-C0A66DC4A6FC}" type="sibTrans" cxnId="{E249C6C2-EBAF-46FD-A9B9-764BABAA8308}">
      <dgm:prSet/>
      <dgm:spPr/>
      <dgm:t>
        <a:bodyPr/>
        <a:lstStyle/>
        <a:p>
          <a:endParaRPr lang="de-DE"/>
        </a:p>
      </dgm:t>
    </dgm:pt>
    <dgm:pt modelId="{53D7A5F5-3220-4B96-BFE8-A01D2359E002}">
      <dgm:prSet/>
      <dgm:spPr/>
      <dgm:t>
        <a:bodyPr/>
        <a:lstStyle/>
        <a:p>
          <a:r>
            <a:rPr lang="de-DE" dirty="0"/>
            <a:t>Umgang mit diesen Fehlern festlegen</a:t>
          </a:r>
        </a:p>
      </dgm:t>
    </dgm:pt>
    <dgm:pt modelId="{1EA935F0-5484-46B3-87FB-3EE58BB23B28}" type="parTrans" cxnId="{A9E49646-EFC7-489B-90D7-750D0DD839FA}">
      <dgm:prSet/>
      <dgm:spPr/>
      <dgm:t>
        <a:bodyPr/>
        <a:lstStyle/>
        <a:p>
          <a:endParaRPr lang="de-DE"/>
        </a:p>
      </dgm:t>
    </dgm:pt>
    <dgm:pt modelId="{5E909EEC-94BA-4F56-A4E2-8716B37B50DF}" type="sibTrans" cxnId="{A9E49646-EFC7-489B-90D7-750D0DD839FA}">
      <dgm:prSet/>
      <dgm:spPr/>
      <dgm:t>
        <a:bodyPr/>
        <a:lstStyle/>
        <a:p>
          <a:endParaRPr lang="de-DE"/>
        </a:p>
      </dgm:t>
    </dgm:pt>
    <dgm:pt modelId="{BF024AB0-BC9B-4078-87EC-F88F3FF3B447}">
      <dgm:prSet/>
      <dgm:spPr>
        <a:solidFill>
          <a:srgbClr val="F46524"/>
        </a:solidFill>
      </dgm:spPr>
      <dgm:t>
        <a:bodyPr/>
        <a:lstStyle/>
        <a:p>
          <a:r>
            <a:rPr lang="de-DE" dirty="0"/>
            <a:t>Positiv: Gute Zusammenarbeit</a:t>
          </a:r>
        </a:p>
      </dgm:t>
    </dgm:pt>
    <dgm:pt modelId="{DE3CD0F5-E399-436D-84DC-9882FD9DAD94}" type="parTrans" cxnId="{86380C3C-58E7-4DAA-81D8-9B33A5137953}">
      <dgm:prSet/>
      <dgm:spPr/>
      <dgm:t>
        <a:bodyPr/>
        <a:lstStyle/>
        <a:p>
          <a:endParaRPr lang="de-DE"/>
        </a:p>
      </dgm:t>
    </dgm:pt>
    <dgm:pt modelId="{CB91429C-8278-4F5F-89A3-C0F5D88BC90E}" type="sibTrans" cxnId="{86380C3C-58E7-4DAA-81D8-9B33A5137953}">
      <dgm:prSet/>
      <dgm:spPr/>
      <dgm:t>
        <a:bodyPr/>
        <a:lstStyle/>
        <a:p>
          <a:endParaRPr lang="de-DE"/>
        </a:p>
      </dgm:t>
    </dgm:pt>
    <dgm:pt modelId="{E43083EC-1BEF-468C-AA1E-756465C9E286}">
      <dgm:prSet/>
      <dgm:spPr/>
      <dgm:t>
        <a:bodyPr/>
        <a:lstStyle/>
        <a:p>
          <a:r>
            <a:rPr lang="de-DE" dirty="0"/>
            <a:t>Unterstützung miteinander </a:t>
          </a:r>
        </a:p>
      </dgm:t>
    </dgm:pt>
    <dgm:pt modelId="{D64D29AA-5CD5-44A0-B263-8102DDC2E925}" type="parTrans" cxnId="{D08AAC75-1844-4750-AF9D-6ED97A190248}">
      <dgm:prSet/>
      <dgm:spPr/>
      <dgm:t>
        <a:bodyPr/>
        <a:lstStyle/>
        <a:p>
          <a:endParaRPr lang="de-DE"/>
        </a:p>
      </dgm:t>
    </dgm:pt>
    <dgm:pt modelId="{87421137-2C0E-4CCD-BA5C-A1C8F324D900}" type="sibTrans" cxnId="{D08AAC75-1844-4750-AF9D-6ED97A190248}">
      <dgm:prSet/>
      <dgm:spPr/>
      <dgm:t>
        <a:bodyPr/>
        <a:lstStyle/>
        <a:p>
          <a:endParaRPr lang="de-DE"/>
        </a:p>
      </dgm:t>
    </dgm:pt>
    <dgm:pt modelId="{F8CE47BA-2E40-4D84-B9D8-DF4C8236EE46}">
      <dgm:prSet/>
      <dgm:spPr/>
      <dgm:t>
        <a:bodyPr/>
        <a:lstStyle/>
        <a:p>
          <a:r>
            <a:rPr lang="de-DE" dirty="0"/>
            <a:t>Produktive gemeinsame Arbeit </a:t>
          </a:r>
        </a:p>
      </dgm:t>
    </dgm:pt>
    <dgm:pt modelId="{9FDBE5BF-2195-4EDE-A08B-279E19CE5A40}" type="parTrans" cxnId="{EE396C3D-F313-4B91-963A-FEA2FFE5DF2D}">
      <dgm:prSet/>
      <dgm:spPr/>
      <dgm:t>
        <a:bodyPr/>
        <a:lstStyle/>
        <a:p>
          <a:endParaRPr lang="de-DE"/>
        </a:p>
      </dgm:t>
    </dgm:pt>
    <dgm:pt modelId="{77E77DED-7100-4C11-B575-D1C01CA6CFF7}" type="sibTrans" cxnId="{EE396C3D-F313-4B91-963A-FEA2FFE5DF2D}">
      <dgm:prSet/>
      <dgm:spPr/>
      <dgm:t>
        <a:bodyPr/>
        <a:lstStyle/>
        <a:p>
          <a:endParaRPr lang="de-DE"/>
        </a:p>
      </dgm:t>
    </dgm:pt>
    <dgm:pt modelId="{C187F6D7-1946-4E64-B9D1-87716579F959}">
      <dgm:prSet/>
      <dgm:spPr/>
      <dgm:t>
        <a:bodyPr/>
        <a:lstStyle/>
        <a:p>
          <a:r>
            <a:rPr lang="de-DE" dirty="0"/>
            <a:t>Nach Einstiegsproblemen erfolgreiches agiles Arbeiten</a:t>
          </a:r>
        </a:p>
      </dgm:t>
    </dgm:pt>
    <dgm:pt modelId="{A43ABA8E-99E8-459F-BAB1-18B4C55B3632}" type="parTrans" cxnId="{9B00E606-F7A7-4391-82C3-57F2654DC361}">
      <dgm:prSet/>
      <dgm:spPr/>
      <dgm:t>
        <a:bodyPr/>
        <a:lstStyle/>
        <a:p>
          <a:endParaRPr lang="de-DE"/>
        </a:p>
      </dgm:t>
    </dgm:pt>
    <dgm:pt modelId="{3E82B08A-625B-412F-8453-527290859377}" type="sibTrans" cxnId="{9B00E606-F7A7-4391-82C3-57F2654DC361}">
      <dgm:prSet/>
      <dgm:spPr/>
      <dgm:t>
        <a:bodyPr/>
        <a:lstStyle/>
        <a:p>
          <a:endParaRPr lang="de-DE"/>
        </a:p>
      </dgm:t>
    </dgm:pt>
    <dgm:pt modelId="{782D28F1-E6D5-4CE1-8280-DFBD36E00960}">
      <dgm:prSet/>
      <dgm:spPr/>
      <dgm:t>
        <a:bodyPr/>
        <a:lstStyle/>
        <a:p>
          <a:r>
            <a:rPr lang="de-DE" dirty="0"/>
            <a:t>Backend-Datenbank</a:t>
          </a:r>
        </a:p>
      </dgm:t>
    </dgm:pt>
    <dgm:pt modelId="{AD0BE062-4059-42DC-A5B1-DA3AF18A0B01}" type="parTrans" cxnId="{BEFA66C5-C7DF-42C3-B56F-874F564FC6C3}">
      <dgm:prSet/>
      <dgm:spPr/>
      <dgm:t>
        <a:bodyPr/>
        <a:lstStyle/>
        <a:p>
          <a:endParaRPr lang="de-DE"/>
        </a:p>
      </dgm:t>
    </dgm:pt>
    <dgm:pt modelId="{419613C0-E3BB-42B4-B558-E2A507FF8E48}" type="sibTrans" cxnId="{BEFA66C5-C7DF-42C3-B56F-874F564FC6C3}">
      <dgm:prSet/>
      <dgm:spPr/>
      <dgm:t>
        <a:bodyPr/>
        <a:lstStyle/>
        <a:p>
          <a:endParaRPr lang="de-DE"/>
        </a:p>
      </dgm:t>
    </dgm:pt>
    <dgm:pt modelId="{2CE1CD16-F935-463E-A268-711B33DF5B86}" type="pres">
      <dgm:prSet presAssocID="{4DD3E392-426B-44E6-93F6-DE4A86D3C762}" presName="linear" presStyleCnt="0">
        <dgm:presLayoutVars>
          <dgm:animLvl val="lvl"/>
          <dgm:resizeHandles val="exact"/>
        </dgm:presLayoutVars>
      </dgm:prSet>
      <dgm:spPr/>
    </dgm:pt>
    <dgm:pt modelId="{C6D16325-06F5-4E05-849B-9F3D4E92A209}" type="pres">
      <dgm:prSet presAssocID="{B1059433-E147-4AEC-B84E-5ECFD39469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F8C342-6C50-439C-9A9B-76046C79CB49}" type="pres">
      <dgm:prSet presAssocID="{B1059433-E147-4AEC-B84E-5ECFD39469BF}" presName="childText" presStyleLbl="revTx" presStyleIdx="0" presStyleCnt="3">
        <dgm:presLayoutVars>
          <dgm:bulletEnabled val="1"/>
        </dgm:presLayoutVars>
      </dgm:prSet>
      <dgm:spPr/>
    </dgm:pt>
    <dgm:pt modelId="{CED0896C-42C5-45E7-9DA1-C04383046DAF}" type="pres">
      <dgm:prSet presAssocID="{652D69F7-0DE9-4050-A565-301763E7DC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F805ECD-90CD-41CF-8E6A-235DD6C4FA6C}" type="pres">
      <dgm:prSet presAssocID="{652D69F7-0DE9-4050-A565-301763E7DC6B}" presName="childText" presStyleLbl="revTx" presStyleIdx="1" presStyleCnt="3">
        <dgm:presLayoutVars>
          <dgm:bulletEnabled val="1"/>
        </dgm:presLayoutVars>
      </dgm:prSet>
      <dgm:spPr/>
    </dgm:pt>
    <dgm:pt modelId="{A32030F1-77EF-4835-9657-486C7B067134}" type="pres">
      <dgm:prSet presAssocID="{BF024AB0-BC9B-4078-87EC-F88F3FF3B44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F6CB26C-C373-47E9-9769-274ABC1CB7BE}" type="pres">
      <dgm:prSet presAssocID="{BF024AB0-BC9B-4078-87EC-F88F3FF3B44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38C9603-2353-4482-8D31-57C69FEC4012}" type="presOf" srcId="{B1059433-E147-4AEC-B84E-5ECFD39469BF}" destId="{C6D16325-06F5-4E05-849B-9F3D4E92A209}" srcOrd="0" destOrd="0" presId="urn:microsoft.com/office/officeart/2005/8/layout/vList2"/>
    <dgm:cxn modelId="{9B00E606-F7A7-4391-82C3-57F2654DC361}" srcId="{BF024AB0-BC9B-4078-87EC-F88F3FF3B447}" destId="{C187F6D7-1946-4E64-B9D1-87716579F959}" srcOrd="2" destOrd="0" parTransId="{A43ABA8E-99E8-459F-BAB1-18B4C55B3632}" sibTransId="{3E82B08A-625B-412F-8453-527290859377}"/>
    <dgm:cxn modelId="{746B0D11-A60E-4E0B-83EE-BF48A56097B4}" type="presOf" srcId="{BDDC7BA4-8B66-405E-938B-C2FD0D27E866}" destId="{6F805ECD-90CD-41CF-8E6A-235DD6C4FA6C}" srcOrd="0" destOrd="2" presId="urn:microsoft.com/office/officeart/2005/8/layout/vList2"/>
    <dgm:cxn modelId="{6DE87A18-7C35-4B78-B85D-CAF69255CE4A}" type="presOf" srcId="{F8E0C218-8FD5-43A2-915D-592A2B5C2FE6}" destId="{B4F8C342-6C50-439C-9A9B-76046C79CB49}" srcOrd="0" destOrd="0" presId="urn:microsoft.com/office/officeart/2005/8/layout/vList2"/>
    <dgm:cxn modelId="{3F64851D-043A-44F6-96FE-3BB30E67BC35}" type="presOf" srcId="{BF024AB0-BC9B-4078-87EC-F88F3FF3B447}" destId="{A32030F1-77EF-4835-9657-486C7B067134}" srcOrd="0" destOrd="0" presId="urn:microsoft.com/office/officeart/2005/8/layout/vList2"/>
    <dgm:cxn modelId="{86380C3C-58E7-4DAA-81D8-9B33A5137953}" srcId="{4DD3E392-426B-44E6-93F6-DE4A86D3C762}" destId="{BF024AB0-BC9B-4078-87EC-F88F3FF3B447}" srcOrd="2" destOrd="0" parTransId="{DE3CD0F5-E399-436D-84DC-9882FD9DAD94}" sibTransId="{CB91429C-8278-4F5F-89A3-C0F5D88BC90E}"/>
    <dgm:cxn modelId="{EE396C3D-F313-4B91-963A-FEA2FFE5DF2D}" srcId="{BF024AB0-BC9B-4078-87EC-F88F3FF3B447}" destId="{F8CE47BA-2E40-4D84-B9D8-DF4C8236EE46}" srcOrd="1" destOrd="0" parTransId="{9FDBE5BF-2195-4EDE-A08B-279E19CE5A40}" sibTransId="{77E77DED-7100-4C11-B575-D1C01CA6CFF7}"/>
    <dgm:cxn modelId="{AE363740-617D-41D7-B8DC-CF6991E0A40F}" type="presOf" srcId="{E43083EC-1BEF-468C-AA1E-756465C9E286}" destId="{CF6CB26C-C373-47E9-9769-274ABC1CB7BE}" srcOrd="0" destOrd="0" presId="urn:microsoft.com/office/officeart/2005/8/layout/vList2"/>
    <dgm:cxn modelId="{F5689940-CFF3-4543-8AA6-BFA638872AE5}" srcId="{652D69F7-0DE9-4050-A565-301763E7DC6B}" destId="{BDDC7BA4-8B66-405E-938B-C2FD0D27E866}" srcOrd="1" destOrd="0" parTransId="{3CD5A1DA-6570-4968-8690-FC6CCB7160E8}" sibTransId="{1020711B-9E81-4C70-AFD6-10A99E459F98}"/>
    <dgm:cxn modelId="{A9E49646-EFC7-489B-90D7-750D0DD839FA}" srcId="{B1059433-E147-4AEC-B84E-5ECFD39469BF}" destId="{53D7A5F5-3220-4B96-BFE8-A01D2359E002}" srcOrd="1" destOrd="0" parTransId="{1EA935F0-5484-46B3-87FB-3EE58BB23B28}" sibTransId="{5E909EEC-94BA-4F56-A4E2-8716B37B50DF}"/>
    <dgm:cxn modelId="{F9585147-1248-431D-BDD9-478AE3B443A0}" type="presOf" srcId="{652D69F7-0DE9-4050-A565-301763E7DC6B}" destId="{CED0896C-42C5-45E7-9DA1-C04383046DAF}" srcOrd="0" destOrd="0" presId="urn:microsoft.com/office/officeart/2005/8/layout/vList2"/>
    <dgm:cxn modelId="{D254DE68-4051-49C7-B964-AE71BD7D0754}" srcId="{4DD3E392-426B-44E6-93F6-DE4A86D3C762}" destId="{652D69F7-0DE9-4050-A565-301763E7DC6B}" srcOrd="1" destOrd="0" parTransId="{F8381E1E-8F5C-4867-BA40-688EA3068C78}" sibTransId="{AD87DB1F-92EF-4BEB-AE4F-2A65E1BE973C}"/>
    <dgm:cxn modelId="{D08AAC75-1844-4750-AF9D-6ED97A190248}" srcId="{BF024AB0-BC9B-4078-87EC-F88F3FF3B447}" destId="{E43083EC-1BEF-468C-AA1E-756465C9E286}" srcOrd="0" destOrd="0" parTransId="{D64D29AA-5CD5-44A0-B263-8102DDC2E925}" sibTransId="{87421137-2C0E-4CCD-BA5C-A1C8F324D900}"/>
    <dgm:cxn modelId="{0436707D-DAC6-44CB-BE18-5075BB070BE3}" type="presOf" srcId="{97E14FEF-E22F-46E2-9E00-49DC0F3C724D}" destId="{6F805ECD-90CD-41CF-8E6A-235DD6C4FA6C}" srcOrd="0" destOrd="0" presId="urn:microsoft.com/office/officeart/2005/8/layout/vList2"/>
    <dgm:cxn modelId="{F2752B8C-F2BD-41EC-931F-9B29821DAF61}" srcId="{652D69F7-0DE9-4050-A565-301763E7DC6B}" destId="{97E14FEF-E22F-46E2-9E00-49DC0F3C724D}" srcOrd="0" destOrd="0" parTransId="{16C2366E-F8A8-45E2-85C0-CF14384A20F2}" sibTransId="{655C1FE2-E252-478D-A192-17194954EE62}"/>
    <dgm:cxn modelId="{D4F5889A-86CF-4E39-B99E-8249A8E89E9E}" type="presOf" srcId="{F8CE47BA-2E40-4D84-B9D8-DF4C8236EE46}" destId="{CF6CB26C-C373-47E9-9769-274ABC1CB7BE}" srcOrd="0" destOrd="1" presId="urn:microsoft.com/office/officeart/2005/8/layout/vList2"/>
    <dgm:cxn modelId="{E03899B2-0FF1-481B-B76B-469D179C1C94}" type="presOf" srcId="{53D7A5F5-3220-4B96-BFE8-A01D2359E002}" destId="{B4F8C342-6C50-439C-9A9B-76046C79CB49}" srcOrd="0" destOrd="1" presId="urn:microsoft.com/office/officeart/2005/8/layout/vList2"/>
    <dgm:cxn modelId="{E249C6C2-EBAF-46FD-A9B9-764BABAA8308}" srcId="{B1059433-E147-4AEC-B84E-5ECFD39469BF}" destId="{F8E0C218-8FD5-43A2-915D-592A2B5C2FE6}" srcOrd="0" destOrd="0" parTransId="{EC975316-43C4-4F0D-9811-3F51D55B9F52}" sibTransId="{050B220A-478E-47AC-B67B-C0A66DC4A6FC}"/>
    <dgm:cxn modelId="{BEFA66C5-C7DF-42C3-B56F-874F564FC6C3}" srcId="{97E14FEF-E22F-46E2-9E00-49DC0F3C724D}" destId="{782D28F1-E6D5-4CE1-8280-DFBD36E00960}" srcOrd="0" destOrd="0" parTransId="{AD0BE062-4059-42DC-A5B1-DA3AF18A0B01}" sibTransId="{419613C0-E3BB-42B4-B558-E2A507FF8E48}"/>
    <dgm:cxn modelId="{DF8F72C8-FFB1-4FAB-A930-951FAC11557E}" type="presOf" srcId="{4DD3E392-426B-44E6-93F6-DE4A86D3C762}" destId="{2CE1CD16-F935-463E-A268-711B33DF5B86}" srcOrd="0" destOrd="0" presId="urn:microsoft.com/office/officeart/2005/8/layout/vList2"/>
    <dgm:cxn modelId="{543C29D2-4F3D-49B8-A81E-A568C61D3FE6}" type="presOf" srcId="{782D28F1-E6D5-4CE1-8280-DFBD36E00960}" destId="{6F805ECD-90CD-41CF-8E6A-235DD6C4FA6C}" srcOrd="0" destOrd="1" presId="urn:microsoft.com/office/officeart/2005/8/layout/vList2"/>
    <dgm:cxn modelId="{C11441EC-CC13-4B59-BBF5-FD0046BAC11D}" srcId="{4DD3E392-426B-44E6-93F6-DE4A86D3C762}" destId="{B1059433-E147-4AEC-B84E-5ECFD39469BF}" srcOrd="0" destOrd="0" parTransId="{FC8AF414-55B4-499D-947D-FD619957D6A0}" sibTransId="{2B930376-2A58-4867-A193-6DD1DAD9E350}"/>
    <dgm:cxn modelId="{AE77E9ED-65E3-4566-8054-9D0F11B16033}" type="presOf" srcId="{C187F6D7-1946-4E64-B9D1-87716579F959}" destId="{CF6CB26C-C373-47E9-9769-274ABC1CB7BE}" srcOrd="0" destOrd="2" presId="urn:microsoft.com/office/officeart/2005/8/layout/vList2"/>
    <dgm:cxn modelId="{C3816905-1390-4EDA-A654-2A1520B05F85}" type="presParOf" srcId="{2CE1CD16-F935-463E-A268-711B33DF5B86}" destId="{C6D16325-06F5-4E05-849B-9F3D4E92A209}" srcOrd="0" destOrd="0" presId="urn:microsoft.com/office/officeart/2005/8/layout/vList2"/>
    <dgm:cxn modelId="{C031DD9E-AE73-4735-A054-FC285E759323}" type="presParOf" srcId="{2CE1CD16-F935-463E-A268-711B33DF5B86}" destId="{B4F8C342-6C50-439C-9A9B-76046C79CB49}" srcOrd="1" destOrd="0" presId="urn:microsoft.com/office/officeart/2005/8/layout/vList2"/>
    <dgm:cxn modelId="{52519805-EF73-482C-A1A6-A4B843167C55}" type="presParOf" srcId="{2CE1CD16-F935-463E-A268-711B33DF5B86}" destId="{CED0896C-42C5-45E7-9DA1-C04383046DAF}" srcOrd="2" destOrd="0" presId="urn:microsoft.com/office/officeart/2005/8/layout/vList2"/>
    <dgm:cxn modelId="{7894F000-B936-40D8-92AB-DA446ACE75BD}" type="presParOf" srcId="{2CE1CD16-F935-463E-A268-711B33DF5B86}" destId="{6F805ECD-90CD-41CF-8E6A-235DD6C4FA6C}" srcOrd="3" destOrd="0" presId="urn:microsoft.com/office/officeart/2005/8/layout/vList2"/>
    <dgm:cxn modelId="{AD29C3A0-CAF5-4E2F-9DA6-BCCEF84819E2}" type="presParOf" srcId="{2CE1CD16-F935-463E-A268-711B33DF5B86}" destId="{A32030F1-77EF-4835-9657-486C7B067134}" srcOrd="4" destOrd="0" presId="urn:microsoft.com/office/officeart/2005/8/layout/vList2"/>
    <dgm:cxn modelId="{0FD8D513-669B-4108-A307-E9592818FA50}" type="presParOf" srcId="{2CE1CD16-F935-463E-A268-711B33DF5B86}" destId="{CF6CB26C-C373-47E9-9769-274ABC1CB7B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16325-06F5-4E05-849B-9F3D4E92A209}">
      <dsp:nvSpPr>
        <dsp:cNvPr id="0" name=""/>
        <dsp:cNvSpPr/>
      </dsp:nvSpPr>
      <dsp:spPr>
        <a:xfrm>
          <a:off x="0" y="49714"/>
          <a:ext cx="10515600" cy="623610"/>
        </a:xfrm>
        <a:prstGeom prst="roundRect">
          <a:avLst/>
        </a:prstGeom>
        <a:solidFill>
          <a:srgbClr val="F4652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Im Planen vom Problemfall ausgehen</a:t>
          </a:r>
        </a:p>
      </dsp:txBody>
      <dsp:txXfrm>
        <a:off x="30442" y="80156"/>
        <a:ext cx="10454716" cy="562726"/>
      </dsp:txXfrm>
    </dsp:sp>
    <dsp:sp modelId="{B4F8C342-6C50-439C-9A9B-76046C79CB49}">
      <dsp:nvSpPr>
        <dsp:cNvPr id="0" name=""/>
        <dsp:cNvSpPr/>
      </dsp:nvSpPr>
      <dsp:spPr>
        <a:xfrm>
          <a:off x="0" y="673324"/>
          <a:ext cx="10515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/>
            <a:t>Mit großen Fehlern planen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/>
            <a:t>Umgang mit diesen Fehlern festlegen</a:t>
          </a:r>
        </a:p>
      </dsp:txBody>
      <dsp:txXfrm>
        <a:off x="0" y="673324"/>
        <a:ext cx="10515600" cy="699660"/>
      </dsp:txXfrm>
    </dsp:sp>
    <dsp:sp modelId="{CED0896C-42C5-45E7-9DA1-C04383046DAF}">
      <dsp:nvSpPr>
        <dsp:cNvPr id="0" name=""/>
        <dsp:cNvSpPr/>
      </dsp:nvSpPr>
      <dsp:spPr>
        <a:xfrm>
          <a:off x="0" y="1372984"/>
          <a:ext cx="10515600" cy="623610"/>
        </a:xfrm>
        <a:prstGeom prst="roundRect">
          <a:avLst/>
        </a:prstGeom>
        <a:solidFill>
          <a:srgbClr val="F4652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Bei Fehlern </a:t>
          </a:r>
        </a:p>
      </dsp:txBody>
      <dsp:txXfrm>
        <a:off x="30442" y="1403426"/>
        <a:ext cx="10454716" cy="562726"/>
      </dsp:txXfrm>
    </dsp:sp>
    <dsp:sp modelId="{6F805ECD-90CD-41CF-8E6A-235DD6C4FA6C}">
      <dsp:nvSpPr>
        <dsp:cNvPr id="0" name=""/>
        <dsp:cNvSpPr/>
      </dsp:nvSpPr>
      <dsp:spPr>
        <a:xfrm>
          <a:off x="0" y="1996594"/>
          <a:ext cx="1051560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/>
            <a:t>Nicht zu lange einem Fehler „hinterherjagen“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/>
            <a:t>Backend-Datenbank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/>
            <a:t>Schnell alternativen Suchen</a:t>
          </a:r>
        </a:p>
      </dsp:txBody>
      <dsp:txXfrm>
        <a:off x="0" y="1996594"/>
        <a:ext cx="10515600" cy="1049490"/>
      </dsp:txXfrm>
    </dsp:sp>
    <dsp:sp modelId="{A32030F1-77EF-4835-9657-486C7B067134}">
      <dsp:nvSpPr>
        <dsp:cNvPr id="0" name=""/>
        <dsp:cNvSpPr/>
      </dsp:nvSpPr>
      <dsp:spPr>
        <a:xfrm>
          <a:off x="0" y="3046084"/>
          <a:ext cx="10515600" cy="623610"/>
        </a:xfrm>
        <a:prstGeom prst="roundRect">
          <a:avLst/>
        </a:prstGeom>
        <a:solidFill>
          <a:srgbClr val="F4652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Positiv: Gute Zusammenarbeit</a:t>
          </a:r>
        </a:p>
      </dsp:txBody>
      <dsp:txXfrm>
        <a:off x="30442" y="3076526"/>
        <a:ext cx="10454716" cy="562726"/>
      </dsp:txXfrm>
    </dsp:sp>
    <dsp:sp modelId="{CF6CB26C-C373-47E9-9769-274ABC1CB7BE}">
      <dsp:nvSpPr>
        <dsp:cNvPr id="0" name=""/>
        <dsp:cNvSpPr/>
      </dsp:nvSpPr>
      <dsp:spPr>
        <a:xfrm>
          <a:off x="0" y="3669694"/>
          <a:ext cx="1051560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/>
            <a:t>Unterstützung miteinander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/>
            <a:t>Produktive gemeinsame Arbeit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/>
            <a:t>Nach Einstiegsproblemen erfolgreiches agiles Arbeiten</a:t>
          </a:r>
        </a:p>
      </dsp:txBody>
      <dsp:txXfrm>
        <a:off x="0" y="3669694"/>
        <a:ext cx="10515600" cy="1049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6E05-01DD-4E2D-8D62-EDE63DF5693F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6E16A-6C6F-480C-A778-5006693CD4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16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C3269-6CA2-534C-AA62-74EAEB6B6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B12AE0-5E1A-068A-1208-5A14515BA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E6B64-3B40-1072-4F48-57E8B74B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77A2-646F-4DC9-9503-1F77668DC445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863295-2C31-0CF1-9050-D9EEC27D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082B27-2209-52CF-6E78-5ABE553F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08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3C4BF-D06B-E484-DF96-57F77BBF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3A0E72-B519-C0CA-990B-F5A3EA3BA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E6CFC-5C91-EEE3-D1F3-3C9BC486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77A2-646F-4DC9-9503-1F77668DC445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2206C3-0F6B-581F-97BC-453175DB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47123-045B-C987-6274-7E8D1538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41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60CC90-6BB7-D04E-FA38-A06C5FE2C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B53A92-5411-32F4-F605-EC7F971E1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0CFC97-BB61-7117-1404-E6CD3F0B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77A2-646F-4DC9-9503-1F77668DC445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FB1BD2-5E2E-3101-65C9-3E131549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AD6036-00DB-8009-38C4-7B6D62DD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20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A9ADE-DE5E-B07F-ADC4-69533071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F46524"/>
                </a:solidFill>
                <a:latin typeface="Raleway" pitchFamily="2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F35FA1-717B-2783-AD69-47B1328DE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375BA-4991-3534-EC45-790372ED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77A2-646F-4DC9-9503-1F77668DC445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BCF02B-29BD-552D-D672-A021E4EB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047FB2-FCAA-773C-DD66-D0FE0622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54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7153F-FAB4-0A48-3840-79A25A4F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3D3E01-056F-E50A-5056-AB3D85C7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9D20F9-94E2-0409-A81C-5D0CD859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77A2-646F-4DC9-9503-1F77668DC445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AC6C95-8AFC-CAE9-920D-9F51E6B1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0FAF67-2B6E-EB8B-963A-D93B2EE3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50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5DA28-CACD-2996-89FA-7CE62FF0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10D3C4-ACC7-B5C2-E1A7-4C53EFB5C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C5D042-7748-B556-75A2-1E9B66109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BF3672-8106-8E9B-4866-0F07814C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77A2-646F-4DC9-9503-1F77668DC445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390630-D664-55CD-AB2F-D3B1AE98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473741-6A95-92C1-D534-1F8BF5F0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8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3203C-084F-0271-094E-291C0C8F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42DEC7-5612-4541-1C4C-FE00B6DCA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B0C2DC-2B41-4991-ACE4-6EDAF6391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92DECF-1799-2175-21BF-832692A8B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41BE43-DA4D-035A-71FB-C3805197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352511-89FF-FB87-863C-8F645D28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77A2-646F-4DC9-9503-1F77668DC445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D33268-D79F-662C-B1AE-0F8A63E1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359EBA-7B8C-7E6F-3163-09327BE7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51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CAE74-F548-40AE-F86A-503AAA2D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59FBE6-5383-3200-BCA4-4E79208E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77A2-646F-4DC9-9503-1F77668DC445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C1CC41-2DDF-8874-2538-E5763BC0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99AEFD-7D48-7AC4-674D-138EA04D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56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C5CD81-4944-C6D1-7A0A-11A2A4FD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77A2-646F-4DC9-9503-1F77668DC445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86B3DB-D911-688A-8722-D229084A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5EF9A7-7700-E19D-ADF4-9F77761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52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BBBE4-8FF1-F45C-4BA5-B13CFF4A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55C65-07E5-8E25-80DE-11596787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7E6A33-20E7-EA97-FF92-DFF102D6D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104805-7AF1-8E69-C992-F0E0A826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77A2-646F-4DC9-9503-1F77668DC445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ADDA03-045E-2D17-AD14-4F6DBE3E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270AA1-047A-3DC9-0585-DB677899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61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B39A3-3591-18EE-B1BA-C05A5891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471EDE-9484-CE00-83FC-A9F31A3E0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BBC61E-ADF1-3C2B-BC91-0023598C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69359A-C479-F5EA-4AA4-78D4120A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77A2-646F-4DC9-9503-1F77668DC445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B51802-602D-0FCF-77BB-98E2F222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C7FC50-AA00-B328-00E6-F1128CEE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08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E5D8A6-425F-7D1E-BA80-098A60BC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C4FC2B-9618-C058-1C45-7E1CA524F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DB473E-9AC4-2493-D66F-315367C16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77A2-646F-4DC9-9503-1F77668DC445}" type="datetimeFigureOut">
              <a:rPr lang="de-DE" smtClean="0"/>
              <a:t>02.07.2022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3CB15-B93D-A40B-57BD-447CC36D5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A8D4A4-A948-FCDB-5AD8-27129274C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EF07-3D6F-488C-BAE5-7462148DA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54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CCFF6-2432-A1E1-4E2E-AC1C46FD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D01F8C-ACA1-35D5-DE71-BACCABB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C3C07C-BA85-BB07-D71E-4A523C34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910" y="-52837"/>
            <a:ext cx="12325819" cy="69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9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E50653-B587-BDBB-1F33-7BCE623A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Backlog Planung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A948C2-3868-B76A-0622-AE4580FC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9E547C-40D3-1069-DA82-11DC0BBFA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193" y="1797353"/>
            <a:ext cx="5248313" cy="385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34E5B-16FD-3D71-DC0D-D5C34A95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Backlog Ist Zustand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7CA950D8-B4F8-915B-D335-E5A35291C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2248" y="1690688"/>
            <a:ext cx="1628131" cy="445754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6B006F0-DC35-7998-A30C-656D835C9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77" y="1489797"/>
            <a:ext cx="5986087" cy="474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8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217E5-2633-2C5E-2C99-552A9646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lief schlecht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7F4035-B529-7248-F5EA-55E5A3BF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Krankheit von Carmen</a:t>
            </a:r>
          </a:p>
          <a:p>
            <a:pPr lvl="1"/>
            <a:r>
              <a:rPr lang="de-DE" dirty="0"/>
              <a:t>Dedizierte Frontendexpertin, die das Aufsetzen des Frontends bereits vorbereitet hat fällt aus </a:t>
            </a:r>
          </a:p>
          <a:p>
            <a:pPr lvl="1"/>
            <a:r>
              <a:rPr lang="de-DE" dirty="0"/>
              <a:t>Auf Grund der geringen Mitarbeiterzahl, konnte Carmens Einsatz  und Kompetenz nicht ersetzt werden </a:t>
            </a:r>
          </a:p>
          <a:p>
            <a:r>
              <a:rPr lang="de-DE" dirty="0"/>
              <a:t>Versuch das Frontend alleine Umzusetzen schlug fehl</a:t>
            </a:r>
          </a:p>
          <a:p>
            <a:pPr lvl="1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FCA663F0-A56B-F7FD-FCE6-592E2056740A}"/>
              </a:ext>
            </a:extLst>
          </p:cNvPr>
          <p:cNvSpPr/>
          <p:nvPr/>
        </p:nvSpPr>
        <p:spPr>
          <a:xfrm>
            <a:off x="1215189" y="5036468"/>
            <a:ext cx="10138611" cy="1716505"/>
          </a:xfrm>
          <a:prstGeom prst="rightArrow">
            <a:avLst/>
          </a:prstGeom>
          <a:solidFill>
            <a:srgbClr val="F46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Frontend musste durch eine Konsolenanwendung </a:t>
            </a:r>
            <a:r>
              <a:rPr lang="de-DE" b="1" dirty="0" err="1"/>
              <a:t>weggemockt</a:t>
            </a:r>
            <a:r>
              <a:rPr lang="de-DE" b="1" dirty="0"/>
              <a:t> werden</a:t>
            </a:r>
          </a:p>
        </p:txBody>
      </p:sp>
    </p:spTree>
    <p:extLst>
      <p:ext uri="{BB962C8B-B14F-4D97-AF65-F5344CB8AC3E}">
        <p14:creationId xmlns:p14="http://schemas.microsoft.com/office/powerpoint/2010/main" val="227090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3145C-4B9E-A8CB-C5CF-03A62A3C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lief Gut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25F0E5-F573-F98F-8C18-317EE5F56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des Mock-Frontends </a:t>
            </a:r>
          </a:p>
          <a:p>
            <a:r>
              <a:rPr lang="de-DE" dirty="0"/>
              <a:t>Fertigstellen des Backends</a:t>
            </a:r>
          </a:p>
          <a:p>
            <a:pPr lvl="1"/>
            <a:r>
              <a:rPr lang="de-DE" dirty="0"/>
              <a:t>Hinzufügen eines </a:t>
            </a:r>
            <a:r>
              <a:rPr lang="de-DE" dirty="0" err="1"/>
              <a:t>StrategyPatterns</a:t>
            </a:r>
            <a:r>
              <a:rPr lang="de-DE" dirty="0"/>
              <a:t> für die Transaction </a:t>
            </a:r>
            <a:r>
              <a:rPr lang="de-DE" dirty="0" err="1"/>
              <a:t>Types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Funktion zum Simulieren des Verstreichens eines Monats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65C2A220-D4D7-7DF2-4D16-9DE99A60DB17}"/>
              </a:ext>
            </a:extLst>
          </p:cNvPr>
          <p:cNvSpPr/>
          <p:nvPr/>
        </p:nvSpPr>
        <p:spPr>
          <a:xfrm>
            <a:off x="1215188" y="5036468"/>
            <a:ext cx="10138611" cy="1716505"/>
          </a:xfrm>
          <a:prstGeom prst="rightArrow">
            <a:avLst/>
          </a:prstGeom>
          <a:solidFill>
            <a:srgbClr val="F46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Sehr schneller Fortschritt, trotz geringerer Mitarbeiterzahl</a:t>
            </a:r>
          </a:p>
        </p:txBody>
      </p:sp>
    </p:spTree>
    <p:extLst>
      <p:ext uri="{BB962C8B-B14F-4D97-AF65-F5344CB8AC3E}">
        <p14:creationId xmlns:p14="http://schemas.microsoft.com/office/powerpoint/2010/main" val="571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9AF3DED-6CFA-0109-E4DD-319A4130D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Geplantes Soll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91EFE224-1F3E-DE1B-905D-5493D9595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58416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Erfassen unterschiedlicher Transaktionen</a:t>
            </a:r>
          </a:p>
          <a:p>
            <a:pPr lvl="1"/>
            <a:r>
              <a:rPr lang="de-DE" dirty="0"/>
              <a:t>Positiv/Negativ </a:t>
            </a:r>
          </a:p>
          <a:p>
            <a:pPr lvl="1"/>
            <a:r>
              <a:rPr lang="de-DE" dirty="0"/>
              <a:t>Monatlich/Einmalig</a:t>
            </a:r>
          </a:p>
          <a:p>
            <a:r>
              <a:rPr lang="de-DE" dirty="0"/>
              <a:t>Verstreichen der Zeit mit Datum</a:t>
            </a:r>
          </a:p>
          <a:p>
            <a:r>
              <a:rPr lang="de-DE" dirty="0"/>
              <a:t>Persistente SQL Datenbank</a:t>
            </a:r>
          </a:p>
          <a:p>
            <a:r>
              <a:rPr lang="de-DE" dirty="0"/>
              <a:t>Frontend mit </a:t>
            </a:r>
            <a:r>
              <a:rPr lang="de-DE" dirty="0" err="1"/>
              <a:t>Thimeleaf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1413FC87-5E2C-9959-71AD-D481BED50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Ist-Zustand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2022A72F-1C39-7ECB-9132-8F09C69C6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96054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bg1"/>
              </a:buClr>
            </a:pPr>
            <a:r>
              <a:rPr lang="de-DE" dirty="0"/>
              <a:t>Transaktionen können erfasst werden </a:t>
            </a:r>
          </a:p>
          <a:p>
            <a:pPr lvl="1"/>
            <a:r>
              <a:rPr lang="de-DE" dirty="0"/>
              <a:t>Positiv/Negativ</a:t>
            </a:r>
          </a:p>
          <a:p>
            <a:pPr lvl="1"/>
            <a:r>
              <a:rPr lang="de-DE" dirty="0"/>
              <a:t>Monatlich/Einmalig </a:t>
            </a:r>
          </a:p>
          <a:p>
            <a:pPr lvl="1"/>
            <a:r>
              <a:rPr lang="de-DE" dirty="0"/>
              <a:t>Offen für Erweiterungen </a:t>
            </a:r>
          </a:p>
          <a:p>
            <a:pPr>
              <a:buClr>
                <a:schemeClr val="bg1"/>
              </a:buClr>
            </a:pPr>
            <a:r>
              <a:rPr lang="de-DE" dirty="0"/>
              <a:t>Keine Persistente Datenbank mit </a:t>
            </a:r>
            <a:r>
              <a:rPr lang="de-DE" dirty="0" err="1"/>
              <a:t>ArrayListen</a:t>
            </a:r>
            <a:endParaRPr lang="de-DE" dirty="0"/>
          </a:p>
          <a:p>
            <a:pPr>
              <a:buClr>
                <a:schemeClr val="bg1"/>
              </a:buClr>
            </a:pPr>
            <a:r>
              <a:rPr lang="de-DE" dirty="0"/>
              <a:t>Demo-Frontend in der </a:t>
            </a:r>
            <a:r>
              <a:rPr lang="de-DE" dirty="0" err="1"/>
              <a:t>Console</a:t>
            </a:r>
            <a:endParaRPr lang="de-DE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23B251EB-1DBC-F27A-B84E-F9D1C9F9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1928" cy="1609530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accent2"/>
                </a:solidFill>
                <a:latin typeface="Raleway" pitchFamily="2" charset="0"/>
              </a:rPr>
              <a:t>Quality </a:t>
            </a:r>
            <a:r>
              <a:rPr lang="de-DE" sz="4000" b="1" dirty="0" err="1">
                <a:solidFill>
                  <a:schemeClr val="accent2"/>
                </a:solidFill>
                <a:latin typeface="Raleway" pitchFamily="2" charset="0"/>
              </a:rPr>
              <a:t>Assesment</a:t>
            </a:r>
            <a:r>
              <a:rPr lang="de-DE" sz="4000" b="1" dirty="0">
                <a:solidFill>
                  <a:schemeClr val="accent2"/>
                </a:solidFill>
                <a:latin typeface="Raleway" pitchFamily="2" charset="0"/>
              </a:rPr>
              <a:t> des Gesamtprojektes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2ACF1619-0D42-F66C-E308-CF1E30332CED}"/>
              </a:ext>
            </a:extLst>
          </p:cNvPr>
          <p:cNvSpPr/>
          <p:nvPr/>
        </p:nvSpPr>
        <p:spPr>
          <a:xfrm>
            <a:off x="950495" y="5176837"/>
            <a:ext cx="10138611" cy="1716505"/>
          </a:xfrm>
          <a:prstGeom prst="rightArrow">
            <a:avLst/>
          </a:prstGeom>
          <a:solidFill>
            <a:srgbClr val="F46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Ohne massive Probleme / Krankheit hätte sich das Frontend problemlos umsetzen lassen</a:t>
            </a:r>
          </a:p>
        </p:txBody>
      </p:sp>
      <p:pic>
        <p:nvPicPr>
          <p:cNvPr id="17" name="Grafik 16" descr="Häkchen mit einfarbiger Füllung">
            <a:extLst>
              <a:ext uri="{FF2B5EF4-FFF2-40B4-BE49-F238E27FC236}">
                <a16:creationId xmlns:a16="http://schemas.microsoft.com/office/drawing/2014/main" id="{7C6F1AE0-ACF5-59F0-DDDE-3C770F5D3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1586" y="2505075"/>
            <a:ext cx="706603" cy="706603"/>
          </a:xfrm>
          <a:prstGeom prst="rect">
            <a:avLst/>
          </a:prstGeom>
        </p:spPr>
      </p:pic>
      <p:pic>
        <p:nvPicPr>
          <p:cNvPr id="22" name="Grafik 21" descr="Häkchen mit einfarbiger Füllung">
            <a:extLst>
              <a:ext uri="{FF2B5EF4-FFF2-40B4-BE49-F238E27FC236}">
                <a16:creationId xmlns:a16="http://schemas.microsoft.com/office/drawing/2014/main" id="{990F2195-3E1F-E537-D7BF-BB332F17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9147" y="3211678"/>
            <a:ext cx="358083" cy="358083"/>
          </a:xfrm>
          <a:prstGeom prst="rect">
            <a:avLst/>
          </a:prstGeom>
        </p:spPr>
      </p:pic>
      <p:pic>
        <p:nvPicPr>
          <p:cNvPr id="23" name="Grafik 22" descr="Häkchen mit einfarbiger Füllung">
            <a:extLst>
              <a:ext uri="{FF2B5EF4-FFF2-40B4-BE49-F238E27FC236}">
                <a16:creationId xmlns:a16="http://schemas.microsoft.com/office/drawing/2014/main" id="{22EE958F-A162-29B8-FBEF-D8DA3FC1B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3624" y="3560198"/>
            <a:ext cx="358083" cy="358083"/>
          </a:xfrm>
          <a:prstGeom prst="rect">
            <a:avLst/>
          </a:prstGeom>
        </p:spPr>
      </p:pic>
      <p:pic>
        <p:nvPicPr>
          <p:cNvPr id="26" name="Grafik 25" descr="Häkchen mit einfarbiger Füllung">
            <a:extLst>
              <a:ext uri="{FF2B5EF4-FFF2-40B4-BE49-F238E27FC236}">
                <a16:creationId xmlns:a16="http://schemas.microsoft.com/office/drawing/2014/main" id="{4D3A4399-CF9C-D40C-7BCC-8F76FB7E9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101" y="3843507"/>
            <a:ext cx="358083" cy="358083"/>
          </a:xfrm>
          <a:prstGeom prst="rect">
            <a:avLst/>
          </a:prstGeom>
        </p:spPr>
      </p:pic>
      <p:pic>
        <p:nvPicPr>
          <p:cNvPr id="21" name="Grafik 20" descr="Marke Kreuz mit einfarbiger Füllung">
            <a:extLst>
              <a:ext uri="{FF2B5EF4-FFF2-40B4-BE49-F238E27FC236}">
                <a16:creationId xmlns:a16="http://schemas.microsoft.com/office/drawing/2014/main" id="{620FDB03-C6FD-E090-2233-B89FAF461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006" y="4266801"/>
            <a:ext cx="449821" cy="449821"/>
          </a:xfrm>
          <a:prstGeom prst="rect">
            <a:avLst/>
          </a:prstGeom>
        </p:spPr>
      </p:pic>
      <p:pic>
        <p:nvPicPr>
          <p:cNvPr id="28" name="Grafik 27" descr="Marke Kreuz mit einfarbiger Füllung">
            <a:extLst>
              <a:ext uri="{FF2B5EF4-FFF2-40B4-BE49-F238E27FC236}">
                <a16:creationId xmlns:a16="http://schemas.microsoft.com/office/drawing/2014/main" id="{3D17B87B-E7FB-3C20-A06D-2DAE9BC4D2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02844" y="4951926"/>
            <a:ext cx="449821" cy="4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5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3145C-4B9E-A8CB-C5CF-03A62A3C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Key-Takeaways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DA7F6FC2-B86A-FDBB-B6DE-8804DA2F3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231549"/>
              </p:ext>
            </p:extLst>
          </p:nvPr>
        </p:nvGraphicFramePr>
        <p:xfrm>
          <a:off x="838200" y="1408064"/>
          <a:ext cx="10515600" cy="4768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24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E8CEDCD-CD6F-3C38-47BD-B25F67A1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des IST-Zustandes</a:t>
            </a:r>
          </a:p>
        </p:txBody>
      </p:sp>
    </p:spTree>
    <p:extLst>
      <p:ext uri="{BB962C8B-B14F-4D97-AF65-F5344CB8AC3E}">
        <p14:creationId xmlns:p14="http://schemas.microsoft.com/office/powerpoint/2010/main" val="86034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Raleway</vt:lpstr>
      <vt:lpstr>Office</vt:lpstr>
      <vt:lpstr>PowerPoint-Präsentation</vt:lpstr>
      <vt:lpstr>Backlog Planung</vt:lpstr>
      <vt:lpstr>Backlog Ist Zustand</vt:lpstr>
      <vt:lpstr>Was lief schlecht</vt:lpstr>
      <vt:lpstr>Was lief Gut</vt:lpstr>
      <vt:lpstr>Quality Assesment des Gesamtprojektes</vt:lpstr>
      <vt:lpstr>Key-Takeaways</vt:lpstr>
      <vt:lpstr>Demo des IST-Zustandes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Lang</dc:creator>
  <cp:lastModifiedBy>Jonas Lang</cp:lastModifiedBy>
  <cp:revision>3</cp:revision>
  <dcterms:created xsi:type="dcterms:W3CDTF">2022-06-11T07:23:08Z</dcterms:created>
  <dcterms:modified xsi:type="dcterms:W3CDTF">2022-07-02T17:44:16Z</dcterms:modified>
</cp:coreProperties>
</file>