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83" r:id="rId4"/>
    <p:sldId id="285" r:id="rId5"/>
    <p:sldId id="291" r:id="rId6"/>
    <p:sldId id="286" r:id="rId7"/>
    <p:sldId id="287" r:id="rId8"/>
    <p:sldId id="289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524"/>
    <a:srgbClr val="003E71"/>
    <a:srgbClr val="D9D9D9"/>
    <a:srgbClr val="6F2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B7EE9-242A-4490-BF63-A9702B37D8EB}" v="41" dt="2022-05-21T11:55:04.243"/>
  </p1510:revLst>
</p1510:revInfo>
</file>

<file path=ppt/tableStyles.xml><?xml version="1.0" encoding="utf-8"?>
<a:tblStyleLst xmlns:a="http://schemas.openxmlformats.org/drawingml/2006/main" def="{E77C1E14-A966-441C-8A36-8A7FCCC4CA5A}">
  <a:tblStyle styleId="{E77C1E14-A966-441C-8A36-8A7FCCC4CA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0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Lang" userId="8b820b0b775c2b26" providerId="LiveId" clId="{D77B7EE9-242A-4490-BF63-A9702B37D8EB}"/>
    <pc:docChg chg="undo redo custSel addSld delSld modSld">
      <pc:chgData name="Jonas Lang" userId="8b820b0b775c2b26" providerId="LiveId" clId="{D77B7EE9-242A-4490-BF63-A9702B37D8EB}" dt="2022-05-21T11:55:04.242" v="970" actId="1076"/>
      <pc:docMkLst>
        <pc:docMk/>
      </pc:docMkLst>
      <pc:sldChg chg="modSp mod">
        <pc:chgData name="Jonas Lang" userId="8b820b0b775c2b26" providerId="LiveId" clId="{D77B7EE9-242A-4490-BF63-A9702B37D8EB}" dt="2022-05-21T11:25:37.103" v="13"/>
        <pc:sldMkLst>
          <pc:docMk/>
          <pc:sldMk cId="0" sldId="256"/>
        </pc:sldMkLst>
        <pc:spChg chg="mod">
          <ac:chgData name="Jonas Lang" userId="8b820b0b775c2b26" providerId="LiveId" clId="{D77B7EE9-242A-4490-BF63-A9702B37D8EB}" dt="2022-05-21T11:25:37.103" v="13"/>
          <ac:spMkLst>
            <pc:docMk/>
            <pc:sldMk cId="0" sldId="256"/>
            <ac:spMk id="72" creationId="{00000000-0000-0000-0000-000000000000}"/>
          </ac:spMkLst>
        </pc:spChg>
      </pc:sldChg>
      <pc:sldChg chg="addSp delSp modSp mod">
        <pc:chgData name="Jonas Lang" userId="8b820b0b775c2b26" providerId="LiveId" clId="{D77B7EE9-242A-4490-BF63-A9702B37D8EB}" dt="2022-05-21T11:28:20.492" v="62" actId="1076"/>
        <pc:sldMkLst>
          <pc:docMk/>
          <pc:sldMk cId="0" sldId="257"/>
        </pc:sldMkLst>
        <pc:spChg chg="mod">
          <ac:chgData name="Jonas Lang" userId="8b820b0b775c2b26" providerId="LiveId" clId="{D77B7EE9-242A-4490-BF63-A9702B37D8EB}" dt="2022-05-21T11:27:51.627" v="52" actId="20577"/>
          <ac:spMkLst>
            <pc:docMk/>
            <pc:sldMk cId="0" sldId="257"/>
            <ac:spMk id="78" creationId="{00000000-0000-0000-0000-000000000000}"/>
          </ac:spMkLst>
        </pc:spChg>
        <pc:spChg chg="del">
          <ac:chgData name="Jonas Lang" userId="8b820b0b775c2b26" providerId="LiveId" clId="{D77B7EE9-242A-4490-BF63-A9702B37D8EB}" dt="2022-05-21T11:25:59.208" v="23" actId="478"/>
          <ac:spMkLst>
            <pc:docMk/>
            <pc:sldMk cId="0" sldId="257"/>
            <ac:spMk id="98" creationId="{BEA51CE1-B801-15E2-2ADB-0A8511220302}"/>
          </ac:spMkLst>
        </pc:spChg>
        <pc:spChg chg="del">
          <ac:chgData name="Jonas Lang" userId="8b820b0b775c2b26" providerId="LiveId" clId="{D77B7EE9-242A-4490-BF63-A9702B37D8EB}" dt="2022-05-21T11:25:59.208" v="23" actId="478"/>
          <ac:spMkLst>
            <pc:docMk/>
            <pc:sldMk cId="0" sldId="257"/>
            <ac:spMk id="99" creationId="{AD782701-6F30-4D3F-67A2-A8E74F7F7CCA}"/>
          </ac:spMkLst>
        </pc:spChg>
        <pc:spChg chg="del">
          <ac:chgData name="Jonas Lang" userId="8b820b0b775c2b26" providerId="LiveId" clId="{D77B7EE9-242A-4490-BF63-A9702B37D8EB}" dt="2022-05-21T11:25:59.208" v="23" actId="478"/>
          <ac:spMkLst>
            <pc:docMk/>
            <pc:sldMk cId="0" sldId="257"/>
            <ac:spMk id="100" creationId="{399FA58E-F3A4-81A4-3FE3-23F33EE2BD49}"/>
          </ac:spMkLst>
        </pc:spChg>
        <pc:spChg chg="del">
          <ac:chgData name="Jonas Lang" userId="8b820b0b775c2b26" providerId="LiveId" clId="{D77B7EE9-242A-4490-BF63-A9702B37D8EB}" dt="2022-05-21T11:25:59.208" v="23" actId="478"/>
          <ac:spMkLst>
            <pc:docMk/>
            <pc:sldMk cId="0" sldId="257"/>
            <ac:spMk id="101" creationId="{CC0A40D7-749C-AB3E-EA00-958967F25FEE}"/>
          </ac:spMkLst>
        </pc:spChg>
        <pc:spChg chg="del">
          <ac:chgData name="Jonas Lang" userId="8b820b0b775c2b26" providerId="LiveId" clId="{D77B7EE9-242A-4490-BF63-A9702B37D8EB}" dt="2022-05-21T11:26:01.060" v="24" actId="478"/>
          <ac:spMkLst>
            <pc:docMk/>
            <pc:sldMk cId="0" sldId="257"/>
            <ac:spMk id="102" creationId="{83494F50-038F-219C-58CB-8BBDFF6A30EA}"/>
          </ac:spMkLst>
        </pc:spChg>
        <pc:spChg chg="del">
          <ac:chgData name="Jonas Lang" userId="8b820b0b775c2b26" providerId="LiveId" clId="{D77B7EE9-242A-4490-BF63-A9702B37D8EB}" dt="2022-05-21T11:25:59.208" v="23" actId="478"/>
          <ac:spMkLst>
            <pc:docMk/>
            <pc:sldMk cId="0" sldId="257"/>
            <ac:spMk id="103" creationId="{CC818947-4225-50EC-6C06-29DEC6A8CAA2}"/>
          </ac:spMkLst>
        </pc:spChg>
        <pc:spChg chg="del">
          <ac:chgData name="Jonas Lang" userId="8b820b0b775c2b26" providerId="LiveId" clId="{D77B7EE9-242A-4490-BF63-A9702B37D8EB}" dt="2022-05-21T11:25:59.208" v="23" actId="478"/>
          <ac:spMkLst>
            <pc:docMk/>
            <pc:sldMk cId="0" sldId="257"/>
            <ac:spMk id="104" creationId="{2B12064E-E302-D5D1-D7B3-CFFCFEDB05A4}"/>
          </ac:spMkLst>
        </pc:spChg>
        <pc:spChg chg="del">
          <ac:chgData name="Jonas Lang" userId="8b820b0b775c2b26" providerId="LiveId" clId="{D77B7EE9-242A-4490-BF63-A9702B37D8EB}" dt="2022-05-21T11:25:59.208" v="23" actId="478"/>
          <ac:spMkLst>
            <pc:docMk/>
            <pc:sldMk cId="0" sldId="257"/>
            <ac:spMk id="105" creationId="{DCF9A720-27A5-7462-7757-4B618F75CC76}"/>
          </ac:spMkLst>
        </pc:spChg>
        <pc:spChg chg="del">
          <ac:chgData name="Jonas Lang" userId="8b820b0b775c2b26" providerId="LiveId" clId="{D77B7EE9-242A-4490-BF63-A9702B37D8EB}" dt="2022-05-21T11:25:59.208" v="23" actId="478"/>
          <ac:spMkLst>
            <pc:docMk/>
            <pc:sldMk cId="0" sldId="257"/>
            <ac:spMk id="141" creationId="{E346F256-D93C-3456-2F5F-CD83A7C41F46}"/>
          </ac:spMkLst>
        </pc:spChg>
        <pc:grpChg chg="del">
          <ac:chgData name="Jonas Lang" userId="8b820b0b775c2b26" providerId="LiveId" clId="{D77B7EE9-242A-4490-BF63-A9702B37D8EB}" dt="2022-05-21T11:25:55.923" v="22" actId="478"/>
          <ac:grpSpMkLst>
            <pc:docMk/>
            <pc:sldMk cId="0" sldId="257"/>
            <ac:grpSpMk id="106" creationId="{F65E04D3-8C00-94E6-B1D5-903CE3554EA0}"/>
          </ac:grpSpMkLst>
        </pc:grpChg>
        <pc:grpChg chg="del">
          <ac:chgData name="Jonas Lang" userId="8b820b0b775c2b26" providerId="LiveId" clId="{D77B7EE9-242A-4490-BF63-A9702B37D8EB}" dt="2022-05-21T11:25:59.208" v="23" actId="478"/>
          <ac:grpSpMkLst>
            <pc:docMk/>
            <pc:sldMk cId="0" sldId="257"/>
            <ac:grpSpMk id="120" creationId="{138B7715-6E9B-7FE8-102B-9DEC844805F2}"/>
          </ac:grpSpMkLst>
        </pc:grpChg>
        <pc:picChg chg="del">
          <ac:chgData name="Jonas Lang" userId="8b820b0b775c2b26" providerId="LiveId" clId="{D77B7EE9-242A-4490-BF63-A9702B37D8EB}" dt="2022-05-21T11:25:59.208" v="23" actId="478"/>
          <ac:picMkLst>
            <pc:docMk/>
            <pc:sldMk cId="0" sldId="257"/>
            <ac:picMk id="145" creationId="{BBD62F85-D827-4A01-CAEC-77A826F4AA33}"/>
          </ac:picMkLst>
        </pc:picChg>
        <pc:picChg chg="add del mod">
          <ac:chgData name="Jonas Lang" userId="8b820b0b775c2b26" providerId="LiveId" clId="{D77B7EE9-242A-4490-BF63-A9702B37D8EB}" dt="2022-05-21T11:26:37.283" v="31" actId="478"/>
          <ac:picMkLst>
            <pc:docMk/>
            <pc:sldMk cId="0" sldId="257"/>
            <ac:picMk id="1026" creationId="{0A15A2ED-0E44-0919-E22C-B99E30F5FA4D}"/>
          </ac:picMkLst>
        </pc:picChg>
        <pc:picChg chg="add del mod">
          <ac:chgData name="Jonas Lang" userId="8b820b0b775c2b26" providerId="LiveId" clId="{D77B7EE9-242A-4490-BF63-A9702B37D8EB}" dt="2022-05-21T11:28:08.261" v="54" actId="478"/>
          <ac:picMkLst>
            <pc:docMk/>
            <pc:sldMk cId="0" sldId="257"/>
            <ac:picMk id="1028" creationId="{6D76E473-49F6-4036-4425-815543F26947}"/>
          </ac:picMkLst>
        </pc:picChg>
        <pc:picChg chg="add mod">
          <ac:chgData name="Jonas Lang" userId="8b820b0b775c2b26" providerId="LiveId" clId="{D77B7EE9-242A-4490-BF63-A9702B37D8EB}" dt="2022-05-21T11:28:20.492" v="62" actId="1076"/>
          <ac:picMkLst>
            <pc:docMk/>
            <pc:sldMk cId="0" sldId="257"/>
            <ac:picMk id="1030" creationId="{84408D5D-9428-0F02-403F-C6081A684EA8}"/>
          </ac:picMkLst>
        </pc:picChg>
        <pc:cxnChg chg="mod">
          <ac:chgData name="Jonas Lang" userId="8b820b0b775c2b26" providerId="LiveId" clId="{D77B7EE9-242A-4490-BF63-A9702B37D8EB}" dt="2022-05-21T11:25:55.923" v="22" actId="478"/>
          <ac:cxnSpMkLst>
            <pc:docMk/>
            <pc:sldMk cId="0" sldId="257"/>
            <ac:cxnSpMk id="107" creationId="{83D2B946-37D6-1E70-0BF7-6D1B49E1D01A}"/>
          </ac:cxnSpMkLst>
        </pc:cxnChg>
        <pc:cxnChg chg="mod">
          <ac:chgData name="Jonas Lang" userId="8b820b0b775c2b26" providerId="LiveId" clId="{D77B7EE9-242A-4490-BF63-A9702B37D8EB}" dt="2022-05-21T11:25:55.923" v="22" actId="478"/>
          <ac:cxnSpMkLst>
            <pc:docMk/>
            <pc:sldMk cId="0" sldId="257"/>
            <ac:cxnSpMk id="108" creationId="{03248694-4C79-0C7A-03D6-964AE159936F}"/>
          </ac:cxnSpMkLst>
        </pc:cxnChg>
        <pc:cxnChg chg="mod">
          <ac:chgData name="Jonas Lang" userId="8b820b0b775c2b26" providerId="LiveId" clId="{D77B7EE9-242A-4490-BF63-A9702B37D8EB}" dt="2022-05-21T11:25:55.923" v="22" actId="478"/>
          <ac:cxnSpMkLst>
            <pc:docMk/>
            <pc:sldMk cId="0" sldId="257"/>
            <ac:cxnSpMk id="109" creationId="{C023C610-8ABF-B007-C07F-7DE420A81BC7}"/>
          </ac:cxnSpMkLst>
        </pc:cxnChg>
        <pc:cxnChg chg="mod">
          <ac:chgData name="Jonas Lang" userId="8b820b0b775c2b26" providerId="LiveId" clId="{D77B7EE9-242A-4490-BF63-A9702B37D8EB}" dt="2022-05-21T11:25:55.923" v="22" actId="478"/>
          <ac:cxnSpMkLst>
            <pc:docMk/>
            <pc:sldMk cId="0" sldId="257"/>
            <ac:cxnSpMk id="110" creationId="{101CDA6D-2E05-33CC-087E-F3D1551CF5BB}"/>
          </ac:cxnSpMkLst>
        </pc:cxnChg>
      </pc:sldChg>
      <pc:sldChg chg="del">
        <pc:chgData name="Jonas Lang" userId="8b820b0b775c2b26" providerId="LiveId" clId="{D77B7EE9-242A-4490-BF63-A9702B37D8EB}" dt="2022-05-21T11:37:18.311" v="724" actId="47"/>
        <pc:sldMkLst>
          <pc:docMk/>
          <pc:sldMk cId="0" sldId="258"/>
        </pc:sldMkLst>
      </pc:sldChg>
      <pc:sldChg chg="del">
        <pc:chgData name="Jonas Lang" userId="8b820b0b775c2b26" providerId="LiveId" clId="{D77B7EE9-242A-4490-BF63-A9702B37D8EB}" dt="2022-05-21T11:37:23.129" v="727" actId="47"/>
        <pc:sldMkLst>
          <pc:docMk/>
          <pc:sldMk cId="299443135" sldId="279"/>
        </pc:sldMkLst>
      </pc:sldChg>
      <pc:sldChg chg="del">
        <pc:chgData name="Jonas Lang" userId="8b820b0b775c2b26" providerId="LiveId" clId="{D77B7EE9-242A-4490-BF63-A9702B37D8EB}" dt="2022-05-21T11:37:21.641" v="725" actId="47"/>
        <pc:sldMkLst>
          <pc:docMk/>
          <pc:sldMk cId="46223780" sldId="280"/>
        </pc:sldMkLst>
      </pc:sldChg>
      <pc:sldChg chg="del">
        <pc:chgData name="Jonas Lang" userId="8b820b0b775c2b26" providerId="LiveId" clId="{D77B7EE9-242A-4490-BF63-A9702B37D8EB}" dt="2022-05-21T11:37:22.490" v="726" actId="47"/>
        <pc:sldMkLst>
          <pc:docMk/>
          <pc:sldMk cId="3589100905" sldId="281"/>
        </pc:sldMkLst>
      </pc:sldChg>
      <pc:sldChg chg="del">
        <pc:chgData name="Jonas Lang" userId="8b820b0b775c2b26" providerId="LiveId" clId="{D77B7EE9-242A-4490-BF63-A9702B37D8EB}" dt="2022-05-21T11:37:24.914" v="728" actId="47"/>
        <pc:sldMkLst>
          <pc:docMk/>
          <pc:sldMk cId="1202442177" sldId="282"/>
        </pc:sldMkLst>
      </pc:sldChg>
      <pc:sldChg chg="add">
        <pc:chgData name="Jonas Lang" userId="8b820b0b775c2b26" providerId="LiveId" clId="{D77B7EE9-242A-4490-BF63-A9702B37D8EB}" dt="2022-05-21T11:27:49.426" v="51" actId="2890"/>
        <pc:sldMkLst>
          <pc:docMk/>
          <pc:sldMk cId="2189326292" sldId="283"/>
        </pc:sldMkLst>
      </pc:sldChg>
      <pc:sldChg chg="new del">
        <pc:chgData name="Jonas Lang" userId="8b820b0b775c2b26" providerId="LiveId" clId="{D77B7EE9-242A-4490-BF63-A9702B37D8EB}" dt="2022-05-21T11:28:36.793" v="65" actId="47"/>
        <pc:sldMkLst>
          <pc:docMk/>
          <pc:sldMk cId="2182269706" sldId="284"/>
        </pc:sldMkLst>
      </pc:sldChg>
      <pc:sldChg chg="addSp delSp modSp add mod">
        <pc:chgData name="Jonas Lang" userId="8b820b0b775c2b26" providerId="LiveId" clId="{D77B7EE9-242A-4490-BF63-A9702B37D8EB}" dt="2022-05-21T11:31:01.381" v="87" actId="14100"/>
        <pc:sldMkLst>
          <pc:docMk/>
          <pc:sldMk cId="3213844980" sldId="285"/>
        </pc:sldMkLst>
        <pc:spChg chg="mod">
          <ac:chgData name="Jonas Lang" userId="8b820b0b775c2b26" providerId="LiveId" clId="{D77B7EE9-242A-4490-BF63-A9702B37D8EB}" dt="2022-05-21T11:28:42.167" v="77" actId="20577"/>
          <ac:spMkLst>
            <pc:docMk/>
            <pc:sldMk cId="3213844980" sldId="285"/>
            <ac:spMk id="78" creationId="{00000000-0000-0000-0000-000000000000}"/>
          </ac:spMkLst>
        </pc:spChg>
        <pc:picChg chg="add del mod">
          <ac:chgData name="Jonas Lang" userId="8b820b0b775c2b26" providerId="LiveId" clId="{D77B7EE9-242A-4490-BF63-A9702B37D8EB}" dt="2022-05-21T11:30:30.684" v="83" actId="478"/>
          <ac:picMkLst>
            <pc:docMk/>
            <pc:sldMk cId="3213844980" sldId="285"/>
            <ac:picMk id="3" creationId="{0A90E00D-160B-9114-C24E-54E70875860F}"/>
          </ac:picMkLst>
        </pc:picChg>
        <pc:picChg chg="add del">
          <ac:chgData name="Jonas Lang" userId="8b820b0b775c2b26" providerId="LiveId" clId="{D77B7EE9-242A-4490-BF63-A9702B37D8EB}" dt="2022-05-21T11:30:38.779" v="85" actId="478"/>
          <ac:picMkLst>
            <pc:docMk/>
            <pc:sldMk cId="3213844980" sldId="285"/>
            <ac:picMk id="5" creationId="{06C25B39-7BA9-4621-2D92-564CF74C871F}"/>
          </ac:picMkLst>
        </pc:picChg>
        <pc:picChg chg="add mod">
          <ac:chgData name="Jonas Lang" userId="8b820b0b775c2b26" providerId="LiveId" clId="{D77B7EE9-242A-4490-BF63-A9702B37D8EB}" dt="2022-05-21T11:31:01.381" v="87" actId="14100"/>
          <ac:picMkLst>
            <pc:docMk/>
            <pc:sldMk cId="3213844980" sldId="285"/>
            <ac:picMk id="7" creationId="{45F0CF56-286B-D6C4-BD84-E2B493E73C4E}"/>
          </ac:picMkLst>
        </pc:picChg>
        <pc:picChg chg="del">
          <ac:chgData name="Jonas Lang" userId="8b820b0b775c2b26" providerId="LiveId" clId="{D77B7EE9-242A-4490-BF63-A9702B37D8EB}" dt="2022-05-21T11:28:44.116" v="78" actId="478"/>
          <ac:picMkLst>
            <pc:docMk/>
            <pc:sldMk cId="3213844980" sldId="285"/>
            <ac:picMk id="1028" creationId="{6D76E473-49F6-4036-4425-815543F26947}"/>
          </ac:picMkLst>
        </pc:picChg>
      </pc:sldChg>
      <pc:sldChg chg="addSp delSp modSp add mod">
        <pc:chgData name="Jonas Lang" userId="8b820b0b775c2b26" providerId="LiveId" clId="{D77B7EE9-242A-4490-BF63-A9702B37D8EB}" dt="2022-05-21T11:32:13.221" v="291" actId="20577"/>
        <pc:sldMkLst>
          <pc:docMk/>
          <pc:sldMk cId="3426718440" sldId="286"/>
        </pc:sldMkLst>
        <pc:spChg chg="add mod">
          <ac:chgData name="Jonas Lang" userId="8b820b0b775c2b26" providerId="LiveId" clId="{D77B7EE9-242A-4490-BF63-A9702B37D8EB}" dt="2022-05-21T11:32:13.221" v="291" actId="20577"/>
          <ac:spMkLst>
            <pc:docMk/>
            <pc:sldMk cId="3426718440" sldId="286"/>
            <ac:spMk id="2" creationId="{A2940067-D533-DF81-7A74-DD4BF4B3BE59}"/>
          </ac:spMkLst>
        </pc:spChg>
        <pc:spChg chg="mod">
          <ac:chgData name="Jonas Lang" userId="8b820b0b775c2b26" providerId="LiveId" clId="{D77B7EE9-242A-4490-BF63-A9702B37D8EB}" dt="2022-05-21T11:31:14.489" v="102" actId="20577"/>
          <ac:spMkLst>
            <pc:docMk/>
            <pc:sldMk cId="3426718440" sldId="286"/>
            <ac:spMk id="78" creationId="{00000000-0000-0000-0000-000000000000}"/>
          </ac:spMkLst>
        </pc:spChg>
        <pc:picChg chg="del">
          <ac:chgData name="Jonas Lang" userId="8b820b0b775c2b26" providerId="LiveId" clId="{D77B7EE9-242A-4490-BF63-A9702B37D8EB}" dt="2022-05-21T11:31:15.900" v="103" actId="478"/>
          <ac:picMkLst>
            <pc:docMk/>
            <pc:sldMk cId="3426718440" sldId="286"/>
            <ac:picMk id="7" creationId="{45F0CF56-286B-D6C4-BD84-E2B493E73C4E}"/>
          </ac:picMkLst>
        </pc:picChg>
      </pc:sldChg>
      <pc:sldChg chg="addSp delSp modSp add mod modClrScheme chgLayout">
        <pc:chgData name="Jonas Lang" userId="8b820b0b775c2b26" providerId="LiveId" clId="{D77B7EE9-242A-4490-BF63-A9702B37D8EB}" dt="2022-05-21T11:41:39.293" v="958" actId="20577"/>
        <pc:sldMkLst>
          <pc:docMk/>
          <pc:sldMk cId="2806234104" sldId="287"/>
        </pc:sldMkLst>
        <pc:spChg chg="add del mod">
          <ac:chgData name="Jonas Lang" userId="8b820b0b775c2b26" providerId="LiveId" clId="{D77B7EE9-242A-4490-BF63-A9702B37D8EB}" dt="2022-05-21T11:41:39.293" v="958" actId="20577"/>
          <ac:spMkLst>
            <pc:docMk/>
            <pc:sldMk cId="2806234104" sldId="287"/>
            <ac:spMk id="2" creationId="{A2940067-D533-DF81-7A74-DD4BF4B3BE59}"/>
          </ac:spMkLst>
        </pc:spChg>
        <pc:spChg chg="add del mod ord">
          <ac:chgData name="Jonas Lang" userId="8b820b0b775c2b26" providerId="LiveId" clId="{D77B7EE9-242A-4490-BF63-A9702B37D8EB}" dt="2022-05-21T11:35:56.796" v="615" actId="700"/>
          <ac:spMkLst>
            <pc:docMk/>
            <pc:sldMk cId="2806234104" sldId="287"/>
            <ac:spMk id="3" creationId="{A878D1A7-1DC6-31D9-C56C-79D7E0861844}"/>
          </ac:spMkLst>
        </pc:spChg>
        <pc:spChg chg="mod ord">
          <ac:chgData name="Jonas Lang" userId="8b820b0b775c2b26" providerId="LiveId" clId="{D77B7EE9-242A-4490-BF63-A9702B37D8EB}" dt="2022-05-21T11:40:58.060" v="890" actId="26606"/>
          <ac:spMkLst>
            <pc:docMk/>
            <pc:sldMk cId="2806234104" sldId="287"/>
            <ac:spMk id="78" creationId="{00000000-0000-0000-0000-000000000000}"/>
          </ac:spMkLst>
        </pc:spChg>
        <pc:spChg chg="add del mod">
          <ac:chgData name="Jonas Lang" userId="8b820b0b775c2b26" providerId="LiveId" clId="{D77B7EE9-242A-4490-BF63-A9702B37D8EB}" dt="2022-05-21T11:40:58.060" v="890" actId="26606"/>
          <ac:spMkLst>
            <pc:docMk/>
            <pc:sldMk cId="2806234104" sldId="287"/>
            <ac:spMk id="83" creationId="{DA6E8168-384E-87E0-3CA6-0D68602A98DF}"/>
          </ac:spMkLst>
        </pc:spChg>
      </pc:sldChg>
      <pc:sldChg chg="addSp delSp modSp new del mod modClrScheme chgLayout">
        <pc:chgData name="Jonas Lang" userId="8b820b0b775c2b26" providerId="LiveId" clId="{D77B7EE9-242A-4490-BF63-A9702B37D8EB}" dt="2022-05-21T11:37:14.083" v="723" actId="47"/>
        <pc:sldMkLst>
          <pc:docMk/>
          <pc:sldMk cId="3136954739" sldId="288"/>
        </pc:sldMkLst>
        <pc:spChg chg="add del mod">
          <ac:chgData name="Jonas Lang" userId="8b820b0b775c2b26" providerId="LiveId" clId="{D77B7EE9-242A-4490-BF63-A9702B37D8EB}" dt="2022-05-21T11:36:12.671" v="621" actId="700"/>
          <ac:spMkLst>
            <pc:docMk/>
            <pc:sldMk cId="3136954739" sldId="288"/>
            <ac:spMk id="2" creationId="{21BED942-7B38-D313-A3C0-56F2A158850A}"/>
          </ac:spMkLst>
        </pc:spChg>
        <pc:spChg chg="add del mod">
          <ac:chgData name="Jonas Lang" userId="8b820b0b775c2b26" providerId="LiveId" clId="{D77B7EE9-242A-4490-BF63-A9702B37D8EB}" dt="2022-05-21T11:36:38.993" v="653"/>
          <ac:spMkLst>
            <pc:docMk/>
            <pc:sldMk cId="3136954739" sldId="288"/>
            <ac:spMk id="3" creationId="{CCEAB33A-E60E-A1DF-99E2-D7A32532F507}"/>
          </ac:spMkLst>
        </pc:spChg>
        <pc:spChg chg="add del mod">
          <ac:chgData name="Jonas Lang" userId="8b820b0b775c2b26" providerId="LiveId" clId="{D77B7EE9-242A-4490-BF63-A9702B37D8EB}" dt="2022-05-21T11:36:38.993" v="653"/>
          <ac:spMkLst>
            <pc:docMk/>
            <pc:sldMk cId="3136954739" sldId="288"/>
            <ac:spMk id="4" creationId="{2C967707-A6E2-7C86-0D3B-2242B201B7C9}"/>
          </ac:spMkLst>
        </pc:spChg>
      </pc:sldChg>
      <pc:sldChg chg="modSp add mod">
        <pc:chgData name="Jonas Lang" userId="8b820b0b775c2b26" providerId="LiveId" clId="{D77B7EE9-242A-4490-BF63-A9702B37D8EB}" dt="2022-05-21T11:37:39.159" v="765" actId="20577"/>
        <pc:sldMkLst>
          <pc:docMk/>
          <pc:sldMk cId="2709626338" sldId="289"/>
        </pc:sldMkLst>
        <pc:spChg chg="mod">
          <ac:chgData name="Jonas Lang" userId="8b820b0b775c2b26" providerId="LiveId" clId="{D77B7EE9-242A-4490-BF63-A9702B37D8EB}" dt="2022-05-21T11:37:39.159" v="765" actId="20577"/>
          <ac:spMkLst>
            <pc:docMk/>
            <pc:sldMk cId="2709626338" sldId="289"/>
            <ac:spMk id="2" creationId="{A2940067-D533-DF81-7A74-DD4BF4B3BE59}"/>
          </ac:spMkLst>
        </pc:spChg>
        <pc:spChg chg="mod">
          <ac:chgData name="Jonas Lang" userId="8b820b0b775c2b26" providerId="LiveId" clId="{D77B7EE9-242A-4490-BF63-A9702B37D8EB}" dt="2022-05-21T11:37:31.809" v="745" actId="20577"/>
          <ac:spMkLst>
            <pc:docMk/>
            <pc:sldMk cId="2709626338" sldId="289"/>
            <ac:spMk id="78" creationId="{00000000-0000-0000-0000-000000000000}"/>
          </ac:spMkLst>
        </pc:spChg>
      </pc:sldChg>
      <pc:sldChg chg="addSp delSp new del">
        <pc:chgData name="Jonas Lang" userId="8b820b0b775c2b26" providerId="LiveId" clId="{D77B7EE9-242A-4490-BF63-A9702B37D8EB}" dt="2022-05-21T11:54:31.339" v="963" actId="47"/>
        <pc:sldMkLst>
          <pc:docMk/>
          <pc:sldMk cId="4223516016" sldId="290"/>
        </pc:sldMkLst>
        <pc:picChg chg="add del">
          <ac:chgData name="Jonas Lang" userId="8b820b0b775c2b26" providerId="LiveId" clId="{D77B7EE9-242A-4490-BF63-A9702B37D8EB}" dt="2022-05-21T11:54:27.691" v="961"/>
          <ac:picMkLst>
            <pc:docMk/>
            <pc:sldMk cId="4223516016" sldId="290"/>
            <ac:picMk id="2050" creationId="{1CCFBCBE-9E7C-34B9-BB4F-3EA4F91BD4D0}"/>
          </ac:picMkLst>
        </pc:picChg>
      </pc:sldChg>
      <pc:sldChg chg="addSp delSp modSp add mod">
        <pc:chgData name="Jonas Lang" userId="8b820b0b775c2b26" providerId="LiveId" clId="{D77B7EE9-242A-4490-BF63-A9702B37D8EB}" dt="2022-05-21T11:55:04.242" v="970" actId="1076"/>
        <pc:sldMkLst>
          <pc:docMk/>
          <pc:sldMk cId="3510943623" sldId="291"/>
        </pc:sldMkLst>
        <pc:picChg chg="del">
          <ac:chgData name="Jonas Lang" userId="8b820b0b775c2b26" providerId="LiveId" clId="{D77B7EE9-242A-4490-BF63-A9702B37D8EB}" dt="2022-05-21T11:54:34.454" v="964" actId="478"/>
          <ac:picMkLst>
            <pc:docMk/>
            <pc:sldMk cId="3510943623" sldId="291"/>
            <ac:picMk id="7" creationId="{45F0CF56-286B-D6C4-BD84-E2B493E73C4E}"/>
          </ac:picMkLst>
        </pc:picChg>
        <pc:picChg chg="add mod">
          <ac:chgData name="Jonas Lang" userId="8b820b0b775c2b26" providerId="LiveId" clId="{D77B7EE9-242A-4490-BF63-A9702B37D8EB}" dt="2022-05-21T11:55:04.242" v="970" actId="1076"/>
          <ac:picMkLst>
            <pc:docMk/>
            <pc:sldMk cId="3510943623" sldId="291"/>
            <ac:picMk id="3074" creationId="{17F0A628-359B-2CD8-7EB5-44F405DAF85C}"/>
          </ac:picMkLst>
        </pc:picChg>
      </pc:sldChg>
      <pc:sldMasterChg chg="delSldLayout">
        <pc:chgData name="Jonas Lang" userId="8b820b0b775c2b26" providerId="LiveId" clId="{D77B7EE9-242A-4490-BF63-A9702B37D8EB}" dt="2022-05-21T11:37:14.083" v="723" actId="47"/>
        <pc:sldMasterMkLst>
          <pc:docMk/>
          <pc:sldMasterMk cId="0" sldId="2147483659"/>
        </pc:sldMasterMkLst>
        <pc:sldLayoutChg chg="del">
          <pc:chgData name="Jonas Lang" userId="8b820b0b775c2b26" providerId="LiveId" clId="{D77B7EE9-242A-4490-BF63-A9702B37D8EB}" dt="2022-05-21T11:37:14.083" v="723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30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34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13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59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74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68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 dirty="0"/>
              <a:t>Sprint 1</a:t>
            </a:r>
            <a:br>
              <a:rPr lang="de" dirty="0"/>
            </a:br>
            <a:r>
              <a:rPr lang="de" dirty="0"/>
              <a:t>Midas’ Wallet </a:t>
            </a:r>
            <a:br>
              <a:rPr lang="de" dirty="0"/>
            </a:br>
            <a:r>
              <a:rPr lang="de" sz="3500" dirty="0"/>
              <a:t>The Budgettool for Students and the World</a:t>
            </a:r>
            <a:r>
              <a:rPr lang="de" sz="4200" dirty="0"/>
              <a:t> </a:t>
            </a:r>
            <a:br>
              <a:rPr lang="de" sz="4200" dirty="0"/>
            </a:br>
            <a:endParaRPr sz="42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Carmen Vester, Jonas Lang, Luis Martin Schick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03112" y="154410"/>
            <a:ext cx="51974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3600" dirty="0">
                <a:solidFill>
                  <a:schemeClr val="dk1"/>
                </a:solidFill>
              </a:rPr>
              <a:t>Backlog</a:t>
            </a:r>
            <a:endParaRPr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4408D5D-9428-0F02-403F-C6081A684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31" y="848600"/>
            <a:ext cx="3450998" cy="362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03112" y="154410"/>
            <a:ext cx="51974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3600" dirty="0">
                <a:solidFill>
                  <a:schemeClr val="dk1"/>
                </a:solidFill>
              </a:rPr>
              <a:t>Backlog Planung</a:t>
            </a:r>
            <a:endParaRPr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76E473-49F6-4036-4425-815543F26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12" y="808364"/>
            <a:ext cx="8090202" cy="25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3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03112" y="154410"/>
            <a:ext cx="51974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3600" dirty="0">
                <a:solidFill>
                  <a:schemeClr val="dk1"/>
                </a:solidFill>
              </a:rPr>
              <a:t>Backlog I</a:t>
            </a:r>
            <a:r>
              <a:rPr lang="de-DE" sz="3600" dirty="0">
                <a:solidFill>
                  <a:schemeClr val="dk1"/>
                </a:solidFill>
              </a:rPr>
              <a:t>s</a:t>
            </a:r>
            <a:r>
              <a:rPr lang="de" sz="3600" dirty="0">
                <a:solidFill>
                  <a:schemeClr val="dk1"/>
                </a:solidFill>
              </a:rPr>
              <a:t>t Zustand</a:t>
            </a:r>
            <a:endParaRPr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F0CF56-286B-D6C4-BD84-E2B493E73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983444"/>
            <a:ext cx="6484958" cy="37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4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03112" y="154410"/>
            <a:ext cx="51974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3600" dirty="0">
                <a:solidFill>
                  <a:schemeClr val="dk1"/>
                </a:solidFill>
              </a:rPr>
              <a:t>Backlog I</a:t>
            </a:r>
            <a:r>
              <a:rPr lang="de-DE" sz="3600" dirty="0">
                <a:solidFill>
                  <a:schemeClr val="dk1"/>
                </a:solidFill>
              </a:rPr>
              <a:t>s</a:t>
            </a:r>
            <a:r>
              <a:rPr lang="de" sz="3600" dirty="0">
                <a:solidFill>
                  <a:schemeClr val="dk1"/>
                </a:solidFill>
              </a:rPr>
              <a:t>t Zustand</a:t>
            </a:r>
            <a:endParaRPr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F0A628-359B-2CD8-7EB5-44F405DAF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58"/>
          <a:stretch/>
        </p:blipFill>
        <p:spPr bwMode="auto">
          <a:xfrm>
            <a:off x="1168400" y="820058"/>
            <a:ext cx="2329543" cy="39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9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03112" y="154410"/>
            <a:ext cx="51974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3600" dirty="0">
                <a:solidFill>
                  <a:schemeClr val="dk1"/>
                </a:solidFill>
              </a:rPr>
              <a:t>Was lief Gut</a:t>
            </a:r>
            <a:endParaRPr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940067-D533-DF81-7A74-DD4BF4B3BE59}"/>
              </a:ext>
            </a:extLst>
          </p:cNvPr>
          <p:cNvSpPr txBox="1"/>
          <p:nvPr/>
        </p:nvSpPr>
        <p:spPr>
          <a:xfrm>
            <a:off x="312057" y="1182914"/>
            <a:ext cx="8193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 erstellen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Tests erfolgreich durchgeführt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(Wieder) Einarbeitung in die Materie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grundlegende Struktur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gemeinsamer Überblick über die Zielsetzung</a:t>
            </a:r>
          </a:p>
        </p:txBody>
      </p:sp>
    </p:spTree>
    <p:extLst>
      <p:ext uri="{BB962C8B-B14F-4D97-AF65-F5344CB8AC3E}">
        <p14:creationId xmlns:p14="http://schemas.microsoft.com/office/powerpoint/2010/main" val="342671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51974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3600">
                <a:solidFill>
                  <a:schemeClr val="dk1"/>
                </a:solidFill>
              </a:rPr>
              <a:t>Was lief Schlecht</a:t>
            </a:r>
            <a:endParaRPr lang="de-DE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940067-D533-DF81-7A74-DD4BF4B3BE59}"/>
              </a:ext>
            </a:extLst>
          </p:cNvPr>
          <p:cNvSpPr txBox="1"/>
          <p:nvPr/>
        </p:nvSpPr>
        <p:spPr>
          <a:xfrm>
            <a:off x="312057" y="1182914"/>
            <a:ext cx="8193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Wechsel der Programmiersprache und des Frameworks wegen mangelnder Expertise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Testerstellung mit </a:t>
            </a:r>
            <a:r>
              <a:rPr lang="de-DE" dirty="0" err="1"/>
              <a:t>Typescript</a:t>
            </a:r>
            <a:r>
              <a:rPr lang="de-DE" dirty="0"/>
              <a:t> war suboptimal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Planung musste angepasst werden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de-DE" dirty="0"/>
              <a:t>Technische Probleme (mehrere Abstürze)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de-DE" dirty="0"/>
              <a:t>Startschwierigkeiten in der Parallelen Arbeit über </a:t>
            </a:r>
            <a:r>
              <a:rPr lang="de-DE" dirty="0" err="1"/>
              <a:t>CodeTogether</a:t>
            </a:r>
            <a:endParaRPr lang="de-DE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623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51974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3600" dirty="0">
                <a:solidFill>
                  <a:schemeClr val="dk1"/>
                </a:solidFill>
              </a:rPr>
              <a:t>Quality </a:t>
            </a:r>
            <a:r>
              <a:rPr lang="de-DE" sz="3600" dirty="0" err="1">
                <a:solidFill>
                  <a:schemeClr val="dk1"/>
                </a:solidFill>
              </a:rPr>
              <a:t>Assesment</a:t>
            </a:r>
            <a:endParaRPr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940067-D533-DF81-7A74-DD4BF4B3BE59}"/>
              </a:ext>
            </a:extLst>
          </p:cNvPr>
          <p:cNvSpPr txBox="1"/>
          <p:nvPr/>
        </p:nvSpPr>
        <p:spPr>
          <a:xfrm>
            <a:off x="312057" y="1182914"/>
            <a:ext cx="819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Sehr Ausbaufähig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962633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Swiss</vt:lpstr>
      <vt:lpstr>Sprint 1 Midas’ Wallet  The Budgettool for Students and the World  </vt:lpstr>
      <vt:lpstr>Backlog</vt:lpstr>
      <vt:lpstr>Backlog Planung</vt:lpstr>
      <vt:lpstr>Backlog Ist Zustand</vt:lpstr>
      <vt:lpstr>Backlog Ist Zustand</vt:lpstr>
      <vt:lpstr>Was lief Gut</vt:lpstr>
      <vt:lpstr>Was lief Schlecht</vt:lpstr>
      <vt:lpstr>Quality Assesment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Midas’ Wallet  The Budgettool for Students and the World </dc:title>
  <cp:lastModifiedBy>Jonas Lang</cp:lastModifiedBy>
  <cp:revision>4</cp:revision>
  <dcterms:modified xsi:type="dcterms:W3CDTF">2022-05-21T11:55:13Z</dcterms:modified>
</cp:coreProperties>
</file>