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5E27C-CA64-4574-A5AB-8E385D4FCBC4}" v="13" dt="2022-06-25T13:15:4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ang" userId="8b820b0b775c2b26" providerId="LiveId" clId="{FA85E27C-CA64-4574-A5AB-8E385D4FCBC4}"/>
    <pc:docChg chg="undo custSel delSld modSld sldOrd">
      <pc:chgData name="Jonas Lang" userId="8b820b0b775c2b26" providerId="LiveId" clId="{FA85E27C-CA64-4574-A5AB-8E385D4FCBC4}" dt="2022-06-25T13:15:55.988" v="749" actId="1076"/>
      <pc:docMkLst>
        <pc:docMk/>
      </pc:docMkLst>
      <pc:sldChg chg="addSp delSp modSp mod">
        <pc:chgData name="Jonas Lang" userId="8b820b0b775c2b26" providerId="LiveId" clId="{FA85E27C-CA64-4574-A5AB-8E385D4FCBC4}" dt="2022-06-25T11:58:37.576" v="734" actId="14100"/>
        <pc:sldMkLst>
          <pc:docMk/>
          <pc:sldMk cId="3703994571" sldId="259"/>
        </pc:sldMkLst>
        <pc:picChg chg="del">
          <ac:chgData name="Jonas Lang" userId="8b820b0b775c2b26" providerId="LiveId" clId="{FA85E27C-CA64-4574-A5AB-8E385D4FCBC4}" dt="2022-06-25T11:58:29.725" v="730" actId="478"/>
          <ac:picMkLst>
            <pc:docMk/>
            <pc:sldMk cId="3703994571" sldId="259"/>
            <ac:picMk id="5" creationId="{5F3C5A6B-5187-33C1-9C03-24F5A735E2B0}"/>
          </ac:picMkLst>
        </pc:picChg>
        <pc:picChg chg="add mod">
          <ac:chgData name="Jonas Lang" userId="8b820b0b775c2b26" providerId="LiveId" clId="{FA85E27C-CA64-4574-A5AB-8E385D4FCBC4}" dt="2022-06-25T11:58:37.576" v="734" actId="14100"/>
          <ac:picMkLst>
            <pc:docMk/>
            <pc:sldMk cId="3703994571" sldId="259"/>
            <ac:picMk id="6" creationId="{274A63E8-5F17-EF58-FB16-DE551864CE5D}"/>
          </ac:picMkLst>
        </pc:picChg>
      </pc:sldChg>
      <pc:sldChg chg="addSp delSp modSp mod">
        <pc:chgData name="Jonas Lang" userId="8b820b0b775c2b26" providerId="LiveId" clId="{FA85E27C-CA64-4574-A5AB-8E385D4FCBC4}" dt="2022-06-25T13:03:47.004" v="743" actId="1076"/>
        <pc:sldMkLst>
          <pc:docMk/>
          <pc:sldMk cId="251504067" sldId="260"/>
        </pc:sldMkLst>
        <pc:picChg chg="add mod modCrop">
          <ac:chgData name="Jonas Lang" userId="8b820b0b775c2b26" providerId="LiveId" clId="{FA85E27C-CA64-4574-A5AB-8E385D4FCBC4}" dt="2022-06-25T13:03:47.004" v="743" actId="1076"/>
          <ac:picMkLst>
            <pc:docMk/>
            <pc:sldMk cId="251504067" sldId="260"/>
            <ac:picMk id="5" creationId="{787CBA20-5E39-5954-AF72-A44062EEBE67}"/>
          </ac:picMkLst>
        </pc:picChg>
        <pc:picChg chg="add del mod">
          <ac:chgData name="Jonas Lang" userId="8b820b0b775c2b26" providerId="LiveId" clId="{FA85E27C-CA64-4574-A5AB-8E385D4FCBC4}" dt="2022-06-25T13:01:36.683" v="735" actId="478"/>
          <ac:picMkLst>
            <pc:docMk/>
            <pc:sldMk cId="251504067" sldId="260"/>
            <ac:picMk id="1026" creationId="{8834955E-DB29-9577-A837-E630F01EA02A}"/>
          </ac:picMkLst>
        </pc:picChg>
      </pc:sldChg>
      <pc:sldChg chg="addSp delSp modSp mod">
        <pc:chgData name="Jonas Lang" userId="8b820b0b775c2b26" providerId="LiveId" clId="{FA85E27C-CA64-4574-A5AB-8E385D4FCBC4}" dt="2022-06-25T13:15:55.988" v="749" actId="1076"/>
        <pc:sldMkLst>
          <pc:docMk/>
          <pc:sldMk cId="3953880551" sldId="261"/>
        </pc:sldMkLst>
        <pc:picChg chg="add mod modCrop">
          <ac:chgData name="Jonas Lang" userId="8b820b0b775c2b26" providerId="LiveId" clId="{FA85E27C-CA64-4574-A5AB-8E385D4FCBC4}" dt="2022-06-25T13:15:55.988" v="749" actId="1076"/>
          <ac:picMkLst>
            <pc:docMk/>
            <pc:sldMk cId="3953880551" sldId="261"/>
            <ac:picMk id="5" creationId="{E93491C6-4D12-314D-D727-5166E0A6A543}"/>
          </ac:picMkLst>
        </pc:picChg>
        <pc:picChg chg="add del mod">
          <ac:chgData name="Jonas Lang" userId="8b820b0b775c2b26" providerId="LiveId" clId="{FA85E27C-CA64-4574-A5AB-8E385D4FCBC4}" dt="2022-06-25T13:15:44.954" v="744" actId="478"/>
          <ac:picMkLst>
            <pc:docMk/>
            <pc:sldMk cId="3953880551" sldId="261"/>
            <ac:picMk id="2050" creationId="{C2E1E6B0-B51C-D53C-22FE-B7455BC128FB}"/>
          </ac:picMkLst>
        </pc:picChg>
      </pc:sldChg>
      <pc:sldChg chg="del">
        <pc:chgData name="Jonas Lang" userId="8b820b0b775c2b26" providerId="LiveId" clId="{FA85E27C-CA64-4574-A5AB-8E385D4FCBC4}" dt="2022-06-25T11:31:24.324" v="0" actId="47"/>
        <pc:sldMkLst>
          <pc:docMk/>
          <pc:sldMk cId="2014346003" sldId="262"/>
        </pc:sldMkLst>
      </pc:sldChg>
      <pc:sldChg chg="addSp modSp mod">
        <pc:chgData name="Jonas Lang" userId="8b820b0b775c2b26" providerId="LiveId" clId="{FA85E27C-CA64-4574-A5AB-8E385D4FCBC4}" dt="2022-06-25T11:57:40.084" v="729" actId="313"/>
        <pc:sldMkLst>
          <pc:docMk/>
          <pc:sldMk cId="5717810" sldId="263"/>
        </pc:sldMkLst>
        <pc:spChg chg="mod">
          <ac:chgData name="Jonas Lang" userId="8b820b0b775c2b26" providerId="LiveId" clId="{FA85E27C-CA64-4574-A5AB-8E385D4FCBC4}" dt="2022-06-25T11:39:57.984" v="565" actId="20577"/>
          <ac:spMkLst>
            <pc:docMk/>
            <pc:sldMk cId="5717810" sldId="263"/>
            <ac:spMk id="3" creationId="{8B25F0E5-F573-F98F-8C18-317EE5F56FD0}"/>
          </ac:spMkLst>
        </pc:spChg>
        <pc:spChg chg="add mod">
          <ac:chgData name="Jonas Lang" userId="8b820b0b775c2b26" providerId="LiveId" clId="{FA85E27C-CA64-4574-A5AB-8E385D4FCBC4}" dt="2022-06-25T11:57:40.084" v="729" actId="313"/>
          <ac:spMkLst>
            <pc:docMk/>
            <pc:sldMk cId="5717810" sldId="263"/>
            <ac:spMk id="4" creationId="{65C2A220-D4D7-7DF2-4D16-9DE99A60DB17}"/>
          </ac:spMkLst>
        </pc:spChg>
      </pc:sldChg>
      <pc:sldChg chg="addSp modSp mod ord">
        <pc:chgData name="Jonas Lang" userId="8b820b0b775c2b26" providerId="LiveId" clId="{FA85E27C-CA64-4574-A5AB-8E385D4FCBC4}" dt="2022-06-25T11:42:40.690" v="726" actId="6549"/>
        <pc:sldMkLst>
          <pc:docMk/>
          <pc:sldMk cId="2270903265" sldId="264"/>
        </pc:sldMkLst>
        <pc:spChg chg="mod">
          <ac:chgData name="Jonas Lang" userId="8b820b0b775c2b26" providerId="LiveId" clId="{FA85E27C-CA64-4574-A5AB-8E385D4FCBC4}" dt="2022-06-25T11:38:37.382" v="429" actId="20577"/>
          <ac:spMkLst>
            <pc:docMk/>
            <pc:sldMk cId="2270903265" sldId="264"/>
            <ac:spMk id="3" creationId="{7A7F4035-B529-7248-F5EA-55E5A3BFD2DC}"/>
          </ac:spMkLst>
        </pc:spChg>
        <pc:spChg chg="add mod">
          <ac:chgData name="Jonas Lang" userId="8b820b0b775c2b26" providerId="LiveId" clId="{FA85E27C-CA64-4574-A5AB-8E385D4FCBC4}" dt="2022-06-25T11:42:40.690" v="726" actId="6549"/>
          <ac:spMkLst>
            <pc:docMk/>
            <pc:sldMk cId="2270903265" sldId="264"/>
            <ac:spMk id="4" creationId="{1C9F3240-B5E0-ED3E-21CC-81641731ACB9}"/>
          </ac:spMkLst>
        </pc:spChg>
      </pc:sldChg>
      <pc:sldChg chg="addSp delSp modSp mod setBg">
        <pc:chgData name="Jonas Lang" userId="8b820b0b775c2b26" providerId="LiveId" clId="{FA85E27C-CA64-4574-A5AB-8E385D4FCBC4}" dt="2022-06-25T11:40:53.621" v="724" actId="26606"/>
        <pc:sldMkLst>
          <pc:docMk/>
          <pc:sldMk cId="1407551510" sldId="265"/>
        </pc:sldMkLst>
        <pc:spChg chg="mod">
          <ac:chgData name="Jonas Lang" userId="8b820b0b775c2b26" providerId="LiveId" clId="{FA85E27C-CA64-4574-A5AB-8E385D4FCBC4}" dt="2022-06-25T11:40:53.621" v="724" actId="26606"/>
          <ac:spMkLst>
            <pc:docMk/>
            <pc:sldMk cId="1407551510" sldId="265"/>
            <ac:spMk id="2" creationId="{0BA6E33E-42E3-BF5B-D116-19CD8E7B0AB1}"/>
          </ac:spMkLst>
        </pc:spChg>
        <pc:spChg chg="mod">
          <ac:chgData name="Jonas Lang" userId="8b820b0b775c2b26" providerId="LiveId" clId="{FA85E27C-CA64-4574-A5AB-8E385D4FCBC4}" dt="2022-06-25T11:40:53.621" v="724" actId="26606"/>
          <ac:spMkLst>
            <pc:docMk/>
            <pc:sldMk cId="1407551510" sldId="265"/>
            <ac:spMk id="3" creationId="{6891E278-93F2-877C-F410-09CE9E0F1141}"/>
          </ac:spMkLst>
        </pc:spChg>
        <pc:spChg chg="add del">
          <ac:chgData name="Jonas Lang" userId="8b820b0b775c2b26" providerId="LiveId" clId="{FA85E27C-CA64-4574-A5AB-8E385D4FCBC4}" dt="2022-06-25T11:35:03.846" v="82" actId="26606"/>
          <ac:spMkLst>
            <pc:docMk/>
            <pc:sldMk cId="1407551510" sldId="265"/>
            <ac:spMk id="10" creationId="{F13C74B1-5B17-4795-BED0-7140497B445A}"/>
          </ac:spMkLst>
        </pc:spChg>
        <pc:spChg chg="add del">
          <ac:chgData name="Jonas Lang" userId="8b820b0b775c2b26" providerId="LiveId" clId="{FA85E27C-CA64-4574-A5AB-8E385D4FCBC4}" dt="2022-06-25T11:35:03.846" v="82" actId="26606"/>
          <ac:spMkLst>
            <pc:docMk/>
            <pc:sldMk cId="1407551510" sldId="265"/>
            <ac:spMk id="12" creationId="{D4974D33-8DC5-464E-8C6D-BE58F0669C17}"/>
          </ac:spMkLst>
        </pc:spChg>
        <pc:spChg chg="add del">
          <ac:chgData name="Jonas Lang" userId="8b820b0b775c2b26" providerId="LiveId" clId="{FA85E27C-CA64-4574-A5AB-8E385D4FCBC4}" dt="2022-06-25T11:35:05.932" v="84" actId="26606"/>
          <ac:spMkLst>
            <pc:docMk/>
            <pc:sldMk cId="1407551510" sldId="265"/>
            <ac:spMk id="14" creationId="{0E3596DD-156A-473E-9BB3-C6A29F7574E9}"/>
          </ac:spMkLst>
        </pc:spChg>
        <pc:spChg chg="add del">
          <ac:chgData name="Jonas Lang" userId="8b820b0b775c2b26" providerId="LiveId" clId="{FA85E27C-CA64-4574-A5AB-8E385D4FCBC4}" dt="2022-06-25T11:35:05.932" v="84" actId="26606"/>
          <ac:spMkLst>
            <pc:docMk/>
            <pc:sldMk cId="1407551510" sldId="265"/>
            <ac:spMk id="15" creationId="{2C46C4D6-C474-4E92-B52E-944C1118F7B6}"/>
          </ac:spMkLst>
        </pc:spChg>
        <pc:spChg chg="add del">
          <ac:chgData name="Jonas Lang" userId="8b820b0b775c2b26" providerId="LiveId" clId="{FA85E27C-CA64-4574-A5AB-8E385D4FCBC4}" dt="2022-06-25T11:40:53.621" v="724" actId="26606"/>
          <ac:spMkLst>
            <pc:docMk/>
            <pc:sldMk cId="1407551510" sldId="265"/>
            <ac:spMk id="17" creationId="{D009D6D5-DAC2-4A8B-A17A-E206B9012D09}"/>
          </ac:spMkLst>
        </pc:spChg>
        <pc:spChg chg="add del">
          <ac:chgData name="Jonas Lang" userId="8b820b0b775c2b26" providerId="LiveId" clId="{FA85E27C-CA64-4574-A5AB-8E385D4FCBC4}" dt="2022-06-25T11:40:53.610" v="723" actId="26606"/>
          <ac:spMkLst>
            <pc:docMk/>
            <pc:sldMk cId="1407551510" sldId="265"/>
            <ac:spMk id="22" creationId="{D009D6D5-DAC2-4A8B-A17A-E206B9012D09}"/>
          </ac:spMkLst>
        </pc:spChg>
        <pc:spChg chg="add">
          <ac:chgData name="Jonas Lang" userId="8b820b0b775c2b26" providerId="LiveId" clId="{FA85E27C-CA64-4574-A5AB-8E385D4FCBC4}" dt="2022-06-25T11:40:53.621" v="724" actId="26606"/>
          <ac:spMkLst>
            <pc:docMk/>
            <pc:sldMk cId="1407551510" sldId="265"/>
            <ac:spMk id="24" creationId="{D1EA859B-E555-4109-94F3-6700E046E008}"/>
          </ac:spMkLst>
        </pc:spChg>
        <pc:spChg chg="add">
          <ac:chgData name="Jonas Lang" userId="8b820b0b775c2b26" providerId="LiveId" clId="{FA85E27C-CA64-4574-A5AB-8E385D4FCBC4}" dt="2022-06-25T11:40:53.621" v="724" actId="26606"/>
          <ac:spMkLst>
            <pc:docMk/>
            <pc:sldMk cId="1407551510" sldId="265"/>
            <ac:spMk id="25" creationId="{04812C46-200A-4DEB-A05E-3ED6C68C2387}"/>
          </ac:spMkLst>
        </pc:spChg>
        <pc:picChg chg="add del mod">
          <ac:chgData name="Jonas Lang" userId="8b820b0b775c2b26" providerId="LiveId" clId="{FA85E27C-CA64-4574-A5AB-8E385D4FCBC4}" dt="2022-06-25T11:40:48.516" v="718" actId="478"/>
          <ac:picMkLst>
            <pc:docMk/>
            <pc:sldMk cId="1407551510" sldId="265"/>
            <ac:picMk id="5" creationId="{D7859E8B-D1E3-3E98-D512-9A1D97D7115C}"/>
          </ac:picMkLst>
        </pc:picChg>
        <pc:picChg chg="add mod ord">
          <ac:chgData name="Jonas Lang" userId="8b820b0b775c2b26" providerId="LiveId" clId="{FA85E27C-CA64-4574-A5AB-8E385D4FCBC4}" dt="2022-06-25T11:40:53.621" v="724" actId="26606"/>
          <ac:picMkLst>
            <pc:docMk/>
            <pc:sldMk cId="1407551510" sldId="265"/>
            <ac:picMk id="7" creationId="{0244CBA0-A5E7-7FFB-B732-A49263A7AB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6E05-01DD-4E2D-8D62-EDE63DF5693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6E16A-6C6F-480C-A778-5006693C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16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3269-6CA2-534C-AA62-74EAEB6B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B12AE0-5E1A-068A-1208-5A14515BA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E6B64-3B40-1072-4F48-57E8B74B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63295-2C31-0CF1-9050-D9EEC27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82B27-2209-52CF-6E78-5ABE553F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0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3C4BF-D06B-E484-DF96-57F77BBF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3A0E72-B519-C0CA-990B-F5A3EA3B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E6CFC-5C91-EEE3-D1F3-3C9BC486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206C3-0F6B-581F-97BC-453175DB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47123-045B-C987-6274-7E8D1538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4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60CC90-6BB7-D04E-FA38-A06C5FE2C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B53A92-5411-32F4-F605-EC7F971E1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CFC97-BB61-7117-1404-E6CD3F0B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B1BD2-5E2E-3101-65C9-3E131549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D6036-00DB-8009-38C4-7B6D62DD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20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A9ADE-DE5E-B07F-ADC4-69533071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46524"/>
                </a:solidFill>
                <a:latin typeface="Raleway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35FA1-717B-2783-AD69-47B1328D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375BA-4991-3534-EC45-790372ED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CF02B-29BD-552D-D672-A021E4EB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47FB2-FCAA-773C-DD66-D0FE0622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54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7153F-FAB4-0A48-3840-79A25A4F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D3E01-056F-E50A-5056-AB3D85C7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D20F9-94E2-0409-A81C-5D0CD859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C6C95-8AFC-CAE9-920D-9F51E6B1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0FAF67-2B6E-EB8B-963A-D93B2EE3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0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DA28-CACD-2996-89FA-7CE62FF0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0D3C4-ACC7-B5C2-E1A7-4C53EFB5C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C5D042-7748-B556-75A2-1E9B66109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BF3672-8106-8E9B-4866-0F07814C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90630-D664-55CD-AB2F-D3B1AE98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473741-6A95-92C1-D534-1F8BF5F0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203C-084F-0271-094E-291C0C8F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42DEC7-5612-4541-1C4C-FE00B6DC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B0C2DC-2B41-4991-ACE4-6EDAF6391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92DECF-1799-2175-21BF-832692A8B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41BE43-DA4D-035A-71FB-C3805197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352511-89FF-FB87-863C-8F645D28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D33268-D79F-662C-B1AE-0F8A63E1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359EBA-7B8C-7E6F-3163-09327BE7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1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CAE74-F548-40AE-F86A-503AAA2D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59FBE6-5383-3200-BCA4-4E79208E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C1CC41-2DDF-8874-2538-E5763BC0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9AEFD-7D48-7AC4-674D-138EA04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6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C5CD81-4944-C6D1-7A0A-11A2A4FD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86B3DB-D911-688A-8722-D229084A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EF9A7-7700-E19D-ADF4-9F77761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BBBE4-8FF1-F45C-4BA5-B13CFF4A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55C65-07E5-8E25-80DE-11596787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E6A33-20E7-EA97-FF92-DFF102D6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104805-7AF1-8E69-C992-F0E0A826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ADDA03-045E-2D17-AD14-4F6DBE3E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270AA1-047A-3DC9-0585-DB677899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6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B39A3-3591-18EE-B1BA-C05A5891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471EDE-9484-CE00-83FC-A9F31A3E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BC61E-ADF1-3C2B-BC91-0023598C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69359A-C479-F5EA-4AA4-78D4120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51802-602D-0FCF-77BB-98E2F22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7FC50-AA00-B328-00E6-F1128CEE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E5D8A6-425F-7D1E-BA80-098A60BC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4FC2B-9618-C058-1C45-7E1CA524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DB473E-9AC4-2493-D66F-315367C16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77A2-646F-4DC9-9503-1F77668DC445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3CB15-B93D-A40B-57BD-447CC36D5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8D4A4-A948-FCDB-5AD8-27129274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4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CCFF6-2432-A1E1-4E2E-AC1C46FD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01F8C-ACA1-35D5-DE71-BACCABB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4A63E8-5F17-EF58-FB16-DE551864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4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50653-B587-BDBB-1F33-7BCE623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Backlog 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CE2F2-637C-D5DC-3D5F-37CD690D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7CBA20-5E39-5954-AF72-A44062EEB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87"/>
          <a:stretch/>
        </p:blipFill>
        <p:spPr>
          <a:xfrm>
            <a:off x="3317859" y="1380316"/>
            <a:ext cx="6461141" cy="5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34E5B-16FD-3D71-DC0D-D5C34A95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Backlog Ist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72EDBE-7D7F-0CBF-4E0D-5EEC482C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3491C6-4D12-314D-D727-5166E0A6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2"/>
          <a:stretch/>
        </p:blipFill>
        <p:spPr>
          <a:xfrm>
            <a:off x="2218655" y="1690688"/>
            <a:ext cx="6475072" cy="44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217E5-2633-2C5E-2C99-552A9646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7F4035-B529-7248-F5EA-55E5A3BF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Befüllen der H2 Datenbank </a:t>
            </a:r>
          </a:p>
          <a:p>
            <a:pPr lvl="1"/>
            <a:r>
              <a:rPr lang="de-DE" dirty="0"/>
              <a:t>Exakter Code, der bei anderen Gruppen lauffähig ist, war bei uns nicht lauffähig </a:t>
            </a:r>
          </a:p>
          <a:p>
            <a:r>
              <a:rPr lang="de-DE" dirty="0"/>
              <a:t>Testen des Rest Controllers </a:t>
            </a:r>
          </a:p>
          <a:p>
            <a:r>
              <a:rPr lang="de-DE" dirty="0"/>
              <a:t>Tests am Ende noch nicht abgeschlossen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C9F3240-B5E0-ED3E-21CC-81641731ACB9}"/>
              </a:ext>
            </a:extLst>
          </p:cNvPr>
          <p:cNvSpPr/>
          <p:nvPr/>
        </p:nvSpPr>
        <p:spPr>
          <a:xfrm>
            <a:off x="1215189" y="3817268"/>
            <a:ext cx="10138611" cy="1716505"/>
          </a:xfrm>
          <a:prstGeom prst="rightArrow">
            <a:avLst/>
          </a:prstGeom>
          <a:solidFill>
            <a:srgbClr val="F46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Notfall KISS Ansatz: ersetzen der H2 Datenbank durch eine Singleton Database Klasse </a:t>
            </a:r>
          </a:p>
        </p:txBody>
      </p:sp>
    </p:spTree>
    <p:extLst>
      <p:ext uri="{BB962C8B-B14F-4D97-AF65-F5344CB8AC3E}">
        <p14:creationId xmlns:p14="http://schemas.microsoft.com/office/powerpoint/2010/main" val="227090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3145C-4B9E-A8CB-C5CF-03A62A3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5F0E5-F573-F98F-8C18-317EE5F5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der Mock Datenbank </a:t>
            </a:r>
          </a:p>
          <a:p>
            <a:r>
              <a:rPr lang="de-DE" dirty="0"/>
              <a:t>Umbauen der Klassen und Controller 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5C2A220-D4D7-7DF2-4D16-9DE99A60DB17}"/>
              </a:ext>
            </a:extLst>
          </p:cNvPr>
          <p:cNvSpPr/>
          <p:nvPr/>
        </p:nvSpPr>
        <p:spPr>
          <a:xfrm>
            <a:off x="1215189" y="3817268"/>
            <a:ext cx="10138611" cy="1716505"/>
          </a:xfrm>
          <a:prstGeom prst="rightArrow">
            <a:avLst/>
          </a:prstGeom>
          <a:solidFill>
            <a:srgbClr val="F46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Nach Eliminierung unserer permanenten Fehlerquelle wurde zügiger Fortschritt beobachtet</a:t>
            </a:r>
          </a:p>
        </p:txBody>
      </p:sp>
    </p:spTree>
    <p:extLst>
      <p:ext uri="{BB962C8B-B14F-4D97-AF65-F5344CB8AC3E}">
        <p14:creationId xmlns:p14="http://schemas.microsoft.com/office/powerpoint/2010/main" val="571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0244CBA0-A5E7-7FFB-B732-A49263A7A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" b="32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A6E33E-42E3-BF5B-D116-19CD8E7B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/>
              <a:t>Quality Assesment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1E278-93F2-877C-F410-09CE9E0F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de-DE" sz="2000" dirty="0"/>
              <a:t>Zur ersten hälfte noch sehr problembehaftet </a:t>
            </a:r>
          </a:p>
          <a:p>
            <a:r>
              <a:rPr lang="de-DE" sz="2000" dirty="0"/>
              <a:t>Jetzt auf dem Weg der Besserung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75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Office</vt:lpstr>
      <vt:lpstr>PowerPoint-Präsentation</vt:lpstr>
      <vt:lpstr>Backlog Planung</vt:lpstr>
      <vt:lpstr>Backlog Ist Zustand</vt:lpstr>
      <vt:lpstr>Was lief schlecht</vt:lpstr>
      <vt:lpstr>Was lief Gut</vt:lpstr>
      <vt:lpstr>Quality Assesment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Lang</dc:creator>
  <cp:lastModifiedBy>Jonas Lang</cp:lastModifiedBy>
  <cp:revision>2</cp:revision>
  <dcterms:created xsi:type="dcterms:W3CDTF">2022-06-11T07:23:08Z</dcterms:created>
  <dcterms:modified xsi:type="dcterms:W3CDTF">2022-06-25T13:15:57Z</dcterms:modified>
</cp:coreProperties>
</file>