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689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o.org/eye-health/diseases/myopia-nearsightedness" TargetMode="External"/><Relationship Id="rId2" Type="http://schemas.openxmlformats.org/officeDocument/2006/relationships/hyperlink" Target="https://miranza.es/patologias/astigmatis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visu.ch/es/enfermedades-mas-frecuentes/hipermetropia.html" TargetMode="External"/><Relationship Id="rId4" Type="http://schemas.openxmlformats.org/officeDocument/2006/relationships/hyperlink" Target="https://my.clevelandclinic.org/health/diseases/8580-farsighted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9AAE4-2A3A-4A4C-841C-9F0BEA23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en-US" dirty="0"/>
              <a:t>Optometry Ensemble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B490C-E6B7-4F79-9F5B-254C5240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es-MX" dirty="0"/>
              <a:t>Luis RUBEN MEJIA GARCIA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anica con tonos marrones y aguamarina">
            <a:extLst>
              <a:ext uri="{FF2B5EF4-FFF2-40B4-BE49-F238E27FC236}">
                <a16:creationId xmlns:a16="http://schemas.microsoft.com/office/drawing/2014/main" id="{EB34F418-D850-E6C5-D7C2-6AD7A2DEF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6" r="17055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7517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779E6-4CE8-46FD-B6B4-6FF3D636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58" y="255250"/>
            <a:ext cx="4554821" cy="91096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Astigmatism</a:t>
            </a:r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stigmatismo – Ciencias Médicas">
            <a:extLst>
              <a:ext uri="{FF2B5EF4-FFF2-40B4-BE49-F238E27FC236}">
                <a16:creationId xmlns:a16="http://schemas.microsoft.com/office/drawing/2014/main" id="{602C91E6-20F5-4A31-A60F-00D7F517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344" y="549274"/>
            <a:ext cx="4482063" cy="575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CEA71-C7A9-4C3F-A257-623F1A7D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1226453"/>
            <a:ext cx="4537073" cy="5082272"/>
          </a:xfrm>
        </p:spPr>
        <p:txBody>
          <a:bodyPr anchor="t">
            <a:normAutofit/>
          </a:bodyPr>
          <a:lstStyle/>
          <a:p>
            <a:r>
              <a:rPr lang="en-US" dirty="0"/>
              <a:t>What´s is?</a:t>
            </a:r>
          </a:p>
          <a:p>
            <a:pPr marL="0" indent="0" algn="just">
              <a:buNone/>
            </a:pPr>
            <a:r>
              <a:rPr lang="en-US" dirty="0"/>
              <a:t>Is an imperfection in the curvature of the cornea or lens of the eye. Causing distortion on the light that goes to the cornea.</a:t>
            </a:r>
          </a:p>
          <a:p>
            <a:pPr algn="just"/>
            <a:r>
              <a:rPr lang="en-US" dirty="0"/>
              <a:t>Symptoms </a:t>
            </a:r>
          </a:p>
          <a:p>
            <a:pPr marL="0" indent="0" algn="just">
              <a:buNone/>
            </a:pPr>
            <a:r>
              <a:rPr lang="en-US" dirty="0"/>
              <a:t>  - Blurred vision with near and far objects </a:t>
            </a:r>
          </a:p>
          <a:p>
            <a:pPr marL="0" indent="0" algn="just">
              <a:buNone/>
            </a:pPr>
            <a:r>
              <a:rPr lang="en-US" dirty="0"/>
              <a:t>  - Double vision</a:t>
            </a:r>
          </a:p>
          <a:p>
            <a:pPr marL="0" indent="0" algn="just">
              <a:buNone/>
            </a:pPr>
            <a:r>
              <a:rPr lang="en-US" dirty="0"/>
              <a:t>  - Fatigue  </a:t>
            </a:r>
          </a:p>
          <a:p>
            <a:pPr marL="0" indent="0" algn="just">
              <a:buNone/>
            </a:pPr>
            <a:r>
              <a:rPr lang="en-US" dirty="0"/>
              <a:t>  - Headaches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5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56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58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CB262-0E7A-49F7-BE1B-EAC5B12B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00" y="51200"/>
            <a:ext cx="4500561" cy="1090837"/>
          </a:xfrm>
        </p:spPr>
        <p:txBody>
          <a:bodyPr>
            <a:noAutofit/>
          </a:bodyPr>
          <a:lstStyle/>
          <a:p>
            <a:r>
              <a:rPr lang="en-US" sz="6000" dirty="0"/>
              <a:t>Myopia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6013C-F5D7-4D0A-90E8-DD61754BD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1324598"/>
            <a:ext cx="4500561" cy="4984127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cap="none" dirty="0"/>
              <a:t>hat is?</a:t>
            </a:r>
          </a:p>
          <a:p>
            <a:pPr algn="just"/>
            <a:r>
              <a:rPr lang="en-US" dirty="0"/>
              <a:t>I</a:t>
            </a:r>
            <a:r>
              <a:rPr lang="en-US" cap="none" dirty="0"/>
              <a:t>ts when our eyes or eye prevents light from bending properly, cause the light to reflect in front of the cornea, instead of reflecting on the cornea</a:t>
            </a:r>
          </a:p>
          <a:p>
            <a:pPr algn="just"/>
            <a:r>
              <a:rPr lang="en-US" dirty="0"/>
              <a:t>S</a:t>
            </a:r>
            <a:r>
              <a:rPr lang="en-US" cap="none" dirty="0"/>
              <a:t>ymptoms </a:t>
            </a:r>
          </a:p>
          <a:p>
            <a:pPr algn="just"/>
            <a:r>
              <a:rPr lang="en-US" cap="none" dirty="0"/>
              <a:t>  -Difficulty to see objects placed far away</a:t>
            </a:r>
          </a:p>
          <a:p>
            <a:pPr algn="just"/>
            <a:r>
              <a:rPr lang="en-US" cap="none" dirty="0"/>
              <a:t>  -Eyestrain </a:t>
            </a:r>
            <a:endParaRPr lang="en-US" dirty="0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iopía">
            <a:extLst>
              <a:ext uri="{FF2B5EF4-FFF2-40B4-BE49-F238E27FC236}">
                <a16:creationId xmlns:a16="http://schemas.microsoft.com/office/drawing/2014/main" id="{CEE97A6B-E77C-462E-B11B-E1637595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596619"/>
            <a:ext cx="5353200" cy="56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7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7" name="Group 308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98" name="Rectangle 308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Oval 308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Oval 308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01" name="Rectangle 308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2" name="Rectangle 309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103" name="Rectangle 308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4" name="Rectangle 308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05" name="Rectangle 308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6" name="Rectangle 309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796A3-1F25-4F5A-9318-F743F6C6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693" y="164513"/>
            <a:ext cx="4554821" cy="824601"/>
          </a:xfrm>
        </p:spPr>
        <p:txBody>
          <a:bodyPr anchor="b">
            <a:normAutofit/>
          </a:bodyPr>
          <a:lstStyle/>
          <a:p>
            <a:r>
              <a:rPr lang="en-US" sz="5100" dirty="0"/>
              <a:t>Hyperopia</a:t>
            </a: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ipermetropía">
            <a:extLst>
              <a:ext uri="{FF2B5EF4-FFF2-40B4-BE49-F238E27FC236}">
                <a16:creationId xmlns:a16="http://schemas.microsoft.com/office/drawing/2014/main" id="{85E5AEF9-E016-4710-9B3C-746C24ED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596619"/>
            <a:ext cx="5353200" cy="56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3588-9F3A-4735-A6D0-268AFE7C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1226453"/>
            <a:ext cx="4537073" cy="50822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is?</a:t>
            </a:r>
          </a:p>
          <a:p>
            <a:pPr marL="0" indent="0" algn="just">
              <a:buNone/>
            </a:pPr>
            <a:r>
              <a:rPr lang="en-US" dirty="0"/>
              <a:t>Patients with this ametropia are capable of see objects far away but have difficulty to focus objects nearby.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Symptoms </a:t>
            </a:r>
          </a:p>
          <a:p>
            <a:pPr algn="just">
              <a:buFontTx/>
              <a:buChar char="-"/>
            </a:pPr>
            <a:r>
              <a:rPr lang="en-US" dirty="0"/>
              <a:t>Blurry vision (near objects)</a:t>
            </a:r>
          </a:p>
          <a:p>
            <a:pPr algn="just">
              <a:buFontTx/>
              <a:buChar char="-"/>
            </a:pPr>
            <a:r>
              <a:rPr lang="en-US" dirty="0"/>
              <a:t>Difficulty reading</a:t>
            </a:r>
          </a:p>
          <a:p>
            <a:pPr algn="just">
              <a:buFontTx/>
              <a:buChar char="-"/>
            </a:pPr>
            <a:r>
              <a:rPr lang="en-US" dirty="0"/>
              <a:t>Headaches</a:t>
            </a:r>
          </a:p>
          <a:p>
            <a:pPr algn="just">
              <a:buFontTx/>
              <a:buChar char="-"/>
            </a:pPr>
            <a:r>
              <a:rPr lang="en-US" dirty="0"/>
              <a:t>Squinting </a:t>
            </a:r>
          </a:p>
        </p:txBody>
      </p:sp>
    </p:spTree>
    <p:extLst>
      <p:ext uri="{BB962C8B-B14F-4D97-AF65-F5344CB8AC3E}">
        <p14:creationId xmlns:p14="http://schemas.microsoft.com/office/powerpoint/2010/main" val="24651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9" name="Group 4108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4" name="Rectangle 4113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5" name="Rectangle 4114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0" name="Group 4109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2" name="Rectangle 4111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3" name="Rectangle 4112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3E3E11-2A15-41BB-B33C-7D806A2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Emmetrope </a:t>
            </a:r>
          </a:p>
        </p:txBody>
      </p:sp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roubles Réfractifs | myopie, presbytie, astigmatisme et hypermétropie">
            <a:extLst>
              <a:ext uri="{FF2B5EF4-FFF2-40B4-BE49-F238E27FC236}">
                <a16:creationId xmlns:a16="http://schemas.microsoft.com/office/drawing/2014/main" id="{7E7C8D20-49E2-4B10-AD42-A36C8FD0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849805"/>
            <a:ext cx="5353200" cy="31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481B0-5687-4A55-8031-960473E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12785"/>
          </a:xfrm>
        </p:spPr>
        <p:txBody>
          <a:bodyPr>
            <a:normAutofit fontScale="90000"/>
          </a:bodyPr>
          <a:lstStyle/>
          <a:p>
            <a:r>
              <a:rPr lang="en-US" dirty="0"/>
              <a:t>Bibliography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95CA3-0000-42DF-BD9A-0382505E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2785"/>
            <a:ext cx="11101136" cy="4855939"/>
          </a:xfrm>
        </p:spPr>
        <p:txBody>
          <a:bodyPr/>
          <a:lstStyle/>
          <a:p>
            <a:pPr algn="just"/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Enfermedades de la vista.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Miranza. Found it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https://miranza.es/patologias/astigmatismo/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Turbert, David. (September 22, 2022). Nearsightedness: What is myopia?. American Academy of ophthalmology.  Found it on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https://www.aao.org/eye-health/diseases/myopia-nearsightedness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Farsightedness. Cleveland Clinic. Found it on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https://my.clevelandclinic.org/health/diseases/8580-farsightedness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Mendez. Avilio. Astigmatismo. Ciencias médicas. Found it on https://blog.ciencias-medicas.com/archives/940 </a:t>
            </a:r>
          </a:p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pro visu. (March 10, 2020). Hipermetropía. Pro visu. Found it on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https://www.provisu.ch/es/enfermedades-mas-frecuentes/hipermetropia.html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920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275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Bell MT</vt:lpstr>
      <vt:lpstr>Calibri</vt:lpstr>
      <vt:lpstr>GlowVTI</vt:lpstr>
      <vt:lpstr>Optometry Ensemble</vt:lpstr>
      <vt:lpstr>Astigmatism</vt:lpstr>
      <vt:lpstr>Myopia </vt:lpstr>
      <vt:lpstr>Hyperopia</vt:lpstr>
      <vt:lpstr>Emmetrope 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Optometry Ensemble</dc:title>
  <dc:creator>Luis Rubén Mejía García</dc:creator>
  <cp:lastModifiedBy>Luis Rubén Mejía García</cp:lastModifiedBy>
  <cp:revision>4</cp:revision>
  <dcterms:created xsi:type="dcterms:W3CDTF">2022-11-13T18:28:15Z</dcterms:created>
  <dcterms:modified xsi:type="dcterms:W3CDTF">2022-11-13T19:15:05Z</dcterms:modified>
</cp:coreProperties>
</file>