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" initials="L" lastIdx="1" clrIdx="0">
    <p:extLst>
      <p:ext uri="{19B8F6BF-5375-455C-9EA6-DF929625EA0E}">
        <p15:presenceInfo xmlns:p15="http://schemas.microsoft.com/office/powerpoint/2012/main" userId="Lu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D8E"/>
    <a:srgbClr val="D13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A520D-3A8D-46AA-AF90-563860E78DC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151858-9021-4B14-8678-F4AFFEB0FE1A}">
      <dgm:prSet phldrT="[Texto]"/>
      <dgm:spPr/>
      <dgm:t>
        <a:bodyPr/>
        <a:lstStyle/>
        <a:p>
          <a:r>
            <a:rPr lang="es-ES" b="1" dirty="0"/>
            <a:t>Estudio de las características de la plataforma pública AWS</a:t>
          </a:r>
          <a:endParaRPr lang="es-ES" dirty="0"/>
        </a:p>
      </dgm:t>
    </dgm:pt>
    <dgm:pt modelId="{52475DDB-E505-4481-8249-4DCFDBB88A9B}" type="parTrans" cxnId="{CF010324-5137-4B31-B672-C8FE866CF47E}">
      <dgm:prSet/>
      <dgm:spPr/>
      <dgm:t>
        <a:bodyPr/>
        <a:lstStyle/>
        <a:p>
          <a:endParaRPr lang="es-ES"/>
        </a:p>
      </dgm:t>
    </dgm:pt>
    <dgm:pt modelId="{F59C048A-BDBB-4F4D-83E6-EA2A159FA8A1}" type="sibTrans" cxnId="{CF010324-5137-4B31-B672-C8FE866CF47E}">
      <dgm:prSet/>
      <dgm:spPr/>
      <dgm:t>
        <a:bodyPr/>
        <a:lstStyle/>
        <a:p>
          <a:endParaRPr lang="es-ES"/>
        </a:p>
      </dgm:t>
    </dgm:pt>
    <dgm:pt modelId="{E561B078-421A-424B-A694-F65D5A82AF1D}">
      <dgm:prSet phldrT="[Texto]"/>
      <dgm:spPr>
        <a:solidFill>
          <a:schemeClr val="accent2"/>
        </a:solidFill>
      </dgm:spPr>
      <dgm:t>
        <a:bodyPr/>
        <a:lstStyle/>
        <a:p>
          <a:r>
            <a:rPr lang="es-ES" b="1" dirty="0"/>
            <a:t>Conocimiento y aplicación de medidas estadísticas</a:t>
          </a:r>
          <a:endParaRPr lang="es-ES" dirty="0"/>
        </a:p>
      </dgm:t>
    </dgm:pt>
    <dgm:pt modelId="{6CD020DD-D48B-48E0-A790-CBE029AE7B04}" type="parTrans" cxnId="{229B6991-1ECB-47EC-A031-856026EE8219}">
      <dgm:prSet/>
      <dgm:spPr/>
      <dgm:t>
        <a:bodyPr/>
        <a:lstStyle/>
        <a:p>
          <a:endParaRPr lang="es-ES"/>
        </a:p>
      </dgm:t>
    </dgm:pt>
    <dgm:pt modelId="{952AE06E-8513-438D-8E93-E16FFFE79F66}" type="sibTrans" cxnId="{229B6991-1ECB-47EC-A031-856026EE8219}">
      <dgm:prSet/>
      <dgm:spPr/>
      <dgm:t>
        <a:bodyPr/>
        <a:lstStyle/>
        <a:p>
          <a:endParaRPr lang="es-ES"/>
        </a:p>
      </dgm:t>
    </dgm:pt>
    <dgm:pt modelId="{6BCF1429-7C54-480E-9360-9C8EB64613C8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1" dirty="0"/>
            <a:t>Obtención, </a:t>
          </a:r>
          <a:r>
            <a:rPr lang="es-ES" b="1" dirty="0" err="1"/>
            <a:t>preprocesado</a:t>
          </a:r>
          <a:r>
            <a:rPr lang="es-ES" b="1" dirty="0"/>
            <a:t> y limpieza de los datos extraídos</a:t>
          </a:r>
          <a:endParaRPr lang="es-ES" dirty="0"/>
        </a:p>
      </dgm:t>
    </dgm:pt>
    <dgm:pt modelId="{310C4D9B-15E7-432A-ACC6-B22AAF26FC83}" type="parTrans" cxnId="{F604C517-52F9-409F-AF57-346AAE2ED338}">
      <dgm:prSet/>
      <dgm:spPr/>
      <dgm:t>
        <a:bodyPr/>
        <a:lstStyle/>
        <a:p>
          <a:endParaRPr lang="es-ES"/>
        </a:p>
      </dgm:t>
    </dgm:pt>
    <dgm:pt modelId="{85577BB9-41BD-4984-9F71-0CB8A8E6F8CF}" type="sibTrans" cxnId="{F604C517-52F9-409F-AF57-346AAE2ED338}">
      <dgm:prSet/>
      <dgm:spPr/>
      <dgm:t>
        <a:bodyPr/>
        <a:lstStyle/>
        <a:p>
          <a:endParaRPr lang="es-ES"/>
        </a:p>
      </dgm:t>
    </dgm:pt>
    <dgm:pt modelId="{EDE3A861-8949-4599-826F-F49F7B195C88}">
      <dgm:prSet phldrT="[Texto]"/>
      <dgm:spPr>
        <a:solidFill>
          <a:schemeClr val="accent4"/>
        </a:solidFill>
      </dgm:spPr>
      <dgm:t>
        <a:bodyPr/>
        <a:lstStyle/>
        <a:p>
          <a:r>
            <a:rPr lang="es-ES" b="1" dirty="0"/>
            <a:t>Visualización de los datos</a:t>
          </a:r>
          <a:endParaRPr lang="es-ES" dirty="0"/>
        </a:p>
      </dgm:t>
    </dgm:pt>
    <dgm:pt modelId="{6B74C594-B717-4E90-A171-5358F8387CFD}" type="parTrans" cxnId="{0078F961-FDEC-4745-8C17-EC20049D5732}">
      <dgm:prSet/>
      <dgm:spPr/>
      <dgm:t>
        <a:bodyPr/>
        <a:lstStyle/>
        <a:p>
          <a:endParaRPr lang="es-ES"/>
        </a:p>
      </dgm:t>
    </dgm:pt>
    <dgm:pt modelId="{950241C4-A840-4EB2-9A11-E5857E3F0301}" type="sibTrans" cxnId="{0078F961-FDEC-4745-8C17-EC20049D5732}">
      <dgm:prSet/>
      <dgm:spPr/>
      <dgm:t>
        <a:bodyPr/>
        <a:lstStyle/>
        <a:p>
          <a:endParaRPr lang="es-ES"/>
        </a:p>
      </dgm:t>
    </dgm:pt>
    <dgm:pt modelId="{24F3EE8D-C117-49A2-9986-2AFA881C3B98}">
      <dgm:prSet phldrT="[Texto]"/>
      <dgm:spPr>
        <a:solidFill>
          <a:srgbClr val="D13A05"/>
        </a:solidFill>
      </dgm:spPr>
      <dgm:t>
        <a:bodyPr/>
        <a:lstStyle/>
        <a:p>
          <a:r>
            <a:rPr lang="es-ES" b="1" dirty="0"/>
            <a:t>Desarrollo, implementación y ejecución</a:t>
          </a:r>
          <a:endParaRPr lang="es-ES" dirty="0"/>
        </a:p>
      </dgm:t>
    </dgm:pt>
    <dgm:pt modelId="{4E2B9A15-F009-4F14-9C5B-41AA325F2392}" type="parTrans" cxnId="{286C2280-7F71-4BCA-AB7F-A0EB3AD814A9}">
      <dgm:prSet/>
      <dgm:spPr/>
      <dgm:t>
        <a:bodyPr/>
        <a:lstStyle/>
        <a:p>
          <a:endParaRPr lang="es-ES"/>
        </a:p>
      </dgm:t>
    </dgm:pt>
    <dgm:pt modelId="{32B1EE0A-6B4E-460F-A400-5E9D065C074C}" type="sibTrans" cxnId="{286C2280-7F71-4BCA-AB7F-A0EB3AD814A9}">
      <dgm:prSet/>
      <dgm:spPr/>
      <dgm:t>
        <a:bodyPr/>
        <a:lstStyle/>
        <a:p>
          <a:endParaRPr lang="es-ES"/>
        </a:p>
      </dgm:t>
    </dgm:pt>
    <dgm:pt modelId="{278FD41E-1D3C-46C2-B3E4-E05D5399B8C3}" type="pres">
      <dgm:prSet presAssocID="{DFFA520D-3A8D-46AA-AF90-563860E78DC9}" presName="rootnode" presStyleCnt="0">
        <dgm:presLayoutVars>
          <dgm:chMax/>
          <dgm:chPref/>
          <dgm:dir/>
          <dgm:animLvl val="lvl"/>
        </dgm:presLayoutVars>
      </dgm:prSet>
      <dgm:spPr/>
    </dgm:pt>
    <dgm:pt modelId="{1AAD644D-6894-4514-A808-EFF45E67814B}" type="pres">
      <dgm:prSet presAssocID="{C6151858-9021-4B14-8678-F4AFFEB0FE1A}" presName="composite" presStyleCnt="0"/>
      <dgm:spPr/>
    </dgm:pt>
    <dgm:pt modelId="{B18066DA-7E26-469D-A6F9-EC6041A87B16}" type="pres">
      <dgm:prSet presAssocID="{C6151858-9021-4B14-8678-F4AFFEB0FE1A}" presName="bentUpArrow1" presStyleLbl="alignImgPlace1" presStyleIdx="0" presStyleCnt="4"/>
      <dgm:spPr/>
    </dgm:pt>
    <dgm:pt modelId="{A775029E-21AC-4EAF-8959-7960E8C0851A}" type="pres">
      <dgm:prSet presAssocID="{C6151858-9021-4B14-8678-F4AFFEB0FE1A}" presName="ParentText" presStyleLbl="node1" presStyleIdx="0" presStyleCnt="5" custScaleX="236045">
        <dgm:presLayoutVars>
          <dgm:chMax val="1"/>
          <dgm:chPref val="1"/>
          <dgm:bulletEnabled val="1"/>
        </dgm:presLayoutVars>
      </dgm:prSet>
      <dgm:spPr/>
    </dgm:pt>
    <dgm:pt modelId="{B63348A5-1BEB-4508-BD72-CA42C755A759}" type="pres">
      <dgm:prSet presAssocID="{C6151858-9021-4B14-8678-F4AFFEB0FE1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1343EF-6561-4B97-8678-8BBB58BAAA78}" type="pres">
      <dgm:prSet presAssocID="{F59C048A-BDBB-4F4D-83E6-EA2A159FA8A1}" presName="sibTrans" presStyleCnt="0"/>
      <dgm:spPr/>
    </dgm:pt>
    <dgm:pt modelId="{92A0C52F-416A-4492-B5E5-63FD98D0A6F6}" type="pres">
      <dgm:prSet presAssocID="{E561B078-421A-424B-A694-F65D5A82AF1D}" presName="composite" presStyleCnt="0"/>
      <dgm:spPr/>
    </dgm:pt>
    <dgm:pt modelId="{A00FD9C6-B256-48AB-BDD0-6AA67231226D}" type="pres">
      <dgm:prSet presAssocID="{E561B078-421A-424B-A694-F65D5A82AF1D}" presName="bentUpArrow1" presStyleLbl="alignImgPlace1" presStyleIdx="1" presStyleCnt="4" custLinFactNeighborX="-40857"/>
      <dgm:spPr>
        <a:solidFill>
          <a:schemeClr val="accent2">
            <a:lumMod val="40000"/>
            <a:lumOff val="60000"/>
          </a:schemeClr>
        </a:solidFill>
      </dgm:spPr>
    </dgm:pt>
    <dgm:pt modelId="{2B16B3C9-3B0B-44B3-974F-6CB6F759E788}" type="pres">
      <dgm:prSet presAssocID="{E561B078-421A-424B-A694-F65D5A82AF1D}" presName="ParentText" presStyleLbl="node1" presStyleIdx="1" presStyleCnt="5" custScaleX="242930" custLinFactNeighborX="32806">
        <dgm:presLayoutVars>
          <dgm:chMax val="1"/>
          <dgm:chPref val="1"/>
          <dgm:bulletEnabled val="1"/>
        </dgm:presLayoutVars>
      </dgm:prSet>
      <dgm:spPr/>
    </dgm:pt>
    <dgm:pt modelId="{16AB4628-0E09-4F48-A4F2-F8E545128D2A}" type="pres">
      <dgm:prSet presAssocID="{E561B078-421A-424B-A694-F65D5A82AF1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F6BBCD7-C110-472D-933C-66A7C2B34107}" type="pres">
      <dgm:prSet presAssocID="{952AE06E-8513-438D-8E93-E16FFFE79F66}" presName="sibTrans" presStyleCnt="0"/>
      <dgm:spPr/>
    </dgm:pt>
    <dgm:pt modelId="{1C77623C-190C-4BAA-9600-5C835007D5BE}" type="pres">
      <dgm:prSet presAssocID="{6BCF1429-7C54-480E-9360-9C8EB64613C8}" presName="composite" presStyleCnt="0"/>
      <dgm:spPr/>
    </dgm:pt>
    <dgm:pt modelId="{7ABC8E63-8C99-425C-A8C9-5B8BC080DDFD}" type="pres">
      <dgm:prSet presAssocID="{6BCF1429-7C54-480E-9360-9C8EB64613C8}" presName="bentUpArrow1" presStyleLbl="alignImgPlace1" presStyleIdx="2" presStyleCnt="4" custLinFactNeighborX="-69529"/>
      <dgm:spPr>
        <a:solidFill>
          <a:schemeClr val="accent6">
            <a:lumMod val="40000"/>
            <a:lumOff val="60000"/>
          </a:schemeClr>
        </a:solidFill>
      </dgm:spPr>
    </dgm:pt>
    <dgm:pt modelId="{281B89EB-612F-4DEA-AFB6-CA62FA1B4133}" type="pres">
      <dgm:prSet presAssocID="{6BCF1429-7C54-480E-9360-9C8EB64613C8}" presName="ParentText" presStyleLbl="node1" presStyleIdx="2" presStyleCnt="5" custScaleX="265464" custLinFactNeighborX="8376">
        <dgm:presLayoutVars>
          <dgm:chMax val="1"/>
          <dgm:chPref val="1"/>
          <dgm:bulletEnabled val="1"/>
        </dgm:presLayoutVars>
      </dgm:prSet>
      <dgm:spPr/>
    </dgm:pt>
    <dgm:pt modelId="{4AAE7A4F-E408-45D0-92D2-6C4D1B061380}" type="pres">
      <dgm:prSet presAssocID="{6BCF1429-7C54-480E-9360-9C8EB64613C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267E255-61F1-46DC-83CE-7B0CDC2536CC}" type="pres">
      <dgm:prSet presAssocID="{85577BB9-41BD-4984-9F71-0CB8A8E6F8CF}" presName="sibTrans" presStyleCnt="0"/>
      <dgm:spPr/>
    </dgm:pt>
    <dgm:pt modelId="{278DE908-11F7-4591-8F5D-A58EAA62825A}" type="pres">
      <dgm:prSet presAssocID="{24F3EE8D-C117-49A2-9986-2AFA881C3B98}" presName="composite" presStyleCnt="0"/>
      <dgm:spPr/>
    </dgm:pt>
    <dgm:pt modelId="{4FD5D3A5-6753-4D1C-AEA0-8CAC240F5C46}" type="pres">
      <dgm:prSet presAssocID="{24F3EE8D-C117-49A2-9986-2AFA881C3B98}" presName="bentUpArrow1" presStyleLbl="alignImgPlace1" presStyleIdx="3" presStyleCnt="4" custLinFactNeighborX="-74557" custLinFactNeighborY="0"/>
      <dgm:spPr>
        <a:solidFill>
          <a:srgbClr val="FA9D8E"/>
        </a:solidFill>
      </dgm:spPr>
    </dgm:pt>
    <dgm:pt modelId="{948B6CEF-BC77-4C17-92AA-8529AAD4E70D}" type="pres">
      <dgm:prSet presAssocID="{24F3EE8D-C117-49A2-9986-2AFA881C3B98}" presName="ParentText" presStyleLbl="node1" presStyleIdx="3" presStyleCnt="5" custScaleX="270858">
        <dgm:presLayoutVars>
          <dgm:chMax val="1"/>
          <dgm:chPref val="1"/>
          <dgm:bulletEnabled val="1"/>
        </dgm:presLayoutVars>
      </dgm:prSet>
      <dgm:spPr/>
    </dgm:pt>
    <dgm:pt modelId="{2CF6113F-4AB4-40F9-8A2A-70FC81437468}" type="pres">
      <dgm:prSet presAssocID="{24F3EE8D-C117-49A2-9986-2AFA881C3B98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1E16A24-B895-48DD-A16D-854EAAC8E5A2}" type="pres">
      <dgm:prSet presAssocID="{32B1EE0A-6B4E-460F-A400-5E9D065C074C}" presName="sibTrans" presStyleCnt="0"/>
      <dgm:spPr/>
    </dgm:pt>
    <dgm:pt modelId="{C669D8B3-B04F-4A50-8D53-C3743E0A5BB3}" type="pres">
      <dgm:prSet presAssocID="{EDE3A861-8949-4599-826F-F49F7B195C88}" presName="composite" presStyleCnt="0"/>
      <dgm:spPr/>
    </dgm:pt>
    <dgm:pt modelId="{FCD300E1-F3B1-4B8C-BDD3-0E9E377F2355}" type="pres">
      <dgm:prSet presAssocID="{EDE3A861-8949-4599-826F-F49F7B195C88}" presName="ParentText" presStyleLbl="node1" presStyleIdx="4" presStyleCnt="5" custScaleX="265069" custScaleY="99030" custLinFactNeighborX="28653">
        <dgm:presLayoutVars>
          <dgm:chMax val="1"/>
          <dgm:chPref val="1"/>
          <dgm:bulletEnabled val="1"/>
        </dgm:presLayoutVars>
      </dgm:prSet>
      <dgm:spPr/>
    </dgm:pt>
  </dgm:ptLst>
  <dgm:cxnLst>
    <dgm:cxn modelId="{F604C517-52F9-409F-AF57-346AAE2ED338}" srcId="{DFFA520D-3A8D-46AA-AF90-563860E78DC9}" destId="{6BCF1429-7C54-480E-9360-9C8EB64613C8}" srcOrd="2" destOrd="0" parTransId="{310C4D9B-15E7-432A-ACC6-B22AAF26FC83}" sibTransId="{85577BB9-41BD-4984-9F71-0CB8A8E6F8CF}"/>
    <dgm:cxn modelId="{CF010324-5137-4B31-B672-C8FE866CF47E}" srcId="{DFFA520D-3A8D-46AA-AF90-563860E78DC9}" destId="{C6151858-9021-4B14-8678-F4AFFEB0FE1A}" srcOrd="0" destOrd="0" parTransId="{52475DDB-E505-4481-8249-4DCFDBB88A9B}" sibTransId="{F59C048A-BDBB-4F4D-83E6-EA2A159FA8A1}"/>
    <dgm:cxn modelId="{1294F938-CDE2-4CE4-B69C-A21B6AC6ECB1}" type="presOf" srcId="{E561B078-421A-424B-A694-F65D5A82AF1D}" destId="{2B16B3C9-3B0B-44B3-974F-6CB6F759E788}" srcOrd="0" destOrd="0" presId="urn:microsoft.com/office/officeart/2005/8/layout/StepDownProcess"/>
    <dgm:cxn modelId="{5FAFC95D-F1E5-41E3-8435-350B45EB697B}" type="presOf" srcId="{6BCF1429-7C54-480E-9360-9C8EB64613C8}" destId="{281B89EB-612F-4DEA-AFB6-CA62FA1B4133}" srcOrd="0" destOrd="0" presId="urn:microsoft.com/office/officeart/2005/8/layout/StepDownProcess"/>
    <dgm:cxn modelId="{0078F961-FDEC-4745-8C17-EC20049D5732}" srcId="{DFFA520D-3A8D-46AA-AF90-563860E78DC9}" destId="{EDE3A861-8949-4599-826F-F49F7B195C88}" srcOrd="4" destOrd="0" parTransId="{6B74C594-B717-4E90-A171-5358F8387CFD}" sibTransId="{950241C4-A840-4EB2-9A11-E5857E3F0301}"/>
    <dgm:cxn modelId="{8514AC78-9D30-406D-B52E-117FEC4CD678}" type="presOf" srcId="{C6151858-9021-4B14-8678-F4AFFEB0FE1A}" destId="{A775029E-21AC-4EAF-8959-7960E8C0851A}" srcOrd="0" destOrd="0" presId="urn:microsoft.com/office/officeart/2005/8/layout/StepDownProcess"/>
    <dgm:cxn modelId="{575C6C5A-4779-4968-81E2-808E6E8FE6EF}" type="presOf" srcId="{DFFA520D-3A8D-46AA-AF90-563860E78DC9}" destId="{278FD41E-1D3C-46C2-B3E4-E05D5399B8C3}" srcOrd="0" destOrd="0" presId="urn:microsoft.com/office/officeart/2005/8/layout/StepDownProcess"/>
    <dgm:cxn modelId="{286C2280-7F71-4BCA-AB7F-A0EB3AD814A9}" srcId="{DFFA520D-3A8D-46AA-AF90-563860E78DC9}" destId="{24F3EE8D-C117-49A2-9986-2AFA881C3B98}" srcOrd="3" destOrd="0" parTransId="{4E2B9A15-F009-4F14-9C5B-41AA325F2392}" sibTransId="{32B1EE0A-6B4E-460F-A400-5E9D065C074C}"/>
    <dgm:cxn modelId="{229B6991-1ECB-47EC-A031-856026EE8219}" srcId="{DFFA520D-3A8D-46AA-AF90-563860E78DC9}" destId="{E561B078-421A-424B-A694-F65D5A82AF1D}" srcOrd="1" destOrd="0" parTransId="{6CD020DD-D48B-48E0-A790-CBE029AE7B04}" sibTransId="{952AE06E-8513-438D-8E93-E16FFFE79F66}"/>
    <dgm:cxn modelId="{B93521A2-6BA7-40CE-9E49-F670F083FB75}" type="presOf" srcId="{24F3EE8D-C117-49A2-9986-2AFA881C3B98}" destId="{948B6CEF-BC77-4C17-92AA-8529AAD4E70D}" srcOrd="0" destOrd="0" presId="urn:microsoft.com/office/officeart/2005/8/layout/StepDownProcess"/>
    <dgm:cxn modelId="{8A95C3AA-1E6F-44B5-B3F3-6025590B5186}" type="presOf" srcId="{EDE3A861-8949-4599-826F-F49F7B195C88}" destId="{FCD300E1-F3B1-4B8C-BDD3-0E9E377F2355}" srcOrd="0" destOrd="0" presId="urn:microsoft.com/office/officeart/2005/8/layout/StepDownProcess"/>
    <dgm:cxn modelId="{BDA694F3-2DA8-48B4-BEC2-7D34C258E5FC}" type="presParOf" srcId="{278FD41E-1D3C-46C2-B3E4-E05D5399B8C3}" destId="{1AAD644D-6894-4514-A808-EFF45E67814B}" srcOrd="0" destOrd="0" presId="urn:microsoft.com/office/officeart/2005/8/layout/StepDownProcess"/>
    <dgm:cxn modelId="{D519DA85-404E-4814-8EBD-CA75388DA4FA}" type="presParOf" srcId="{1AAD644D-6894-4514-A808-EFF45E67814B}" destId="{B18066DA-7E26-469D-A6F9-EC6041A87B16}" srcOrd="0" destOrd="0" presId="urn:microsoft.com/office/officeart/2005/8/layout/StepDownProcess"/>
    <dgm:cxn modelId="{7871A773-F47E-4EA0-B9BD-471C07FE0380}" type="presParOf" srcId="{1AAD644D-6894-4514-A808-EFF45E67814B}" destId="{A775029E-21AC-4EAF-8959-7960E8C0851A}" srcOrd="1" destOrd="0" presId="urn:microsoft.com/office/officeart/2005/8/layout/StepDownProcess"/>
    <dgm:cxn modelId="{09CFAA81-CFB7-4888-9D40-A1B5976282FF}" type="presParOf" srcId="{1AAD644D-6894-4514-A808-EFF45E67814B}" destId="{B63348A5-1BEB-4508-BD72-CA42C755A759}" srcOrd="2" destOrd="0" presId="urn:microsoft.com/office/officeart/2005/8/layout/StepDownProcess"/>
    <dgm:cxn modelId="{2894059E-9A78-40A9-B025-F706BB2E79C4}" type="presParOf" srcId="{278FD41E-1D3C-46C2-B3E4-E05D5399B8C3}" destId="{781343EF-6561-4B97-8678-8BBB58BAAA78}" srcOrd="1" destOrd="0" presId="urn:microsoft.com/office/officeart/2005/8/layout/StepDownProcess"/>
    <dgm:cxn modelId="{349EA1AB-B2F2-43AB-919F-9E2F837D244B}" type="presParOf" srcId="{278FD41E-1D3C-46C2-B3E4-E05D5399B8C3}" destId="{92A0C52F-416A-4492-B5E5-63FD98D0A6F6}" srcOrd="2" destOrd="0" presId="urn:microsoft.com/office/officeart/2005/8/layout/StepDownProcess"/>
    <dgm:cxn modelId="{39B9B5D7-C433-4B84-8B7D-FB53B64F9FF0}" type="presParOf" srcId="{92A0C52F-416A-4492-B5E5-63FD98D0A6F6}" destId="{A00FD9C6-B256-48AB-BDD0-6AA67231226D}" srcOrd="0" destOrd="0" presId="urn:microsoft.com/office/officeart/2005/8/layout/StepDownProcess"/>
    <dgm:cxn modelId="{9FB1A936-BF02-4F8D-A109-5273FC798D8F}" type="presParOf" srcId="{92A0C52F-416A-4492-B5E5-63FD98D0A6F6}" destId="{2B16B3C9-3B0B-44B3-974F-6CB6F759E788}" srcOrd="1" destOrd="0" presId="urn:microsoft.com/office/officeart/2005/8/layout/StepDownProcess"/>
    <dgm:cxn modelId="{EDDB5991-BD3F-414E-9A66-B3A24ACD807F}" type="presParOf" srcId="{92A0C52F-416A-4492-B5E5-63FD98D0A6F6}" destId="{16AB4628-0E09-4F48-A4F2-F8E545128D2A}" srcOrd="2" destOrd="0" presId="urn:microsoft.com/office/officeart/2005/8/layout/StepDownProcess"/>
    <dgm:cxn modelId="{9DCD7172-E5FA-495D-B5CC-78D97DF627EC}" type="presParOf" srcId="{278FD41E-1D3C-46C2-B3E4-E05D5399B8C3}" destId="{5F6BBCD7-C110-472D-933C-66A7C2B34107}" srcOrd="3" destOrd="0" presId="urn:microsoft.com/office/officeart/2005/8/layout/StepDownProcess"/>
    <dgm:cxn modelId="{5F6C9F09-5658-4616-B6E0-3A34534D01B2}" type="presParOf" srcId="{278FD41E-1D3C-46C2-B3E4-E05D5399B8C3}" destId="{1C77623C-190C-4BAA-9600-5C835007D5BE}" srcOrd="4" destOrd="0" presId="urn:microsoft.com/office/officeart/2005/8/layout/StepDownProcess"/>
    <dgm:cxn modelId="{AE21421F-394B-4A8D-B2B9-C195FA0EC51C}" type="presParOf" srcId="{1C77623C-190C-4BAA-9600-5C835007D5BE}" destId="{7ABC8E63-8C99-425C-A8C9-5B8BC080DDFD}" srcOrd="0" destOrd="0" presId="urn:microsoft.com/office/officeart/2005/8/layout/StepDownProcess"/>
    <dgm:cxn modelId="{84D2C03A-5D67-4550-8EAF-E6FFCA29D757}" type="presParOf" srcId="{1C77623C-190C-4BAA-9600-5C835007D5BE}" destId="{281B89EB-612F-4DEA-AFB6-CA62FA1B4133}" srcOrd="1" destOrd="0" presId="urn:microsoft.com/office/officeart/2005/8/layout/StepDownProcess"/>
    <dgm:cxn modelId="{5F0170D7-088C-486B-B5D4-60BB6D57F1A6}" type="presParOf" srcId="{1C77623C-190C-4BAA-9600-5C835007D5BE}" destId="{4AAE7A4F-E408-45D0-92D2-6C4D1B061380}" srcOrd="2" destOrd="0" presId="urn:microsoft.com/office/officeart/2005/8/layout/StepDownProcess"/>
    <dgm:cxn modelId="{C6E2D69E-3B90-44E9-95AA-D691FA32FDFE}" type="presParOf" srcId="{278FD41E-1D3C-46C2-B3E4-E05D5399B8C3}" destId="{3267E255-61F1-46DC-83CE-7B0CDC2536CC}" srcOrd="5" destOrd="0" presId="urn:microsoft.com/office/officeart/2005/8/layout/StepDownProcess"/>
    <dgm:cxn modelId="{315D20DB-A759-42D5-835D-E6557DF118B4}" type="presParOf" srcId="{278FD41E-1D3C-46C2-B3E4-E05D5399B8C3}" destId="{278DE908-11F7-4591-8F5D-A58EAA62825A}" srcOrd="6" destOrd="0" presId="urn:microsoft.com/office/officeart/2005/8/layout/StepDownProcess"/>
    <dgm:cxn modelId="{24987993-3828-4660-BCB8-98A935BE1D91}" type="presParOf" srcId="{278DE908-11F7-4591-8F5D-A58EAA62825A}" destId="{4FD5D3A5-6753-4D1C-AEA0-8CAC240F5C46}" srcOrd="0" destOrd="0" presId="urn:microsoft.com/office/officeart/2005/8/layout/StepDownProcess"/>
    <dgm:cxn modelId="{7CB8B6CC-2DB1-4C88-AC39-9C4231A9B554}" type="presParOf" srcId="{278DE908-11F7-4591-8F5D-A58EAA62825A}" destId="{948B6CEF-BC77-4C17-92AA-8529AAD4E70D}" srcOrd="1" destOrd="0" presId="urn:microsoft.com/office/officeart/2005/8/layout/StepDownProcess"/>
    <dgm:cxn modelId="{62F91324-4176-4926-ABCC-DEE1F444D73B}" type="presParOf" srcId="{278DE908-11F7-4591-8F5D-A58EAA62825A}" destId="{2CF6113F-4AB4-40F9-8A2A-70FC81437468}" srcOrd="2" destOrd="0" presId="urn:microsoft.com/office/officeart/2005/8/layout/StepDownProcess"/>
    <dgm:cxn modelId="{ED20BCBE-B50A-4401-9CDA-879404FD4321}" type="presParOf" srcId="{278FD41E-1D3C-46C2-B3E4-E05D5399B8C3}" destId="{01E16A24-B895-48DD-A16D-854EAAC8E5A2}" srcOrd="7" destOrd="0" presId="urn:microsoft.com/office/officeart/2005/8/layout/StepDownProcess"/>
    <dgm:cxn modelId="{BBB59C2C-6897-46B4-9B72-474C5998FC11}" type="presParOf" srcId="{278FD41E-1D3C-46C2-B3E4-E05D5399B8C3}" destId="{C669D8B3-B04F-4A50-8D53-C3743E0A5BB3}" srcOrd="8" destOrd="0" presId="urn:microsoft.com/office/officeart/2005/8/layout/StepDownProcess"/>
    <dgm:cxn modelId="{3BF07F9C-6883-44E3-B177-101D8632CE11}" type="presParOf" srcId="{C669D8B3-B04F-4A50-8D53-C3743E0A5BB3}" destId="{FCD300E1-F3B1-4B8C-BDD3-0E9E377F235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C8140-5175-490B-834F-AD58BE54C9E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E3B68C-9812-4E9D-B195-44C4E5CFBA63}">
      <dgm:prSet phldrT="[Texto]"/>
      <dgm:spPr/>
      <dgm:t>
        <a:bodyPr/>
        <a:lstStyle/>
        <a:p>
          <a:r>
            <a:rPr lang="es-ES" dirty="0"/>
            <a:t>Marzo</a:t>
          </a:r>
        </a:p>
      </dgm:t>
    </dgm:pt>
    <dgm:pt modelId="{906080D8-E032-4ACB-A760-C37B15B11193}" type="parTrans" cxnId="{9764A6B2-2A29-4E37-8C10-CF11EC786CFD}">
      <dgm:prSet/>
      <dgm:spPr/>
      <dgm:t>
        <a:bodyPr/>
        <a:lstStyle/>
        <a:p>
          <a:endParaRPr lang="es-ES"/>
        </a:p>
      </dgm:t>
    </dgm:pt>
    <dgm:pt modelId="{6E71A196-21CB-47B0-BBFC-CED79124E9F3}" type="sibTrans" cxnId="{9764A6B2-2A29-4E37-8C10-CF11EC786CFD}">
      <dgm:prSet/>
      <dgm:spPr/>
      <dgm:t>
        <a:bodyPr/>
        <a:lstStyle/>
        <a:p>
          <a:endParaRPr lang="es-ES"/>
        </a:p>
      </dgm:t>
    </dgm:pt>
    <dgm:pt modelId="{BE196C6B-8E54-469D-96D0-88672B946597}">
      <dgm:prSet phldrT="[Texto]" custT="1"/>
      <dgm:spPr/>
      <dgm:t>
        <a:bodyPr/>
        <a:lstStyle/>
        <a:p>
          <a:r>
            <a:rPr lang="es-ES" sz="1000" dirty="0"/>
            <a:t>Estudio de AWS</a:t>
          </a:r>
        </a:p>
      </dgm:t>
    </dgm:pt>
    <dgm:pt modelId="{F429BCAA-DB34-4B79-B9AA-50152EE03F07}" type="parTrans" cxnId="{9C9D73D0-7ADF-46CD-89A5-43B173AFE1BC}">
      <dgm:prSet/>
      <dgm:spPr/>
      <dgm:t>
        <a:bodyPr/>
        <a:lstStyle/>
        <a:p>
          <a:endParaRPr lang="es-ES"/>
        </a:p>
      </dgm:t>
    </dgm:pt>
    <dgm:pt modelId="{E2D38676-A10D-4746-A001-DB5204E322BF}" type="sibTrans" cxnId="{9C9D73D0-7ADF-46CD-89A5-43B173AFE1BC}">
      <dgm:prSet/>
      <dgm:spPr/>
      <dgm:t>
        <a:bodyPr/>
        <a:lstStyle/>
        <a:p>
          <a:endParaRPr lang="es-ES"/>
        </a:p>
      </dgm:t>
    </dgm:pt>
    <dgm:pt modelId="{7B72AB58-161A-4F46-B00D-6952A1B41CF0}">
      <dgm:prSet phldrT="[Texto]"/>
      <dgm:spPr/>
      <dgm:t>
        <a:bodyPr/>
        <a:lstStyle/>
        <a:p>
          <a:r>
            <a:rPr lang="es-ES" dirty="0"/>
            <a:t>Abril</a:t>
          </a:r>
        </a:p>
      </dgm:t>
    </dgm:pt>
    <dgm:pt modelId="{F4D18BD1-A6E7-4DFA-B275-AD05C2BC2C3B}" type="parTrans" cxnId="{741EFF59-3046-4C03-A93F-1DF9C7C980FC}">
      <dgm:prSet/>
      <dgm:spPr/>
      <dgm:t>
        <a:bodyPr/>
        <a:lstStyle/>
        <a:p>
          <a:endParaRPr lang="es-ES"/>
        </a:p>
      </dgm:t>
    </dgm:pt>
    <dgm:pt modelId="{AB5063DD-029D-4806-BAA3-2F3DF3A2BF5C}" type="sibTrans" cxnId="{741EFF59-3046-4C03-A93F-1DF9C7C980FC}">
      <dgm:prSet/>
      <dgm:spPr/>
      <dgm:t>
        <a:bodyPr/>
        <a:lstStyle/>
        <a:p>
          <a:endParaRPr lang="es-ES"/>
        </a:p>
      </dgm:t>
    </dgm:pt>
    <dgm:pt modelId="{9B588F1A-D87A-434E-ACEC-4FB22C46E611}">
      <dgm:prSet phldrT="[Texto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Estudio de AWS</a:t>
          </a:r>
        </a:p>
      </dgm:t>
    </dgm:pt>
    <dgm:pt modelId="{CE224A4C-2C9A-45A7-85DA-59A4585B197A}" type="parTrans" cxnId="{BFCC6B0C-B806-4835-BC5D-D32554E9C873}">
      <dgm:prSet/>
      <dgm:spPr/>
      <dgm:t>
        <a:bodyPr/>
        <a:lstStyle/>
        <a:p>
          <a:endParaRPr lang="es-ES"/>
        </a:p>
      </dgm:t>
    </dgm:pt>
    <dgm:pt modelId="{1F874972-3EC8-425B-A6FF-FF6B18129961}" type="sibTrans" cxnId="{BFCC6B0C-B806-4835-BC5D-D32554E9C873}">
      <dgm:prSet/>
      <dgm:spPr/>
      <dgm:t>
        <a:bodyPr/>
        <a:lstStyle/>
        <a:p>
          <a:endParaRPr lang="es-ES"/>
        </a:p>
      </dgm:t>
    </dgm:pt>
    <dgm:pt modelId="{6AA3B97A-3F48-4F00-8303-A6AB3251F09E}">
      <dgm:prSet phldrT="[Texto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Descarga de histórico de datos</a:t>
          </a:r>
        </a:p>
      </dgm:t>
    </dgm:pt>
    <dgm:pt modelId="{CFE1CEA5-B7B2-4AB0-B6D2-D11C10F3206D}" type="parTrans" cxnId="{AF5A77E3-F9B6-4927-AEE4-FCA76E2FDC0C}">
      <dgm:prSet/>
      <dgm:spPr/>
      <dgm:t>
        <a:bodyPr/>
        <a:lstStyle/>
        <a:p>
          <a:endParaRPr lang="es-ES"/>
        </a:p>
      </dgm:t>
    </dgm:pt>
    <dgm:pt modelId="{035EA873-EBF9-43BB-9FE5-C5455A35105D}" type="sibTrans" cxnId="{AF5A77E3-F9B6-4927-AEE4-FCA76E2FDC0C}">
      <dgm:prSet/>
      <dgm:spPr/>
      <dgm:t>
        <a:bodyPr/>
        <a:lstStyle/>
        <a:p>
          <a:endParaRPr lang="es-ES"/>
        </a:p>
      </dgm:t>
    </dgm:pt>
    <dgm:pt modelId="{5B576669-5490-4BAA-89D9-D4F32597B276}">
      <dgm:prSet phldrT="[Texto]"/>
      <dgm:spPr/>
      <dgm:t>
        <a:bodyPr/>
        <a:lstStyle/>
        <a:p>
          <a:r>
            <a:rPr lang="es-ES" dirty="0"/>
            <a:t>Mayo</a:t>
          </a:r>
        </a:p>
      </dgm:t>
    </dgm:pt>
    <dgm:pt modelId="{52753244-3DE3-4F82-A64A-5E62C6AC3B82}" type="parTrans" cxnId="{6A7AF4FD-3B70-4043-B3CE-16E0A75C9D0E}">
      <dgm:prSet/>
      <dgm:spPr/>
      <dgm:t>
        <a:bodyPr/>
        <a:lstStyle/>
        <a:p>
          <a:endParaRPr lang="es-ES"/>
        </a:p>
      </dgm:t>
    </dgm:pt>
    <dgm:pt modelId="{46320928-60B4-4987-B6D7-D3B2DBE902EE}" type="sibTrans" cxnId="{6A7AF4FD-3B70-4043-B3CE-16E0A75C9D0E}">
      <dgm:prSet/>
      <dgm:spPr/>
      <dgm:t>
        <a:bodyPr/>
        <a:lstStyle/>
        <a:p>
          <a:endParaRPr lang="es-ES"/>
        </a:p>
      </dgm:t>
    </dgm:pt>
    <dgm:pt modelId="{D4DE2752-88DC-4A4B-B4BD-8F8B15BA1764}">
      <dgm:prSet phldrT="[Texto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Descarga de histórico de datos</a:t>
          </a:r>
        </a:p>
      </dgm:t>
    </dgm:pt>
    <dgm:pt modelId="{2F056167-E9C1-48BF-9F70-807CCFD1865E}" type="parTrans" cxnId="{14867521-A89B-4D4F-9532-D8784F1D96A2}">
      <dgm:prSet/>
      <dgm:spPr/>
      <dgm:t>
        <a:bodyPr/>
        <a:lstStyle/>
        <a:p>
          <a:endParaRPr lang="es-ES"/>
        </a:p>
      </dgm:t>
    </dgm:pt>
    <dgm:pt modelId="{33CD5C0E-39AD-44A2-9780-38A117D30A7E}" type="sibTrans" cxnId="{14867521-A89B-4D4F-9532-D8784F1D96A2}">
      <dgm:prSet/>
      <dgm:spPr/>
      <dgm:t>
        <a:bodyPr/>
        <a:lstStyle/>
        <a:p>
          <a:endParaRPr lang="es-ES"/>
        </a:p>
      </dgm:t>
    </dgm:pt>
    <dgm:pt modelId="{83FA0BEE-50A0-406F-BBAF-11FA9EC2C5A6}">
      <dgm:prSet phldrT="[Texto]"/>
      <dgm:spPr/>
      <dgm:t>
        <a:bodyPr/>
        <a:lstStyle/>
        <a:p>
          <a:r>
            <a:rPr lang="es-ES" dirty="0"/>
            <a:t>Junio</a:t>
          </a:r>
        </a:p>
      </dgm:t>
    </dgm:pt>
    <dgm:pt modelId="{7794F5BF-07B0-489E-A3D5-904F14AB41D5}" type="parTrans" cxnId="{021E1216-9DF5-4631-BA4C-06FA08F722DC}">
      <dgm:prSet/>
      <dgm:spPr/>
      <dgm:t>
        <a:bodyPr/>
        <a:lstStyle/>
        <a:p>
          <a:endParaRPr lang="es-ES"/>
        </a:p>
      </dgm:t>
    </dgm:pt>
    <dgm:pt modelId="{C5281075-BD16-4D0E-B9D2-B1F0EDC1D4B0}" type="sibTrans" cxnId="{021E1216-9DF5-4631-BA4C-06FA08F722DC}">
      <dgm:prSet/>
      <dgm:spPr/>
      <dgm:t>
        <a:bodyPr/>
        <a:lstStyle/>
        <a:p>
          <a:endParaRPr lang="es-ES"/>
        </a:p>
      </dgm:t>
    </dgm:pt>
    <dgm:pt modelId="{7938AD1E-7811-4C26-A9F9-70A7EECD4453}">
      <dgm:prSet phldrT="[Texto]"/>
      <dgm:spPr/>
      <dgm:t>
        <a:bodyPr/>
        <a:lstStyle/>
        <a:p>
          <a:r>
            <a:rPr lang="es-ES" dirty="0"/>
            <a:t>Julio</a:t>
          </a:r>
        </a:p>
      </dgm:t>
    </dgm:pt>
    <dgm:pt modelId="{55A426A6-54ED-4BDC-9481-5588CBB7ABB4}" type="parTrans" cxnId="{5ED38933-D27D-4872-9E6C-729D99F4C072}">
      <dgm:prSet/>
      <dgm:spPr/>
      <dgm:t>
        <a:bodyPr/>
        <a:lstStyle/>
        <a:p>
          <a:endParaRPr lang="es-ES"/>
        </a:p>
      </dgm:t>
    </dgm:pt>
    <dgm:pt modelId="{26B99A58-A68E-4CDF-B46E-7FF9DAC7FC0C}" type="sibTrans" cxnId="{5ED38933-D27D-4872-9E6C-729D99F4C072}">
      <dgm:prSet/>
      <dgm:spPr/>
      <dgm:t>
        <a:bodyPr/>
        <a:lstStyle/>
        <a:p>
          <a:endParaRPr lang="es-ES"/>
        </a:p>
      </dgm:t>
    </dgm:pt>
    <dgm:pt modelId="{DEAB918B-CAA8-42CE-8B8A-69867BD1364C}">
      <dgm:prSet phldrT="[Texto]"/>
      <dgm:spPr/>
      <dgm:t>
        <a:bodyPr/>
        <a:lstStyle/>
        <a:p>
          <a:r>
            <a:rPr lang="es-ES" dirty="0"/>
            <a:t>Agosto</a:t>
          </a:r>
        </a:p>
      </dgm:t>
    </dgm:pt>
    <dgm:pt modelId="{E1AE4A71-0114-42F4-9B69-C71720C05A30}" type="parTrans" cxnId="{4F157705-2686-41B9-B17F-34E7EF2F6E9F}">
      <dgm:prSet/>
      <dgm:spPr/>
      <dgm:t>
        <a:bodyPr/>
        <a:lstStyle/>
        <a:p>
          <a:endParaRPr lang="es-ES"/>
        </a:p>
      </dgm:t>
    </dgm:pt>
    <dgm:pt modelId="{CAC4AD1E-1A9C-44C6-A946-C978562C51D9}" type="sibTrans" cxnId="{4F157705-2686-41B9-B17F-34E7EF2F6E9F}">
      <dgm:prSet/>
      <dgm:spPr/>
      <dgm:t>
        <a:bodyPr/>
        <a:lstStyle/>
        <a:p>
          <a:endParaRPr lang="es-ES"/>
        </a:p>
      </dgm:t>
    </dgm:pt>
    <dgm:pt modelId="{E6B493D2-D95B-4BE3-832D-9BCAE8AF6777}">
      <dgm:prSet phldrT="[Texto]"/>
      <dgm:spPr/>
      <dgm:t>
        <a:bodyPr/>
        <a:lstStyle/>
        <a:p>
          <a:r>
            <a:rPr lang="es-ES" dirty="0"/>
            <a:t>Septiembre</a:t>
          </a:r>
        </a:p>
      </dgm:t>
    </dgm:pt>
    <dgm:pt modelId="{40048321-FFA4-46A1-BDB9-49D57FDA25B4}" type="parTrans" cxnId="{69086368-FF8F-4A88-BE41-116EA85126A8}">
      <dgm:prSet/>
      <dgm:spPr/>
      <dgm:t>
        <a:bodyPr/>
        <a:lstStyle/>
        <a:p>
          <a:endParaRPr lang="es-ES"/>
        </a:p>
      </dgm:t>
    </dgm:pt>
    <dgm:pt modelId="{CF1D2C7B-8519-4586-B947-9872C4B09B64}" type="sibTrans" cxnId="{69086368-FF8F-4A88-BE41-116EA85126A8}">
      <dgm:prSet/>
      <dgm:spPr/>
      <dgm:t>
        <a:bodyPr/>
        <a:lstStyle/>
        <a:p>
          <a:endParaRPr lang="es-ES"/>
        </a:p>
      </dgm:t>
    </dgm:pt>
    <dgm:pt modelId="{8DF235BE-4B8C-4E14-ADE8-F2473D0B9FE2}">
      <dgm:prSet phldrT="[Texto]"/>
      <dgm:spPr/>
      <dgm:t>
        <a:bodyPr/>
        <a:lstStyle/>
        <a:p>
          <a:r>
            <a:rPr lang="es-ES" dirty="0"/>
            <a:t>Octubre</a:t>
          </a:r>
        </a:p>
      </dgm:t>
    </dgm:pt>
    <dgm:pt modelId="{1CD92E88-60EF-4095-90BC-82C1EB81CDD4}" type="parTrans" cxnId="{B8ECB6FF-99A7-4C7C-AAD6-06EAFDCF214C}">
      <dgm:prSet/>
      <dgm:spPr/>
      <dgm:t>
        <a:bodyPr/>
        <a:lstStyle/>
        <a:p>
          <a:endParaRPr lang="es-ES"/>
        </a:p>
      </dgm:t>
    </dgm:pt>
    <dgm:pt modelId="{A2B3CF7B-8454-459A-98AF-472A16A462E6}" type="sibTrans" cxnId="{B8ECB6FF-99A7-4C7C-AAD6-06EAFDCF214C}">
      <dgm:prSet/>
      <dgm:spPr/>
      <dgm:t>
        <a:bodyPr/>
        <a:lstStyle/>
        <a:p>
          <a:endParaRPr lang="es-ES"/>
        </a:p>
      </dgm:t>
    </dgm:pt>
    <dgm:pt modelId="{90DDF6FE-91F9-4F21-917A-1B7DA6AC7C15}">
      <dgm:prSet phldrT="[Texto]"/>
      <dgm:spPr/>
      <dgm:t>
        <a:bodyPr/>
        <a:lstStyle/>
        <a:p>
          <a:r>
            <a:rPr lang="es-ES" dirty="0"/>
            <a:t>Noviembre</a:t>
          </a:r>
        </a:p>
      </dgm:t>
    </dgm:pt>
    <dgm:pt modelId="{9B139D5F-2BAF-4F38-AEC6-D542ED308FC9}" type="parTrans" cxnId="{48A43284-55ED-4572-B201-6066DA5DEB70}">
      <dgm:prSet/>
      <dgm:spPr/>
      <dgm:t>
        <a:bodyPr/>
        <a:lstStyle/>
        <a:p>
          <a:endParaRPr lang="es-ES"/>
        </a:p>
      </dgm:t>
    </dgm:pt>
    <dgm:pt modelId="{38784F87-F968-46FF-A1E7-C8B509587D47}" type="sibTrans" cxnId="{48A43284-55ED-4572-B201-6066DA5DEB70}">
      <dgm:prSet/>
      <dgm:spPr/>
      <dgm:t>
        <a:bodyPr/>
        <a:lstStyle/>
        <a:p>
          <a:endParaRPr lang="es-ES"/>
        </a:p>
      </dgm:t>
    </dgm:pt>
    <dgm:pt modelId="{C29CA0AC-59C8-461C-8F02-D94B08891801}">
      <dgm:prSet phldrT="[Texto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Selección y planificación de los algoritmos</a:t>
          </a:r>
        </a:p>
      </dgm:t>
    </dgm:pt>
    <dgm:pt modelId="{6094251C-44EB-40FA-881B-99F8FF14D39F}" type="parTrans" cxnId="{55E38882-FEE8-40B9-84D8-9C87CDC53720}">
      <dgm:prSet/>
      <dgm:spPr/>
      <dgm:t>
        <a:bodyPr/>
        <a:lstStyle/>
        <a:p>
          <a:endParaRPr lang="es-ES"/>
        </a:p>
      </dgm:t>
    </dgm:pt>
    <dgm:pt modelId="{10442C6F-6548-49D8-9894-B374F1D4BB0E}" type="sibTrans" cxnId="{55E38882-FEE8-40B9-84D8-9C87CDC53720}">
      <dgm:prSet/>
      <dgm:spPr/>
      <dgm:t>
        <a:bodyPr/>
        <a:lstStyle/>
        <a:p>
          <a:endParaRPr lang="es-ES"/>
        </a:p>
      </dgm:t>
    </dgm:pt>
    <dgm:pt modelId="{BED9DEE3-5026-4E2C-BEF3-7B343C72F65F}">
      <dgm:prSet phldrT="[Texto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Descarga de histórico de datos</a:t>
          </a:r>
        </a:p>
      </dgm:t>
    </dgm:pt>
    <dgm:pt modelId="{FDFD7DE9-CB26-4566-9B08-41CBC27D5C7C}" type="parTrans" cxnId="{8799AFE2-187A-4D48-B0A8-3C5FEA1C7975}">
      <dgm:prSet/>
      <dgm:spPr/>
      <dgm:t>
        <a:bodyPr/>
        <a:lstStyle/>
        <a:p>
          <a:endParaRPr lang="es-ES"/>
        </a:p>
      </dgm:t>
    </dgm:pt>
    <dgm:pt modelId="{E266B907-A5B3-451D-AEFB-C677AECC693E}" type="sibTrans" cxnId="{8799AFE2-187A-4D48-B0A8-3C5FEA1C7975}">
      <dgm:prSet/>
      <dgm:spPr/>
      <dgm:t>
        <a:bodyPr/>
        <a:lstStyle/>
        <a:p>
          <a:endParaRPr lang="es-ES"/>
        </a:p>
      </dgm:t>
    </dgm:pt>
    <dgm:pt modelId="{24AA8403-8E40-45C3-BE1C-B9DF1D831250}">
      <dgm:prSet phldrT="[Texto]" custT="1"/>
      <dgm:spPr/>
      <dgm:t>
        <a:bodyPr/>
        <a:lstStyle/>
        <a:p>
          <a:r>
            <a:rPr lang="es-ES" sz="900" b="0" dirty="0"/>
            <a:t>Selección y planificación de los algoritmos</a:t>
          </a:r>
          <a:endParaRPr lang="es-ES" sz="900" dirty="0"/>
        </a:p>
      </dgm:t>
    </dgm:pt>
    <dgm:pt modelId="{783FE347-5B09-4AB1-AEBB-62671548192F}" type="parTrans" cxnId="{CA633611-2050-4235-9E1E-60E7E2D3F640}">
      <dgm:prSet/>
      <dgm:spPr/>
      <dgm:t>
        <a:bodyPr/>
        <a:lstStyle/>
        <a:p>
          <a:endParaRPr lang="es-ES"/>
        </a:p>
      </dgm:t>
    </dgm:pt>
    <dgm:pt modelId="{68AE37E0-FEF0-4F7A-8795-10A9577515DB}" type="sibTrans" cxnId="{CA633611-2050-4235-9E1E-60E7E2D3F640}">
      <dgm:prSet/>
      <dgm:spPr/>
      <dgm:t>
        <a:bodyPr/>
        <a:lstStyle/>
        <a:p>
          <a:endParaRPr lang="es-ES"/>
        </a:p>
      </dgm:t>
    </dgm:pt>
    <dgm:pt modelId="{F6E789DC-1E9B-4508-B7BD-B750979A41CB}">
      <dgm:prSet phldrT="[Texto]" custT="1"/>
      <dgm:spPr/>
      <dgm:t>
        <a:bodyPr/>
        <a:lstStyle/>
        <a:p>
          <a:r>
            <a:rPr lang="es-ES" sz="1000" dirty="0" err="1"/>
            <a:t>Preprocesado</a:t>
          </a:r>
          <a:r>
            <a:rPr lang="es-ES" sz="1000" dirty="0"/>
            <a:t> de los datos</a:t>
          </a:r>
        </a:p>
      </dgm:t>
    </dgm:pt>
    <dgm:pt modelId="{9C7673DA-2AD2-4CFF-ACF4-EDD5A15162F0}" type="parTrans" cxnId="{96E2D328-3E34-448A-9948-E7BDE9A2AFAF}">
      <dgm:prSet/>
      <dgm:spPr/>
      <dgm:t>
        <a:bodyPr/>
        <a:lstStyle/>
        <a:p>
          <a:endParaRPr lang="es-ES"/>
        </a:p>
      </dgm:t>
    </dgm:pt>
    <dgm:pt modelId="{109A00AE-4114-4ECE-BFBC-55B13D1D0109}" type="sibTrans" cxnId="{96E2D328-3E34-448A-9948-E7BDE9A2AFAF}">
      <dgm:prSet/>
      <dgm:spPr/>
      <dgm:t>
        <a:bodyPr/>
        <a:lstStyle/>
        <a:p>
          <a:endParaRPr lang="es-ES"/>
        </a:p>
      </dgm:t>
    </dgm:pt>
    <dgm:pt modelId="{A71873AD-2C01-431F-9DC6-2FA390F60992}">
      <dgm:prSet phldrT="[Texto]" custT="1"/>
      <dgm:spPr/>
      <dgm:t>
        <a:bodyPr/>
        <a:lstStyle/>
        <a:p>
          <a:r>
            <a:rPr lang="es-ES" sz="1050" dirty="0"/>
            <a:t>Ejecución y evaluación</a:t>
          </a:r>
        </a:p>
      </dgm:t>
    </dgm:pt>
    <dgm:pt modelId="{5366A315-B280-4C5C-B79F-8C9A0C4839D9}" type="parTrans" cxnId="{D3A1DE52-A6CF-45ED-B0D0-36CF651FAD07}">
      <dgm:prSet/>
      <dgm:spPr/>
      <dgm:t>
        <a:bodyPr/>
        <a:lstStyle/>
        <a:p>
          <a:endParaRPr lang="es-ES"/>
        </a:p>
      </dgm:t>
    </dgm:pt>
    <dgm:pt modelId="{2A01F213-4E7E-4CB2-B360-438D158B1AAB}" type="sibTrans" cxnId="{D3A1DE52-A6CF-45ED-B0D0-36CF651FAD07}">
      <dgm:prSet/>
      <dgm:spPr/>
      <dgm:t>
        <a:bodyPr/>
        <a:lstStyle/>
        <a:p>
          <a:endParaRPr lang="es-ES"/>
        </a:p>
      </dgm:t>
    </dgm:pt>
    <dgm:pt modelId="{5461A422-7C84-4FB5-B638-E8EE58F89B6E}">
      <dgm:prSet phldrT="[Texto]" custT="1"/>
      <dgm:spPr/>
      <dgm:t>
        <a:bodyPr/>
        <a:lstStyle/>
        <a:p>
          <a:r>
            <a:rPr lang="es-ES" sz="1000" dirty="0"/>
            <a:t>Descarga de histórico de datos</a:t>
          </a:r>
        </a:p>
      </dgm:t>
    </dgm:pt>
    <dgm:pt modelId="{1CA9FE6B-356B-43C0-9B1B-BE41FE9E80D9}" type="parTrans" cxnId="{21253FC2-657C-4E11-B7E4-2C48A6079BF7}">
      <dgm:prSet/>
      <dgm:spPr/>
      <dgm:t>
        <a:bodyPr/>
        <a:lstStyle/>
        <a:p>
          <a:endParaRPr lang="es-ES"/>
        </a:p>
      </dgm:t>
    </dgm:pt>
    <dgm:pt modelId="{007F57D0-CC6C-4267-94D7-EE07C1DF839C}" type="sibTrans" cxnId="{21253FC2-657C-4E11-B7E4-2C48A6079BF7}">
      <dgm:prSet/>
      <dgm:spPr/>
      <dgm:t>
        <a:bodyPr/>
        <a:lstStyle/>
        <a:p>
          <a:endParaRPr lang="es-ES"/>
        </a:p>
      </dgm:t>
    </dgm:pt>
    <dgm:pt modelId="{80465208-FB3D-46DD-9760-1E6BBA32C2DA}">
      <dgm:prSet phldrT="[Texto]" custT="1"/>
      <dgm:spPr/>
      <dgm:t>
        <a:bodyPr/>
        <a:lstStyle/>
        <a:p>
          <a:r>
            <a:rPr lang="es-ES" sz="1000" dirty="0" err="1"/>
            <a:t>Preprocesado</a:t>
          </a:r>
          <a:r>
            <a:rPr lang="es-ES" sz="1000" dirty="0"/>
            <a:t> de los datos</a:t>
          </a:r>
        </a:p>
      </dgm:t>
    </dgm:pt>
    <dgm:pt modelId="{83875F68-A439-4D6E-B8F8-717C991C74E0}" type="parTrans" cxnId="{04ABEEFC-7636-4092-91B5-F1F7F61F68C8}">
      <dgm:prSet/>
      <dgm:spPr/>
      <dgm:t>
        <a:bodyPr/>
        <a:lstStyle/>
        <a:p>
          <a:endParaRPr lang="es-ES"/>
        </a:p>
      </dgm:t>
    </dgm:pt>
    <dgm:pt modelId="{8FF7D83D-23EB-4858-9705-E4036E98C825}" type="sibTrans" cxnId="{04ABEEFC-7636-4092-91B5-F1F7F61F68C8}">
      <dgm:prSet/>
      <dgm:spPr/>
      <dgm:t>
        <a:bodyPr/>
        <a:lstStyle/>
        <a:p>
          <a:endParaRPr lang="es-ES"/>
        </a:p>
      </dgm:t>
    </dgm:pt>
    <dgm:pt modelId="{41FC65DF-8B9D-4BFB-BD94-FF91B0D38E81}">
      <dgm:prSet phldrT="[Texto]" custT="1"/>
      <dgm:spPr/>
      <dgm:t>
        <a:bodyPr/>
        <a:lstStyle/>
        <a:p>
          <a:r>
            <a:rPr lang="es-ES" sz="1050" dirty="0"/>
            <a:t>Ejecución y evaluación</a:t>
          </a:r>
        </a:p>
      </dgm:t>
    </dgm:pt>
    <dgm:pt modelId="{6EC4CF4C-F857-4DEF-B72E-605CA1364704}" type="parTrans" cxnId="{BB8FCBB5-4463-4A86-B893-FD125EE493C0}">
      <dgm:prSet/>
      <dgm:spPr/>
      <dgm:t>
        <a:bodyPr/>
        <a:lstStyle/>
        <a:p>
          <a:endParaRPr lang="es-ES"/>
        </a:p>
      </dgm:t>
    </dgm:pt>
    <dgm:pt modelId="{1985B166-9AD1-4389-B46A-B2149C032F25}" type="sibTrans" cxnId="{BB8FCBB5-4463-4A86-B893-FD125EE493C0}">
      <dgm:prSet/>
      <dgm:spPr/>
      <dgm:t>
        <a:bodyPr/>
        <a:lstStyle/>
        <a:p>
          <a:endParaRPr lang="es-ES"/>
        </a:p>
      </dgm:t>
    </dgm:pt>
    <dgm:pt modelId="{AF660F30-1B6E-4D3C-AD94-F773C204DED6}">
      <dgm:prSet phldrT="[Texto]" custT="1"/>
      <dgm:spPr/>
      <dgm:t>
        <a:bodyPr/>
        <a:lstStyle/>
        <a:p>
          <a:r>
            <a:rPr lang="es-ES" sz="1100" dirty="0"/>
            <a:t>Memoria</a:t>
          </a:r>
          <a:endParaRPr lang="es-ES" sz="1000" dirty="0"/>
        </a:p>
      </dgm:t>
    </dgm:pt>
    <dgm:pt modelId="{01411E9A-77C0-4F96-9A4F-A988E1E74ABA}" type="parTrans" cxnId="{5AC36A7A-4B04-4B67-AD5C-439DE5157702}">
      <dgm:prSet/>
      <dgm:spPr/>
      <dgm:t>
        <a:bodyPr/>
        <a:lstStyle/>
        <a:p>
          <a:endParaRPr lang="es-ES"/>
        </a:p>
      </dgm:t>
    </dgm:pt>
    <dgm:pt modelId="{72412B19-74AB-40DC-9B18-FAC5F45F95C0}" type="sibTrans" cxnId="{5AC36A7A-4B04-4B67-AD5C-439DE5157702}">
      <dgm:prSet/>
      <dgm:spPr/>
      <dgm:t>
        <a:bodyPr/>
        <a:lstStyle/>
        <a:p>
          <a:endParaRPr lang="es-ES"/>
        </a:p>
      </dgm:t>
    </dgm:pt>
    <dgm:pt modelId="{7977007A-A83E-4B3B-9A88-445FD0497942}">
      <dgm:prSet phldrT="[Texto]" custT="1"/>
      <dgm:spPr/>
      <dgm:t>
        <a:bodyPr/>
        <a:lstStyle/>
        <a:p>
          <a:r>
            <a:rPr lang="es-ES" sz="1000" dirty="0"/>
            <a:t>Descarga de histórico de datos</a:t>
          </a:r>
        </a:p>
      </dgm:t>
    </dgm:pt>
    <dgm:pt modelId="{22B901CC-BF61-43E7-88E1-CD62992BED4B}" type="parTrans" cxnId="{D664E2FA-3897-4123-9A8F-FFB26BF57783}">
      <dgm:prSet/>
      <dgm:spPr/>
      <dgm:t>
        <a:bodyPr/>
        <a:lstStyle/>
        <a:p>
          <a:endParaRPr lang="es-ES"/>
        </a:p>
      </dgm:t>
    </dgm:pt>
    <dgm:pt modelId="{4FC0CE57-4938-4E70-8228-FE0E010F844B}" type="sibTrans" cxnId="{D664E2FA-3897-4123-9A8F-FFB26BF57783}">
      <dgm:prSet/>
      <dgm:spPr/>
      <dgm:t>
        <a:bodyPr/>
        <a:lstStyle/>
        <a:p>
          <a:endParaRPr lang="es-ES"/>
        </a:p>
      </dgm:t>
    </dgm:pt>
    <dgm:pt modelId="{C0457739-B52F-4399-BC4F-3527D53A6EBB}">
      <dgm:prSet phldrT="[Texto]" custT="1"/>
      <dgm:spPr/>
      <dgm:t>
        <a:bodyPr/>
        <a:lstStyle/>
        <a:p>
          <a:r>
            <a:rPr lang="es-ES" sz="1000" dirty="0" err="1"/>
            <a:t>Preprocesado</a:t>
          </a:r>
          <a:r>
            <a:rPr lang="es-ES" sz="1000" dirty="0"/>
            <a:t> de los datos</a:t>
          </a:r>
        </a:p>
      </dgm:t>
    </dgm:pt>
    <dgm:pt modelId="{7158689F-D616-460A-8EB1-84B7DAB9B831}" type="parTrans" cxnId="{762E35F7-2747-4C1A-8CDF-80361F92455E}">
      <dgm:prSet/>
      <dgm:spPr/>
      <dgm:t>
        <a:bodyPr/>
        <a:lstStyle/>
        <a:p>
          <a:endParaRPr lang="es-ES"/>
        </a:p>
      </dgm:t>
    </dgm:pt>
    <dgm:pt modelId="{0D4E797F-678B-4DD7-8614-5B9F5442040F}" type="sibTrans" cxnId="{762E35F7-2747-4C1A-8CDF-80361F92455E}">
      <dgm:prSet/>
      <dgm:spPr/>
      <dgm:t>
        <a:bodyPr/>
        <a:lstStyle/>
        <a:p>
          <a:endParaRPr lang="es-ES"/>
        </a:p>
      </dgm:t>
    </dgm:pt>
    <dgm:pt modelId="{BCF89CCC-7BE6-4860-B391-66454E6F2904}">
      <dgm:prSet phldrT="[Texto]" custT="1"/>
      <dgm:spPr/>
      <dgm:t>
        <a:bodyPr/>
        <a:lstStyle/>
        <a:p>
          <a:r>
            <a:rPr lang="es-ES" sz="1100" dirty="0"/>
            <a:t>Ejecución y evaluación</a:t>
          </a:r>
        </a:p>
      </dgm:t>
    </dgm:pt>
    <dgm:pt modelId="{E1EBC5FF-3B2B-4117-A579-A5CB8FA9B00B}" type="parTrans" cxnId="{E8556074-5F26-400A-9663-70E5D391F5C0}">
      <dgm:prSet/>
      <dgm:spPr/>
      <dgm:t>
        <a:bodyPr/>
        <a:lstStyle/>
        <a:p>
          <a:endParaRPr lang="es-ES"/>
        </a:p>
      </dgm:t>
    </dgm:pt>
    <dgm:pt modelId="{01B2565E-9F19-43D7-A38A-7283DD2EAE1C}" type="sibTrans" cxnId="{E8556074-5F26-400A-9663-70E5D391F5C0}">
      <dgm:prSet/>
      <dgm:spPr/>
      <dgm:t>
        <a:bodyPr/>
        <a:lstStyle/>
        <a:p>
          <a:endParaRPr lang="es-ES"/>
        </a:p>
      </dgm:t>
    </dgm:pt>
    <dgm:pt modelId="{9F134801-E194-446D-94CA-4184BB817817}">
      <dgm:prSet phldrT="[Texto]" custT="1"/>
      <dgm:spPr/>
      <dgm:t>
        <a:bodyPr/>
        <a:lstStyle/>
        <a:p>
          <a:r>
            <a:rPr lang="es-ES" sz="1100" dirty="0"/>
            <a:t>Memoria</a:t>
          </a:r>
          <a:endParaRPr lang="es-ES" sz="1000" dirty="0"/>
        </a:p>
      </dgm:t>
    </dgm:pt>
    <dgm:pt modelId="{18C10586-DF9A-44EA-BC23-8CE5C23CB5B3}" type="parTrans" cxnId="{3C9A6EED-C566-4723-8C0F-F2439AFC509C}">
      <dgm:prSet/>
      <dgm:spPr/>
      <dgm:t>
        <a:bodyPr/>
        <a:lstStyle/>
        <a:p>
          <a:endParaRPr lang="es-ES"/>
        </a:p>
      </dgm:t>
    </dgm:pt>
    <dgm:pt modelId="{9EF114F4-2111-485F-AA4E-5E4AD4D18318}" type="sibTrans" cxnId="{3C9A6EED-C566-4723-8C0F-F2439AFC509C}">
      <dgm:prSet/>
      <dgm:spPr/>
      <dgm:t>
        <a:bodyPr/>
        <a:lstStyle/>
        <a:p>
          <a:endParaRPr lang="es-ES"/>
        </a:p>
      </dgm:t>
    </dgm:pt>
    <dgm:pt modelId="{FA506CC9-0761-4276-9BA4-1D74016ED149}">
      <dgm:prSet phldrT="[Texto]"/>
      <dgm:spPr/>
      <dgm:t>
        <a:bodyPr/>
        <a:lstStyle/>
        <a:p>
          <a:r>
            <a:rPr lang="es-ES" dirty="0" err="1"/>
            <a:t>Preprocesado</a:t>
          </a:r>
          <a:r>
            <a:rPr lang="es-ES" dirty="0"/>
            <a:t> de los datos</a:t>
          </a:r>
        </a:p>
      </dgm:t>
    </dgm:pt>
    <dgm:pt modelId="{32E8A737-3F50-461E-AC47-05985CF85F34}" type="parTrans" cxnId="{D05F77CC-B6AF-4818-B88B-B98D3CA79F03}">
      <dgm:prSet/>
      <dgm:spPr/>
      <dgm:t>
        <a:bodyPr/>
        <a:lstStyle/>
        <a:p>
          <a:endParaRPr lang="es-ES"/>
        </a:p>
      </dgm:t>
    </dgm:pt>
    <dgm:pt modelId="{01959B22-D509-474D-8B91-6FF29FBCEBB7}" type="sibTrans" cxnId="{D05F77CC-B6AF-4818-B88B-B98D3CA79F03}">
      <dgm:prSet/>
      <dgm:spPr/>
      <dgm:t>
        <a:bodyPr/>
        <a:lstStyle/>
        <a:p>
          <a:endParaRPr lang="es-ES"/>
        </a:p>
      </dgm:t>
    </dgm:pt>
    <dgm:pt modelId="{CF5FF4A5-F78A-4BD3-92CA-5136313CEB29}">
      <dgm:prSet phldrT="[Texto]" custT="1"/>
      <dgm:spPr/>
      <dgm:t>
        <a:bodyPr/>
        <a:lstStyle/>
        <a:p>
          <a:r>
            <a:rPr lang="es-ES" sz="1100" dirty="0"/>
            <a:t>Ejecución y evaluación</a:t>
          </a:r>
        </a:p>
      </dgm:t>
    </dgm:pt>
    <dgm:pt modelId="{2354AD7E-9890-44AD-A47B-D8925154AEBB}" type="parTrans" cxnId="{F28F6350-6E9E-4F43-B2D9-1CD5277098EF}">
      <dgm:prSet/>
      <dgm:spPr/>
      <dgm:t>
        <a:bodyPr/>
        <a:lstStyle/>
        <a:p>
          <a:endParaRPr lang="es-ES"/>
        </a:p>
      </dgm:t>
    </dgm:pt>
    <dgm:pt modelId="{4F937AE8-58FC-483F-AC13-3B995F330E4B}" type="sibTrans" cxnId="{F28F6350-6E9E-4F43-B2D9-1CD5277098EF}">
      <dgm:prSet/>
      <dgm:spPr/>
      <dgm:t>
        <a:bodyPr/>
        <a:lstStyle/>
        <a:p>
          <a:endParaRPr lang="es-ES"/>
        </a:p>
      </dgm:t>
    </dgm:pt>
    <dgm:pt modelId="{8C00CA81-150B-481B-8DCF-E970ADA9FD60}">
      <dgm:prSet phldrT="[Texto]" custT="1"/>
      <dgm:spPr/>
      <dgm:t>
        <a:bodyPr/>
        <a:lstStyle/>
        <a:p>
          <a:r>
            <a:rPr lang="es-ES" sz="1100" dirty="0"/>
            <a:t>Memoria</a:t>
          </a:r>
          <a:endParaRPr lang="es-ES" sz="1000" dirty="0"/>
        </a:p>
      </dgm:t>
    </dgm:pt>
    <dgm:pt modelId="{3F0EB353-29AD-4762-BD4A-E6FF7F884772}" type="parTrans" cxnId="{B85540FA-6931-47FE-9C89-14E00A3D2F77}">
      <dgm:prSet/>
      <dgm:spPr/>
      <dgm:t>
        <a:bodyPr/>
        <a:lstStyle/>
        <a:p>
          <a:endParaRPr lang="es-ES"/>
        </a:p>
      </dgm:t>
    </dgm:pt>
    <dgm:pt modelId="{1BBAA28B-1DDD-45FD-B215-6DF793DCF9F6}" type="sibTrans" cxnId="{B85540FA-6931-47FE-9C89-14E00A3D2F77}">
      <dgm:prSet/>
      <dgm:spPr/>
      <dgm:t>
        <a:bodyPr/>
        <a:lstStyle/>
        <a:p>
          <a:endParaRPr lang="es-ES"/>
        </a:p>
      </dgm:t>
    </dgm:pt>
    <dgm:pt modelId="{0F4F5AF6-A681-4631-B1F0-2EE380F403B8}">
      <dgm:prSet phldrT="[Texto]" custT="1"/>
      <dgm:spPr/>
      <dgm:t>
        <a:bodyPr/>
        <a:lstStyle/>
        <a:p>
          <a:r>
            <a:rPr lang="es-ES" sz="1000" dirty="0" err="1"/>
            <a:t>Preprocesado</a:t>
          </a:r>
          <a:r>
            <a:rPr lang="es-ES" sz="1000" dirty="0"/>
            <a:t> de los datos</a:t>
          </a:r>
        </a:p>
      </dgm:t>
    </dgm:pt>
    <dgm:pt modelId="{AF4C5F99-1208-4816-93CF-1E0F3936CA8E}" type="parTrans" cxnId="{4DA1BB46-3E8E-4366-94D3-1755A0C5B3AE}">
      <dgm:prSet/>
      <dgm:spPr/>
      <dgm:t>
        <a:bodyPr/>
        <a:lstStyle/>
        <a:p>
          <a:endParaRPr lang="es-ES"/>
        </a:p>
      </dgm:t>
    </dgm:pt>
    <dgm:pt modelId="{FFD81969-DDCC-4959-8E0C-24DC4D28D23C}" type="sibTrans" cxnId="{4DA1BB46-3E8E-4366-94D3-1755A0C5B3AE}">
      <dgm:prSet/>
      <dgm:spPr/>
      <dgm:t>
        <a:bodyPr/>
        <a:lstStyle/>
        <a:p>
          <a:endParaRPr lang="es-ES"/>
        </a:p>
      </dgm:t>
    </dgm:pt>
    <dgm:pt modelId="{0913D562-B9E7-4864-9791-3245B820BB09}">
      <dgm:prSet phldrT="[Texto]"/>
      <dgm:spPr/>
      <dgm:t>
        <a:bodyPr/>
        <a:lstStyle/>
        <a:p>
          <a:r>
            <a:rPr lang="es-ES" dirty="0"/>
            <a:t>Ejecución y evaluación</a:t>
          </a:r>
        </a:p>
      </dgm:t>
    </dgm:pt>
    <dgm:pt modelId="{1EBBE050-D9B5-473B-9288-B451917FFE1E}" type="parTrans" cxnId="{6CBFEE05-12A4-4831-A46D-0883C7781586}">
      <dgm:prSet/>
      <dgm:spPr/>
      <dgm:t>
        <a:bodyPr/>
        <a:lstStyle/>
        <a:p>
          <a:endParaRPr lang="es-ES"/>
        </a:p>
      </dgm:t>
    </dgm:pt>
    <dgm:pt modelId="{72D099BB-1508-420F-BB35-1139963364A5}" type="sibTrans" cxnId="{6CBFEE05-12A4-4831-A46D-0883C7781586}">
      <dgm:prSet/>
      <dgm:spPr/>
      <dgm:t>
        <a:bodyPr/>
        <a:lstStyle/>
        <a:p>
          <a:endParaRPr lang="es-ES"/>
        </a:p>
      </dgm:t>
    </dgm:pt>
    <dgm:pt modelId="{35FDBBB1-FFFF-41C3-BB4C-2155A720A086}">
      <dgm:prSet phldrT="[Texto]" custT="1"/>
      <dgm:spPr/>
      <dgm:t>
        <a:bodyPr/>
        <a:lstStyle/>
        <a:p>
          <a:r>
            <a:rPr lang="es-ES" sz="1100" dirty="0"/>
            <a:t>Memoria</a:t>
          </a:r>
        </a:p>
      </dgm:t>
    </dgm:pt>
    <dgm:pt modelId="{CA044CDF-03A1-4274-B8E6-6243791C42FA}" type="parTrans" cxnId="{57F1D47F-839B-4D88-9100-1AB5F043C190}">
      <dgm:prSet/>
      <dgm:spPr/>
      <dgm:t>
        <a:bodyPr/>
        <a:lstStyle/>
        <a:p>
          <a:endParaRPr lang="es-ES"/>
        </a:p>
      </dgm:t>
    </dgm:pt>
    <dgm:pt modelId="{BC711E4F-A84C-4B86-ACC3-0DD4F9692961}" type="sibTrans" cxnId="{57F1D47F-839B-4D88-9100-1AB5F043C190}">
      <dgm:prSet/>
      <dgm:spPr/>
      <dgm:t>
        <a:bodyPr/>
        <a:lstStyle/>
        <a:p>
          <a:endParaRPr lang="es-ES"/>
        </a:p>
      </dgm:t>
    </dgm:pt>
    <dgm:pt modelId="{1592573B-4079-4508-957B-5CCC92A84821}">
      <dgm:prSet phldrT="[Texto]" custT="1"/>
      <dgm:spPr/>
      <dgm:t>
        <a:bodyPr/>
        <a:lstStyle/>
        <a:p>
          <a:r>
            <a:rPr lang="es-ES" sz="1100" dirty="0"/>
            <a:t>Memoria</a:t>
          </a:r>
        </a:p>
      </dgm:t>
    </dgm:pt>
    <dgm:pt modelId="{6F520E66-16AE-4A54-81EC-C4134099A293}" type="parTrans" cxnId="{BC886B87-1DA9-4B5F-B6FD-F87F6F8C2508}">
      <dgm:prSet/>
      <dgm:spPr/>
      <dgm:t>
        <a:bodyPr/>
        <a:lstStyle/>
        <a:p>
          <a:endParaRPr lang="es-ES"/>
        </a:p>
      </dgm:t>
    </dgm:pt>
    <dgm:pt modelId="{70AFD5CD-74F1-4290-A2FB-4955C0AEB1E7}" type="sibTrans" cxnId="{BC886B87-1DA9-4B5F-B6FD-F87F6F8C2508}">
      <dgm:prSet/>
      <dgm:spPr/>
      <dgm:t>
        <a:bodyPr/>
        <a:lstStyle/>
        <a:p>
          <a:endParaRPr lang="es-ES"/>
        </a:p>
      </dgm:t>
    </dgm:pt>
    <dgm:pt modelId="{60741245-5E3B-4694-9AEE-BA593306E95B}">
      <dgm:prSet phldrT="[Texto]"/>
      <dgm:spPr/>
      <dgm:t>
        <a:bodyPr/>
        <a:lstStyle/>
        <a:p>
          <a:r>
            <a:rPr lang="es-ES" dirty="0"/>
            <a:t>Revisión general</a:t>
          </a:r>
        </a:p>
      </dgm:t>
    </dgm:pt>
    <dgm:pt modelId="{C7D9BC6A-47EB-48EC-A96B-CF7AE955A274}" type="parTrans" cxnId="{ED3DF743-6BEB-4B1A-BCF8-10BE1DD1A3CE}">
      <dgm:prSet/>
      <dgm:spPr/>
      <dgm:t>
        <a:bodyPr/>
        <a:lstStyle/>
        <a:p>
          <a:endParaRPr lang="es-ES"/>
        </a:p>
      </dgm:t>
    </dgm:pt>
    <dgm:pt modelId="{750B30F4-4283-459A-A3A4-F6A2831A7FA9}" type="sibTrans" cxnId="{ED3DF743-6BEB-4B1A-BCF8-10BE1DD1A3CE}">
      <dgm:prSet/>
      <dgm:spPr/>
      <dgm:t>
        <a:bodyPr/>
        <a:lstStyle/>
        <a:p>
          <a:endParaRPr lang="es-ES"/>
        </a:p>
      </dgm:t>
    </dgm:pt>
    <dgm:pt modelId="{ABE82256-BA1A-441F-B827-82DE1F15FF91}">
      <dgm:prSet custT="1"/>
      <dgm:spPr/>
      <dgm:t>
        <a:bodyPr/>
        <a:lstStyle/>
        <a:p>
          <a:r>
            <a:rPr lang="es-ES" sz="1000" dirty="0"/>
            <a:t>Descarga de histórico de datos</a:t>
          </a:r>
        </a:p>
      </dgm:t>
    </dgm:pt>
    <dgm:pt modelId="{775AEA71-C5C0-49BB-9A4C-598A5BB7D82C}" type="parTrans" cxnId="{9D300057-E11E-4A9C-BCA5-9234CCF43D92}">
      <dgm:prSet/>
      <dgm:spPr/>
      <dgm:t>
        <a:bodyPr/>
        <a:lstStyle/>
        <a:p>
          <a:endParaRPr lang="es-ES"/>
        </a:p>
      </dgm:t>
    </dgm:pt>
    <dgm:pt modelId="{F2AE56D9-05F4-4C7C-927E-3118A377275F}" type="sibTrans" cxnId="{9D300057-E11E-4A9C-BCA5-9234CCF43D92}">
      <dgm:prSet/>
      <dgm:spPr/>
      <dgm:t>
        <a:bodyPr/>
        <a:lstStyle/>
        <a:p>
          <a:endParaRPr lang="es-ES"/>
        </a:p>
      </dgm:t>
    </dgm:pt>
    <dgm:pt modelId="{6228E42B-6AD1-4037-943E-18A5AF38835F}">
      <dgm:prSet custT="1"/>
      <dgm:spPr/>
      <dgm:t>
        <a:bodyPr/>
        <a:lstStyle/>
        <a:p>
          <a:r>
            <a:rPr lang="es-ES" sz="1000" dirty="0"/>
            <a:t>Implementación de los algoritmos</a:t>
          </a:r>
        </a:p>
      </dgm:t>
    </dgm:pt>
    <dgm:pt modelId="{21845D1E-1D5D-4929-8C2D-8BA318707CD0}" type="parTrans" cxnId="{6806402D-87A0-4124-A5A5-13E06D7A5C39}">
      <dgm:prSet/>
      <dgm:spPr/>
      <dgm:t>
        <a:bodyPr/>
        <a:lstStyle/>
        <a:p>
          <a:endParaRPr lang="es-ES"/>
        </a:p>
      </dgm:t>
    </dgm:pt>
    <dgm:pt modelId="{B2D11A2B-8629-43BE-9FBF-072A0BEC25B4}" type="sibTrans" cxnId="{6806402D-87A0-4124-A5A5-13E06D7A5C39}">
      <dgm:prSet/>
      <dgm:spPr/>
      <dgm:t>
        <a:bodyPr/>
        <a:lstStyle/>
        <a:p>
          <a:endParaRPr lang="es-ES"/>
        </a:p>
      </dgm:t>
    </dgm:pt>
    <dgm:pt modelId="{C8502585-F677-419C-85C0-C75927D13068}">
      <dgm:prSet custT="1"/>
      <dgm:spPr/>
      <dgm:t>
        <a:bodyPr/>
        <a:lstStyle/>
        <a:p>
          <a:r>
            <a:rPr lang="es-ES" sz="1000" dirty="0"/>
            <a:t>Implementación de los algoritmos</a:t>
          </a:r>
        </a:p>
      </dgm:t>
    </dgm:pt>
    <dgm:pt modelId="{B4F3DED4-341A-4E66-944A-B05C377BCE72}" type="parTrans" cxnId="{FC599435-DD1E-4A7A-823A-AAD4FD835A48}">
      <dgm:prSet/>
      <dgm:spPr/>
      <dgm:t>
        <a:bodyPr/>
        <a:lstStyle/>
        <a:p>
          <a:endParaRPr lang="es-ES"/>
        </a:p>
      </dgm:t>
    </dgm:pt>
    <dgm:pt modelId="{51EC778C-11A5-4114-8979-36B8CD8EF9E2}" type="sibTrans" cxnId="{FC599435-DD1E-4A7A-823A-AAD4FD835A48}">
      <dgm:prSet/>
      <dgm:spPr/>
      <dgm:t>
        <a:bodyPr/>
        <a:lstStyle/>
        <a:p>
          <a:endParaRPr lang="es-ES"/>
        </a:p>
      </dgm:t>
    </dgm:pt>
    <dgm:pt modelId="{3F9F7BAF-E540-4D9B-B1FD-1B03AF4E3EAE}">
      <dgm:prSet custT="1"/>
      <dgm:spPr/>
      <dgm:t>
        <a:bodyPr/>
        <a:lstStyle/>
        <a:p>
          <a:r>
            <a:rPr lang="es-ES" sz="1000" dirty="0"/>
            <a:t>Implementación de los algoritmos</a:t>
          </a:r>
        </a:p>
      </dgm:t>
    </dgm:pt>
    <dgm:pt modelId="{9631C0AF-8A07-4214-AB58-D304DF53E7D6}" type="parTrans" cxnId="{2D97ED2B-19E0-4AFC-A296-DBA80FF16FD5}">
      <dgm:prSet/>
      <dgm:spPr/>
      <dgm:t>
        <a:bodyPr/>
        <a:lstStyle/>
        <a:p>
          <a:endParaRPr lang="es-ES"/>
        </a:p>
      </dgm:t>
    </dgm:pt>
    <dgm:pt modelId="{0B962452-864B-410E-8A24-1A34162B27E8}" type="sibTrans" cxnId="{2D97ED2B-19E0-4AFC-A296-DBA80FF16FD5}">
      <dgm:prSet/>
      <dgm:spPr/>
      <dgm:t>
        <a:bodyPr/>
        <a:lstStyle/>
        <a:p>
          <a:endParaRPr lang="es-ES"/>
        </a:p>
      </dgm:t>
    </dgm:pt>
    <dgm:pt modelId="{A0CB4C36-5AD3-412E-93F9-D8476A48BCBF}">
      <dgm:prSet custT="1"/>
      <dgm:spPr/>
      <dgm:t>
        <a:bodyPr/>
        <a:lstStyle/>
        <a:p>
          <a:r>
            <a:rPr lang="es-ES" sz="1000" dirty="0"/>
            <a:t>Implementación de los algoritmos</a:t>
          </a:r>
        </a:p>
      </dgm:t>
    </dgm:pt>
    <dgm:pt modelId="{F808E421-3E0C-45AB-993C-51D408A69B22}" type="parTrans" cxnId="{A62F34C1-15D4-4171-95F7-0954F3E3A8E5}">
      <dgm:prSet/>
      <dgm:spPr/>
      <dgm:t>
        <a:bodyPr/>
        <a:lstStyle/>
        <a:p>
          <a:endParaRPr lang="es-ES"/>
        </a:p>
      </dgm:t>
    </dgm:pt>
    <dgm:pt modelId="{A8FED01D-A4E6-442A-B495-81DD2B7FAB15}" type="sibTrans" cxnId="{A62F34C1-15D4-4171-95F7-0954F3E3A8E5}">
      <dgm:prSet/>
      <dgm:spPr/>
      <dgm:t>
        <a:bodyPr/>
        <a:lstStyle/>
        <a:p>
          <a:endParaRPr lang="es-ES"/>
        </a:p>
      </dgm:t>
    </dgm:pt>
    <dgm:pt modelId="{753F58A3-72D6-491E-A7EF-14796062F723}">
      <dgm:prSet custT="1"/>
      <dgm:spPr/>
      <dgm:t>
        <a:bodyPr/>
        <a:lstStyle/>
        <a:p>
          <a:r>
            <a:rPr lang="es-ES" sz="1000" dirty="0"/>
            <a:t>Implementación de los algoritmos</a:t>
          </a:r>
        </a:p>
      </dgm:t>
    </dgm:pt>
    <dgm:pt modelId="{8C3E09BC-C48F-4DE7-8322-69793AB98DFE}" type="parTrans" cxnId="{08065466-94CA-457C-85B2-A0DADCE7A808}">
      <dgm:prSet/>
      <dgm:spPr/>
      <dgm:t>
        <a:bodyPr/>
        <a:lstStyle/>
        <a:p>
          <a:endParaRPr lang="es-ES"/>
        </a:p>
      </dgm:t>
    </dgm:pt>
    <dgm:pt modelId="{BCCE540C-553E-4A75-9B57-84D3B43EB98B}" type="sibTrans" cxnId="{08065466-94CA-457C-85B2-A0DADCE7A808}">
      <dgm:prSet/>
      <dgm:spPr/>
      <dgm:t>
        <a:bodyPr/>
        <a:lstStyle/>
        <a:p>
          <a:endParaRPr lang="es-ES"/>
        </a:p>
      </dgm:t>
    </dgm:pt>
    <dgm:pt modelId="{5A996164-393D-41A2-9FD4-6EC5532E32DA}" type="pres">
      <dgm:prSet presAssocID="{05EC8140-5175-490B-834F-AD58BE54C9E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06A748B-A1BE-4E77-9CAB-3FF7956F052A}" type="pres">
      <dgm:prSet presAssocID="{FDE3B68C-9812-4E9D-B195-44C4E5CFBA63}" presName="horFlow" presStyleCnt="0"/>
      <dgm:spPr/>
    </dgm:pt>
    <dgm:pt modelId="{FEC0C4A6-2EB9-4382-A9AD-ED84A4E578E8}" type="pres">
      <dgm:prSet presAssocID="{FDE3B68C-9812-4E9D-B195-44C4E5CFBA63}" presName="bigChev" presStyleLbl="node1" presStyleIdx="0" presStyleCnt="9"/>
      <dgm:spPr/>
    </dgm:pt>
    <dgm:pt modelId="{5084EB29-A2F9-4192-974B-82B2A7E85175}" type="pres">
      <dgm:prSet presAssocID="{F429BCAA-DB34-4B79-B9AA-50152EE03F07}" presName="parTrans" presStyleCnt="0"/>
      <dgm:spPr/>
    </dgm:pt>
    <dgm:pt modelId="{AB402F1E-B538-43EA-9275-9E9D24EC5BA7}" type="pres">
      <dgm:prSet presAssocID="{BE196C6B-8E54-469D-96D0-88672B946597}" presName="node" presStyleLbl="alignAccFollowNode1" presStyleIdx="0" presStyleCnt="31">
        <dgm:presLayoutVars>
          <dgm:bulletEnabled val="1"/>
        </dgm:presLayoutVars>
      </dgm:prSet>
      <dgm:spPr/>
    </dgm:pt>
    <dgm:pt modelId="{80BAF095-D206-4E05-8E5D-0F1CFEDE259A}" type="pres">
      <dgm:prSet presAssocID="{FDE3B68C-9812-4E9D-B195-44C4E5CFBA63}" presName="vSp" presStyleCnt="0"/>
      <dgm:spPr/>
    </dgm:pt>
    <dgm:pt modelId="{89C23A14-09D0-4730-8339-F808762825BD}" type="pres">
      <dgm:prSet presAssocID="{7B72AB58-161A-4F46-B00D-6952A1B41CF0}" presName="horFlow" presStyleCnt="0"/>
      <dgm:spPr/>
    </dgm:pt>
    <dgm:pt modelId="{FE104175-751D-4FAC-8451-300D46AFF9BE}" type="pres">
      <dgm:prSet presAssocID="{7B72AB58-161A-4F46-B00D-6952A1B41CF0}" presName="bigChev" presStyleLbl="node1" presStyleIdx="1" presStyleCnt="9"/>
      <dgm:spPr/>
    </dgm:pt>
    <dgm:pt modelId="{99D5F31E-990E-4BEC-847B-50A06565A596}" type="pres">
      <dgm:prSet presAssocID="{CE224A4C-2C9A-45A7-85DA-59A4585B197A}" presName="parTrans" presStyleCnt="0"/>
      <dgm:spPr/>
    </dgm:pt>
    <dgm:pt modelId="{0EF16BC8-D876-4DDA-8BC4-3D640AD35B27}" type="pres">
      <dgm:prSet presAssocID="{9B588F1A-D87A-434E-ACEC-4FB22C46E611}" presName="node" presStyleLbl="alignAccFollowNode1" presStyleIdx="1" presStyleCnt="31">
        <dgm:presLayoutVars>
          <dgm:bulletEnabled val="1"/>
        </dgm:presLayoutVars>
      </dgm:prSet>
      <dgm:spPr/>
    </dgm:pt>
    <dgm:pt modelId="{BBF86546-CC89-4B2C-90CA-E5797425A83D}" type="pres">
      <dgm:prSet presAssocID="{1F874972-3EC8-425B-A6FF-FF6B18129961}" presName="sibTrans" presStyleCnt="0"/>
      <dgm:spPr/>
    </dgm:pt>
    <dgm:pt modelId="{82B986B7-B955-4E0E-96D9-1FEA4D400793}" type="pres">
      <dgm:prSet presAssocID="{6AA3B97A-3F48-4F00-8303-A6AB3251F09E}" presName="node" presStyleLbl="alignAccFollowNode1" presStyleIdx="2" presStyleCnt="31">
        <dgm:presLayoutVars>
          <dgm:bulletEnabled val="1"/>
        </dgm:presLayoutVars>
      </dgm:prSet>
      <dgm:spPr/>
    </dgm:pt>
    <dgm:pt modelId="{84EF17A7-A8AA-4BFC-B314-81445FECFA89}" type="pres">
      <dgm:prSet presAssocID="{7B72AB58-161A-4F46-B00D-6952A1B41CF0}" presName="vSp" presStyleCnt="0"/>
      <dgm:spPr/>
    </dgm:pt>
    <dgm:pt modelId="{F01416B2-62AA-4370-A97D-8F0B80FAFB70}" type="pres">
      <dgm:prSet presAssocID="{5B576669-5490-4BAA-89D9-D4F32597B276}" presName="horFlow" presStyleCnt="0"/>
      <dgm:spPr/>
    </dgm:pt>
    <dgm:pt modelId="{1CB05E8F-92A4-4772-9A4D-8A23A65B3554}" type="pres">
      <dgm:prSet presAssocID="{5B576669-5490-4BAA-89D9-D4F32597B276}" presName="bigChev" presStyleLbl="node1" presStyleIdx="2" presStyleCnt="9"/>
      <dgm:spPr/>
    </dgm:pt>
    <dgm:pt modelId="{1047D591-8E0D-4599-98DF-079A28EA7E9A}" type="pres">
      <dgm:prSet presAssocID="{2F056167-E9C1-48BF-9F70-807CCFD1865E}" presName="parTrans" presStyleCnt="0"/>
      <dgm:spPr/>
    </dgm:pt>
    <dgm:pt modelId="{99D55A61-7F31-466F-86AC-B877636BB18B}" type="pres">
      <dgm:prSet presAssocID="{D4DE2752-88DC-4A4B-B4BD-8F8B15BA1764}" presName="node" presStyleLbl="alignAccFollowNode1" presStyleIdx="3" presStyleCnt="31">
        <dgm:presLayoutVars>
          <dgm:bulletEnabled val="1"/>
        </dgm:presLayoutVars>
      </dgm:prSet>
      <dgm:spPr/>
    </dgm:pt>
    <dgm:pt modelId="{51E4690C-9F86-40C5-866F-2F5A2EC11B77}" type="pres">
      <dgm:prSet presAssocID="{33CD5C0E-39AD-44A2-9780-38A117D30A7E}" presName="sibTrans" presStyleCnt="0"/>
      <dgm:spPr/>
    </dgm:pt>
    <dgm:pt modelId="{89D42E7C-C11D-4581-8D70-ADB699A9D441}" type="pres">
      <dgm:prSet presAssocID="{C29CA0AC-59C8-461C-8F02-D94B08891801}" presName="node" presStyleLbl="alignAccFollowNode1" presStyleIdx="4" presStyleCnt="31">
        <dgm:presLayoutVars>
          <dgm:bulletEnabled val="1"/>
        </dgm:presLayoutVars>
      </dgm:prSet>
      <dgm:spPr/>
    </dgm:pt>
    <dgm:pt modelId="{EA590C04-3CB7-491F-ADB0-683FC89B01E7}" type="pres">
      <dgm:prSet presAssocID="{5B576669-5490-4BAA-89D9-D4F32597B276}" presName="vSp" presStyleCnt="0"/>
      <dgm:spPr/>
    </dgm:pt>
    <dgm:pt modelId="{D7C6F7C5-1EFB-46C6-9685-B4E05C260D20}" type="pres">
      <dgm:prSet presAssocID="{83FA0BEE-50A0-406F-BBAF-11FA9EC2C5A6}" presName="horFlow" presStyleCnt="0"/>
      <dgm:spPr/>
    </dgm:pt>
    <dgm:pt modelId="{C3CDFBB2-BBD9-46A3-A54E-C55AB92DA7A7}" type="pres">
      <dgm:prSet presAssocID="{83FA0BEE-50A0-406F-BBAF-11FA9EC2C5A6}" presName="bigChev" presStyleLbl="node1" presStyleIdx="3" presStyleCnt="9"/>
      <dgm:spPr/>
    </dgm:pt>
    <dgm:pt modelId="{28566FFE-6C68-4F27-B964-7E87A583B83F}" type="pres">
      <dgm:prSet presAssocID="{FDFD7DE9-CB26-4566-9B08-41CBC27D5C7C}" presName="parTrans" presStyleCnt="0"/>
      <dgm:spPr/>
    </dgm:pt>
    <dgm:pt modelId="{BCB51553-6F6F-49AF-8A7F-02EBDA82BBC4}" type="pres">
      <dgm:prSet presAssocID="{BED9DEE3-5026-4E2C-BEF3-7B343C72F65F}" presName="node" presStyleLbl="alignAccFollowNode1" presStyleIdx="5" presStyleCnt="31">
        <dgm:presLayoutVars>
          <dgm:bulletEnabled val="1"/>
        </dgm:presLayoutVars>
      </dgm:prSet>
      <dgm:spPr/>
    </dgm:pt>
    <dgm:pt modelId="{A8600936-A95D-477F-8370-14AF862D7542}" type="pres">
      <dgm:prSet presAssocID="{E266B907-A5B3-451D-AEFB-C677AECC693E}" presName="sibTrans" presStyleCnt="0"/>
      <dgm:spPr/>
    </dgm:pt>
    <dgm:pt modelId="{9522C996-1C66-4D20-B5A1-9371F11D5A6E}" type="pres">
      <dgm:prSet presAssocID="{24AA8403-8E40-45C3-BE1C-B9DF1D831250}" presName="node" presStyleLbl="alignAccFollowNode1" presStyleIdx="6" presStyleCnt="31">
        <dgm:presLayoutVars>
          <dgm:bulletEnabled val="1"/>
        </dgm:presLayoutVars>
      </dgm:prSet>
      <dgm:spPr/>
    </dgm:pt>
    <dgm:pt modelId="{2BA52084-D423-4BF4-BE03-83E59A992A62}" type="pres">
      <dgm:prSet presAssocID="{68AE37E0-FEF0-4F7A-8795-10A9577515DB}" presName="sibTrans" presStyleCnt="0"/>
      <dgm:spPr/>
    </dgm:pt>
    <dgm:pt modelId="{B6E6F8AC-C2C0-4E0F-A2A3-C5CF337C2577}" type="pres">
      <dgm:prSet presAssocID="{6228E42B-6AD1-4037-943E-18A5AF38835F}" presName="node" presStyleLbl="alignAccFollowNode1" presStyleIdx="7" presStyleCnt="31">
        <dgm:presLayoutVars>
          <dgm:bulletEnabled val="1"/>
        </dgm:presLayoutVars>
      </dgm:prSet>
      <dgm:spPr/>
    </dgm:pt>
    <dgm:pt modelId="{721B5BB7-7944-4BDE-A9AC-516510E38AF9}" type="pres">
      <dgm:prSet presAssocID="{B2D11A2B-8629-43BE-9FBF-072A0BEC25B4}" presName="sibTrans" presStyleCnt="0"/>
      <dgm:spPr/>
    </dgm:pt>
    <dgm:pt modelId="{752C442C-F3D4-4CE5-8D18-1A06FED20762}" type="pres">
      <dgm:prSet presAssocID="{F6E789DC-1E9B-4508-B7BD-B750979A41CB}" presName="node" presStyleLbl="alignAccFollowNode1" presStyleIdx="8" presStyleCnt="31">
        <dgm:presLayoutVars>
          <dgm:bulletEnabled val="1"/>
        </dgm:presLayoutVars>
      </dgm:prSet>
      <dgm:spPr/>
    </dgm:pt>
    <dgm:pt modelId="{5D1BA162-EF8D-49F3-AE24-17F587503648}" type="pres">
      <dgm:prSet presAssocID="{109A00AE-4114-4ECE-BFBC-55B13D1D0109}" presName="sibTrans" presStyleCnt="0"/>
      <dgm:spPr/>
    </dgm:pt>
    <dgm:pt modelId="{02900E86-9677-4D39-A9E5-55EABD9E1647}" type="pres">
      <dgm:prSet presAssocID="{A71873AD-2C01-431F-9DC6-2FA390F60992}" presName="node" presStyleLbl="alignAccFollowNode1" presStyleIdx="9" presStyleCnt="31">
        <dgm:presLayoutVars>
          <dgm:bulletEnabled val="1"/>
        </dgm:presLayoutVars>
      </dgm:prSet>
      <dgm:spPr/>
    </dgm:pt>
    <dgm:pt modelId="{C2D3B7B0-0411-4363-8F1C-B2B225BA4792}" type="pres">
      <dgm:prSet presAssocID="{83FA0BEE-50A0-406F-BBAF-11FA9EC2C5A6}" presName="vSp" presStyleCnt="0"/>
      <dgm:spPr/>
    </dgm:pt>
    <dgm:pt modelId="{E7D8C727-AFB9-4F93-9DB2-9ACB00B5F87F}" type="pres">
      <dgm:prSet presAssocID="{7938AD1E-7811-4C26-A9F9-70A7EECD4453}" presName="horFlow" presStyleCnt="0"/>
      <dgm:spPr/>
    </dgm:pt>
    <dgm:pt modelId="{E9C95E95-4817-4D82-A20B-8985E520E107}" type="pres">
      <dgm:prSet presAssocID="{7938AD1E-7811-4C26-A9F9-70A7EECD4453}" presName="bigChev" presStyleLbl="node1" presStyleIdx="4" presStyleCnt="9"/>
      <dgm:spPr/>
    </dgm:pt>
    <dgm:pt modelId="{86AE4428-1997-4958-B47D-DF2CEB7CA7EF}" type="pres">
      <dgm:prSet presAssocID="{1CA9FE6B-356B-43C0-9B1B-BE41FE9E80D9}" presName="parTrans" presStyleCnt="0"/>
      <dgm:spPr/>
    </dgm:pt>
    <dgm:pt modelId="{1197CB54-3E29-43F0-8593-589445B1F926}" type="pres">
      <dgm:prSet presAssocID="{5461A422-7C84-4FB5-B638-E8EE58F89B6E}" presName="node" presStyleLbl="alignAccFollowNode1" presStyleIdx="10" presStyleCnt="31">
        <dgm:presLayoutVars>
          <dgm:bulletEnabled val="1"/>
        </dgm:presLayoutVars>
      </dgm:prSet>
      <dgm:spPr/>
    </dgm:pt>
    <dgm:pt modelId="{A0144065-4FD7-44ED-B295-214D1F6641C3}" type="pres">
      <dgm:prSet presAssocID="{007F57D0-CC6C-4267-94D7-EE07C1DF839C}" presName="sibTrans" presStyleCnt="0"/>
      <dgm:spPr/>
    </dgm:pt>
    <dgm:pt modelId="{DCE98428-7827-4CF8-9650-F7E7BC37585E}" type="pres">
      <dgm:prSet presAssocID="{C8502585-F677-419C-85C0-C75927D13068}" presName="node" presStyleLbl="alignAccFollowNode1" presStyleIdx="11" presStyleCnt="31">
        <dgm:presLayoutVars>
          <dgm:bulletEnabled val="1"/>
        </dgm:presLayoutVars>
      </dgm:prSet>
      <dgm:spPr/>
    </dgm:pt>
    <dgm:pt modelId="{CB8A3A38-D3B6-4339-B6D8-82704F806EB7}" type="pres">
      <dgm:prSet presAssocID="{51EC778C-11A5-4114-8979-36B8CD8EF9E2}" presName="sibTrans" presStyleCnt="0"/>
      <dgm:spPr/>
    </dgm:pt>
    <dgm:pt modelId="{9BDCB1E6-BF76-4D7C-ABE1-97AE7BB7D14A}" type="pres">
      <dgm:prSet presAssocID="{80465208-FB3D-46DD-9760-1E6BBA32C2DA}" presName="node" presStyleLbl="alignAccFollowNode1" presStyleIdx="12" presStyleCnt="31">
        <dgm:presLayoutVars>
          <dgm:bulletEnabled val="1"/>
        </dgm:presLayoutVars>
      </dgm:prSet>
      <dgm:spPr/>
    </dgm:pt>
    <dgm:pt modelId="{391F66A2-241E-4C2F-B259-9D1428C9862C}" type="pres">
      <dgm:prSet presAssocID="{8FF7D83D-23EB-4858-9705-E4036E98C825}" presName="sibTrans" presStyleCnt="0"/>
      <dgm:spPr/>
    </dgm:pt>
    <dgm:pt modelId="{6C05903E-6305-467D-ADC7-7DB1B8A860C3}" type="pres">
      <dgm:prSet presAssocID="{41FC65DF-8B9D-4BFB-BD94-FF91B0D38E81}" presName="node" presStyleLbl="alignAccFollowNode1" presStyleIdx="13" presStyleCnt="31">
        <dgm:presLayoutVars>
          <dgm:bulletEnabled val="1"/>
        </dgm:presLayoutVars>
      </dgm:prSet>
      <dgm:spPr/>
    </dgm:pt>
    <dgm:pt modelId="{D79E8ADB-024B-45AD-8FF9-04460C06D6B7}" type="pres">
      <dgm:prSet presAssocID="{1985B166-9AD1-4389-B46A-B2149C032F25}" presName="sibTrans" presStyleCnt="0"/>
      <dgm:spPr/>
    </dgm:pt>
    <dgm:pt modelId="{B38A3592-B46E-48D1-A5C9-5BFCA6AEEC0B}" type="pres">
      <dgm:prSet presAssocID="{AF660F30-1B6E-4D3C-AD94-F773C204DED6}" presName="node" presStyleLbl="alignAccFollowNode1" presStyleIdx="14" presStyleCnt="31">
        <dgm:presLayoutVars>
          <dgm:bulletEnabled val="1"/>
        </dgm:presLayoutVars>
      </dgm:prSet>
      <dgm:spPr/>
    </dgm:pt>
    <dgm:pt modelId="{95AD7580-E092-401E-BF4C-2DD916DF5B75}" type="pres">
      <dgm:prSet presAssocID="{7938AD1E-7811-4C26-A9F9-70A7EECD4453}" presName="vSp" presStyleCnt="0"/>
      <dgm:spPr/>
    </dgm:pt>
    <dgm:pt modelId="{BD15565A-FFF5-4725-8E18-FD6D5DBDAA85}" type="pres">
      <dgm:prSet presAssocID="{DEAB918B-CAA8-42CE-8B8A-69867BD1364C}" presName="horFlow" presStyleCnt="0"/>
      <dgm:spPr/>
    </dgm:pt>
    <dgm:pt modelId="{791E152E-AB10-433C-BE97-62EEB653331B}" type="pres">
      <dgm:prSet presAssocID="{DEAB918B-CAA8-42CE-8B8A-69867BD1364C}" presName="bigChev" presStyleLbl="node1" presStyleIdx="5" presStyleCnt="9"/>
      <dgm:spPr/>
    </dgm:pt>
    <dgm:pt modelId="{321CBBA4-18C1-475F-B370-AA4EA5F541CD}" type="pres">
      <dgm:prSet presAssocID="{22B901CC-BF61-43E7-88E1-CD62992BED4B}" presName="parTrans" presStyleCnt="0"/>
      <dgm:spPr/>
    </dgm:pt>
    <dgm:pt modelId="{6DE1D888-D6EC-4ABC-9AAF-F20381FBA424}" type="pres">
      <dgm:prSet presAssocID="{7977007A-A83E-4B3B-9A88-445FD0497942}" presName="node" presStyleLbl="alignAccFollowNode1" presStyleIdx="15" presStyleCnt="31">
        <dgm:presLayoutVars>
          <dgm:bulletEnabled val="1"/>
        </dgm:presLayoutVars>
      </dgm:prSet>
      <dgm:spPr/>
    </dgm:pt>
    <dgm:pt modelId="{529A469D-2E88-4ED5-B21B-548C215C9F79}" type="pres">
      <dgm:prSet presAssocID="{4FC0CE57-4938-4E70-8228-FE0E010F844B}" presName="sibTrans" presStyleCnt="0"/>
      <dgm:spPr/>
    </dgm:pt>
    <dgm:pt modelId="{6F71D130-69B4-4F2F-A537-A3E47B76ECDC}" type="pres">
      <dgm:prSet presAssocID="{3F9F7BAF-E540-4D9B-B1FD-1B03AF4E3EAE}" presName="node" presStyleLbl="alignAccFollowNode1" presStyleIdx="16" presStyleCnt="31">
        <dgm:presLayoutVars>
          <dgm:bulletEnabled val="1"/>
        </dgm:presLayoutVars>
      </dgm:prSet>
      <dgm:spPr/>
    </dgm:pt>
    <dgm:pt modelId="{BD123257-6BB3-4802-A696-6E58790B7D1E}" type="pres">
      <dgm:prSet presAssocID="{0B962452-864B-410E-8A24-1A34162B27E8}" presName="sibTrans" presStyleCnt="0"/>
      <dgm:spPr/>
    </dgm:pt>
    <dgm:pt modelId="{17106FED-F08C-486B-B084-692417FA4B97}" type="pres">
      <dgm:prSet presAssocID="{C0457739-B52F-4399-BC4F-3527D53A6EBB}" presName="node" presStyleLbl="alignAccFollowNode1" presStyleIdx="17" presStyleCnt="31">
        <dgm:presLayoutVars>
          <dgm:bulletEnabled val="1"/>
        </dgm:presLayoutVars>
      </dgm:prSet>
      <dgm:spPr/>
    </dgm:pt>
    <dgm:pt modelId="{B1A7835D-4C4E-4D3C-A5CD-D25235022F41}" type="pres">
      <dgm:prSet presAssocID="{0D4E797F-678B-4DD7-8614-5B9F5442040F}" presName="sibTrans" presStyleCnt="0"/>
      <dgm:spPr/>
    </dgm:pt>
    <dgm:pt modelId="{554669EF-F795-4A4E-BF72-E90D41030CE0}" type="pres">
      <dgm:prSet presAssocID="{BCF89CCC-7BE6-4860-B391-66454E6F2904}" presName="node" presStyleLbl="alignAccFollowNode1" presStyleIdx="18" presStyleCnt="31">
        <dgm:presLayoutVars>
          <dgm:bulletEnabled val="1"/>
        </dgm:presLayoutVars>
      </dgm:prSet>
      <dgm:spPr/>
    </dgm:pt>
    <dgm:pt modelId="{CDBDD6F9-EA87-4320-A823-E01B4530B5F4}" type="pres">
      <dgm:prSet presAssocID="{01B2565E-9F19-43D7-A38A-7283DD2EAE1C}" presName="sibTrans" presStyleCnt="0"/>
      <dgm:spPr/>
    </dgm:pt>
    <dgm:pt modelId="{61FEFF64-2906-4E3A-81EF-49B5BE21C217}" type="pres">
      <dgm:prSet presAssocID="{9F134801-E194-446D-94CA-4184BB817817}" presName="node" presStyleLbl="alignAccFollowNode1" presStyleIdx="19" presStyleCnt="31">
        <dgm:presLayoutVars>
          <dgm:bulletEnabled val="1"/>
        </dgm:presLayoutVars>
      </dgm:prSet>
      <dgm:spPr/>
    </dgm:pt>
    <dgm:pt modelId="{81A28B60-FE54-40AF-A7D2-C893C33720FD}" type="pres">
      <dgm:prSet presAssocID="{DEAB918B-CAA8-42CE-8B8A-69867BD1364C}" presName="vSp" presStyleCnt="0"/>
      <dgm:spPr/>
    </dgm:pt>
    <dgm:pt modelId="{76A0FB72-9891-475A-9FF8-6DC02F672D18}" type="pres">
      <dgm:prSet presAssocID="{E6B493D2-D95B-4BE3-832D-9BCAE8AF6777}" presName="horFlow" presStyleCnt="0"/>
      <dgm:spPr/>
    </dgm:pt>
    <dgm:pt modelId="{9E60695A-BD24-4EE7-AC04-E0F0A6F1DC86}" type="pres">
      <dgm:prSet presAssocID="{E6B493D2-D95B-4BE3-832D-9BCAE8AF6777}" presName="bigChev" presStyleLbl="node1" presStyleIdx="6" presStyleCnt="9"/>
      <dgm:spPr/>
    </dgm:pt>
    <dgm:pt modelId="{2E82C5DC-CF3A-4C65-95BB-4F84F5E6F25F}" type="pres">
      <dgm:prSet presAssocID="{775AEA71-C5C0-49BB-9A4C-598A5BB7D82C}" presName="parTrans" presStyleCnt="0"/>
      <dgm:spPr/>
    </dgm:pt>
    <dgm:pt modelId="{A0ACBA0D-B175-4EEB-A09F-960BD68704D6}" type="pres">
      <dgm:prSet presAssocID="{ABE82256-BA1A-441F-B827-82DE1F15FF91}" presName="node" presStyleLbl="alignAccFollowNode1" presStyleIdx="20" presStyleCnt="31">
        <dgm:presLayoutVars>
          <dgm:bulletEnabled val="1"/>
        </dgm:presLayoutVars>
      </dgm:prSet>
      <dgm:spPr/>
    </dgm:pt>
    <dgm:pt modelId="{BDF32BD7-1AF0-48AB-BEFD-4584108B01EA}" type="pres">
      <dgm:prSet presAssocID="{F2AE56D9-05F4-4C7C-927E-3118A377275F}" presName="sibTrans" presStyleCnt="0"/>
      <dgm:spPr/>
    </dgm:pt>
    <dgm:pt modelId="{DC5457D9-A90C-452F-A1E1-88D1F6882F4C}" type="pres">
      <dgm:prSet presAssocID="{A0CB4C36-5AD3-412E-93F9-D8476A48BCBF}" presName="node" presStyleLbl="alignAccFollowNode1" presStyleIdx="21" presStyleCnt="31">
        <dgm:presLayoutVars>
          <dgm:bulletEnabled val="1"/>
        </dgm:presLayoutVars>
      </dgm:prSet>
      <dgm:spPr/>
    </dgm:pt>
    <dgm:pt modelId="{652DF860-17AE-4EC2-A00C-5003E67E28E7}" type="pres">
      <dgm:prSet presAssocID="{A8FED01D-A4E6-442A-B495-81DD2B7FAB15}" presName="sibTrans" presStyleCnt="0"/>
      <dgm:spPr/>
    </dgm:pt>
    <dgm:pt modelId="{0528A770-0643-4C80-B67C-455BFE55B8EC}" type="pres">
      <dgm:prSet presAssocID="{FA506CC9-0761-4276-9BA4-1D74016ED149}" presName="node" presStyleLbl="alignAccFollowNode1" presStyleIdx="22" presStyleCnt="31">
        <dgm:presLayoutVars>
          <dgm:bulletEnabled val="1"/>
        </dgm:presLayoutVars>
      </dgm:prSet>
      <dgm:spPr/>
    </dgm:pt>
    <dgm:pt modelId="{64374EA5-8C84-4007-84A8-94CD3B8CBC2B}" type="pres">
      <dgm:prSet presAssocID="{01959B22-D509-474D-8B91-6FF29FBCEBB7}" presName="sibTrans" presStyleCnt="0"/>
      <dgm:spPr/>
    </dgm:pt>
    <dgm:pt modelId="{4C56B4DA-8675-4181-BFA4-8D1D52AFDB3F}" type="pres">
      <dgm:prSet presAssocID="{CF5FF4A5-F78A-4BD3-92CA-5136313CEB29}" presName="node" presStyleLbl="alignAccFollowNode1" presStyleIdx="23" presStyleCnt="31">
        <dgm:presLayoutVars>
          <dgm:bulletEnabled val="1"/>
        </dgm:presLayoutVars>
      </dgm:prSet>
      <dgm:spPr/>
    </dgm:pt>
    <dgm:pt modelId="{CF8228C5-1618-47B8-B9D9-A036AF594491}" type="pres">
      <dgm:prSet presAssocID="{4F937AE8-58FC-483F-AC13-3B995F330E4B}" presName="sibTrans" presStyleCnt="0"/>
      <dgm:spPr/>
    </dgm:pt>
    <dgm:pt modelId="{8D59A65F-E806-4478-8625-813C69070711}" type="pres">
      <dgm:prSet presAssocID="{8C00CA81-150B-481B-8DCF-E970ADA9FD60}" presName="node" presStyleLbl="alignAccFollowNode1" presStyleIdx="24" presStyleCnt="31">
        <dgm:presLayoutVars>
          <dgm:bulletEnabled val="1"/>
        </dgm:presLayoutVars>
      </dgm:prSet>
      <dgm:spPr/>
    </dgm:pt>
    <dgm:pt modelId="{7FB51200-18A9-4E27-A354-EE0165DC3FDD}" type="pres">
      <dgm:prSet presAssocID="{E6B493D2-D95B-4BE3-832D-9BCAE8AF6777}" presName="vSp" presStyleCnt="0"/>
      <dgm:spPr/>
    </dgm:pt>
    <dgm:pt modelId="{DE34BF10-E4B2-463C-B3A7-464EE2B69174}" type="pres">
      <dgm:prSet presAssocID="{8DF235BE-4B8C-4E14-ADE8-F2473D0B9FE2}" presName="horFlow" presStyleCnt="0"/>
      <dgm:spPr/>
    </dgm:pt>
    <dgm:pt modelId="{966D3CD4-86C5-4B4C-AF2A-2680748B6830}" type="pres">
      <dgm:prSet presAssocID="{8DF235BE-4B8C-4E14-ADE8-F2473D0B9FE2}" presName="bigChev" presStyleLbl="node1" presStyleIdx="7" presStyleCnt="9"/>
      <dgm:spPr/>
    </dgm:pt>
    <dgm:pt modelId="{BD201DD5-0BF2-458F-9EF8-59254E1822CE}" type="pres">
      <dgm:prSet presAssocID="{AF4C5F99-1208-4816-93CF-1E0F3936CA8E}" presName="parTrans" presStyleCnt="0"/>
      <dgm:spPr/>
    </dgm:pt>
    <dgm:pt modelId="{A9379958-B2B8-46FD-88B2-DC7E6028AE91}" type="pres">
      <dgm:prSet presAssocID="{0F4F5AF6-A681-4631-B1F0-2EE380F403B8}" presName="node" presStyleLbl="alignAccFollowNode1" presStyleIdx="25" presStyleCnt="31">
        <dgm:presLayoutVars>
          <dgm:bulletEnabled val="1"/>
        </dgm:presLayoutVars>
      </dgm:prSet>
      <dgm:spPr/>
    </dgm:pt>
    <dgm:pt modelId="{9CEB09E3-540B-4E82-8131-CE2EA7848763}" type="pres">
      <dgm:prSet presAssocID="{FFD81969-DDCC-4959-8E0C-24DC4D28D23C}" presName="sibTrans" presStyleCnt="0"/>
      <dgm:spPr/>
    </dgm:pt>
    <dgm:pt modelId="{6C4375D1-3640-4403-8B4A-6B7EF79DB6EC}" type="pres">
      <dgm:prSet presAssocID="{753F58A3-72D6-491E-A7EF-14796062F723}" presName="node" presStyleLbl="alignAccFollowNode1" presStyleIdx="26" presStyleCnt="31">
        <dgm:presLayoutVars>
          <dgm:bulletEnabled val="1"/>
        </dgm:presLayoutVars>
      </dgm:prSet>
      <dgm:spPr/>
    </dgm:pt>
    <dgm:pt modelId="{803CCBB2-84C9-450A-A912-19B8C2137870}" type="pres">
      <dgm:prSet presAssocID="{BCCE540C-553E-4A75-9B57-84D3B43EB98B}" presName="sibTrans" presStyleCnt="0"/>
      <dgm:spPr/>
    </dgm:pt>
    <dgm:pt modelId="{AD58BA8F-FE2F-49D8-86EC-1586D42E3888}" type="pres">
      <dgm:prSet presAssocID="{0913D562-B9E7-4864-9791-3245B820BB09}" presName="node" presStyleLbl="alignAccFollowNode1" presStyleIdx="27" presStyleCnt="31">
        <dgm:presLayoutVars>
          <dgm:bulletEnabled val="1"/>
        </dgm:presLayoutVars>
      </dgm:prSet>
      <dgm:spPr/>
    </dgm:pt>
    <dgm:pt modelId="{DCDA029F-164B-41CE-A867-DE5E97E8C0AF}" type="pres">
      <dgm:prSet presAssocID="{72D099BB-1508-420F-BB35-1139963364A5}" presName="sibTrans" presStyleCnt="0"/>
      <dgm:spPr/>
    </dgm:pt>
    <dgm:pt modelId="{900D3DC5-2B84-4C31-9EB3-01A1F5435A66}" type="pres">
      <dgm:prSet presAssocID="{35FDBBB1-FFFF-41C3-BB4C-2155A720A086}" presName="node" presStyleLbl="alignAccFollowNode1" presStyleIdx="28" presStyleCnt="31">
        <dgm:presLayoutVars>
          <dgm:bulletEnabled val="1"/>
        </dgm:presLayoutVars>
      </dgm:prSet>
      <dgm:spPr/>
    </dgm:pt>
    <dgm:pt modelId="{59531940-09AD-47C6-BB18-39D9787E3D4C}" type="pres">
      <dgm:prSet presAssocID="{8DF235BE-4B8C-4E14-ADE8-F2473D0B9FE2}" presName="vSp" presStyleCnt="0"/>
      <dgm:spPr/>
    </dgm:pt>
    <dgm:pt modelId="{EA1A14DE-4D2E-48CA-B133-DD8937F62C1A}" type="pres">
      <dgm:prSet presAssocID="{90DDF6FE-91F9-4F21-917A-1B7DA6AC7C15}" presName="horFlow" presStyleCnt="0"/>
      <dgm:spPr/>
    </dgm:pt>
    <dgm:pt modelId="{E1021452-AF7D-44D3-9134-C5840C26FD58}" type="pres">
      <dgm:prSet presAssocID="{90DDF6FE-91F9-4F21-917A-1B7DA6AC7C15}" presName="bigChev" presStyleLbl="node1" presStyleIdx="8" presStyleCnt="9"/>
      <dgm:spPr/>
    </dgm:pt>
    <dgm:pt modelId="{00E1FFFC-C180-474A-8FA2-8C433C821534}" type="pres">
      <dgm:prSet presAssocID="{6F520E66-16AE-4A54-81EC-C4134099A293}" presName="parTrans" presStyleCnt="0"/>
      <dgm:spPr/>
    </dgm:pt>
    <dgm:pt modelId="{A9446E9E-E3A0-4FE3-BBD1-CEC1EB0808E9}" type="pres">
      <dgm:prSet presAssocID="{1592573B-4079-4508-957B-5CCC92A84821}" presName="node" presStyleLbl="alignAccFollowNode1" presStyleIdx="29" presStyleCnt="31">
        <dgm:presLayoutVars>
          <dgm:bulletEnabled val="1"/>
        </dgm:presLayoutVars>
      </dgm:prSet>
      <dgm:spPr/>
    </dgm:pt>
    <dgm:pt modelId="{E4234FE9-1B1A-498D-B401-12234FE6D997}" type="pres">
      <dgm:prSet presAssocID="{70AFD5CD-74F1-4290-A2FB-4955C0AEB1E7}" presName="sibTrans" presStyleCnt="0"/>
      <dgm:spPr/>
    </dgm:pt>
    <dgm:pt modelId="{C6BA721D-7C1C-4708-91AC-DF2FE36028B4}" type="pres">
      <dgm:prSet presAssocID="{60741245-5E3B-4694-9AEE-BA593306E95B}" presName="node" presStyleLbl="alignAccFollowNode1" presStyleIdx="30" presStyleCnt="31">
        <dgm:presLayoutVars>
          <dgm:bulletEnabled val="1"/>
        </dgm:presLayoutVars>
      </dgm:prSet>
      <dgm:spPr/>
    </dgm:pt>
  </dgm:ptLst>
  <dgm:cxnLst>
    <dgm:cxn modelId="{4F157705-2686-41B9-B17F-34E7EF2F6E9F}" srcId="{05EC8140-5175-490B-834F-AD58BE54C9E7}" destId="{DEAB918B-CAA8-42CE-8B8A-69867BD1364C}" srcOrd="5" destOrd="0" parTransId="{E1AE4A71-0114-42F4-9B69-C71720C05A30}" sibTransId="{CAC4AD1E-1A9C-44C6-A946-C978562C51D9}"/>
    <dgm:cxn modelId="{6CBFEE05-12A4-4831-A46D-0883C7781586}" srcId="{8DF235BE-4B8C-4E14-ADE8-F2473D0B9FE2}" destId="{0913D562-B9E7-4864-9791-3245B820BB09}" srcOrd="2" destOrd="0" parTransId="{1EBBE050-D9B5-473B-9288-B451917FFE1E}" sibTransId="{72D099BB-1508-420F-BB35-1139963364A5}"/>
    <dgm:cxn modelId="{368D2608-D0B7-4B6A-9CF4-F2F7738895ED}" type="presOf" srcId="{3F9F7BAF-E540-4D9B-B1FD-1B03AF4E3EAE}" destId="{6F71D130-69B4-4F2F-A537-A3E47B76ECDC}" srcOrd="0" destOrd="0" presId="urn:microsoft.com/office/officeart/2005/8/layout/lProcess3"/>
    <dgm:cxn modelId="{BFCC6B0C-B806-4835-BC5D-D32554E9C873}" srcId="{7B72AB58-161A-4F46-B00D-6952A1B41CF0}" destId="{9B588F1A-D87A-434E-ACEC-4FB22C46E611}" srcOrd="0" destOrd="0" parTransId="{CE224A4C-2C9A-45A7-85DA-59A4585B197A}" sibTransId="{1F874972-3EC8-425B-A6FF-FF6B18129961}"/>
    <dgm:cxn modelId="{CA633611-2050-4235-9E1E-60E7E2D3F640}" srcId="{83FA0BEE-50A0-406F-BBAF-11FA9EC2C5A6}" destId="{24AA8403-8E40-45C3-BE1C-B9DF1D831250}" srcOrd="1" destOrd="0" parTransId="{783FE347-5B09-4AB1-AEBB-62671548192F}" sibTransId="{68AE37E0-FEF0-4F7A-8795-10A9577515DB}"/>
    <dgm:cxn modelId="{A5214A15-CE75-40C3-A64E-F7BB21015D4D}" type="presOf" srcId="{753F58A3-72D6-491E-A7EF-14796062F723}" destId="{6C4375D1-3640-4403-8B4A-6B7EF79DB6EC}" srcOrd="0" destOrd="0" presId="urn:microsoft.com/office/officeart/2005/8/layout/lProcess3"/>
    <dgm:cxn modelId="{021E1216-9DF5-4631-BA4C-06FA08F722DC}" srcId="{05EC8140-5175-490B-834F-AD58BE54C9E7}" destId="{83FA0BEE-50A0-406F-BBAF-11FA9EC2C5A6}" srcOrd="3" destOrd="0" parTransId="{7794F5BF-07B0-489E-A3D5-904F14AB41D5}" sibTransId="{C5281075-BD16-4D0E-B9D2-B1F0EDC1D4B0}"/>
    <dgm:cxn modelId="{D45FC616-2556-4DF7-BF68-0AE8705036B0}" type="presOf" srcId="{83FA0BEE-50A0-406F-BBAF-11FA9EC2C5A6}" destId="{C3CDFBB2-BBD9-46A3-A54E-C55AB92DA7A7}" srcOrd="0" destOrd="0" presId="urn:microsoft.com/office/officeart/2005/8/layout/lProcess3"/>
    <dgm:cxn modelId="{4A770918-342F-4AC9-A273-88458DAA6809}" type="presOf" srcId="{C29CA0AC-59C8-461C-8F02-D94B08891801}" destId="{89D42E7C-C11D-4581-8D70-ADB699A9D441}" srcOrd="0" destOrd="0" presId="urn:microsoft.com/office/officeart/2005/8/layout/lProcess3"/>
    <dgm:cxn modelId="{A44AB31C-524B-4378-856E-41512D94096F}" type="presOf" srcId="{BCF89CCC-7BE6-4860-B391-66454E6F2904}" destId="{554669EF-F795-4A4E-BF72-E90D41030CE0}" srcOrd="0" destOrd="0" presId="urn:microsoft.com/office/officeart/2005/8/layout/lProcess3"/>
    <dgm:cxn modelId="{B47F7B1F-A55B-420F-90A6-89240CEF5320}" type="presOf" srcId="{8C00CA81-150B-481B-8DCF-E970ADA9FD60}" destId="{8D59A65F-E806-4478-8625-813C69070711}" srcOrd="0" destOrd="0" presId="urn:microsoft.com/office/officeart/2005/8/layout/lProcess3"/>
    <dgm:cxn modelId="{14867521-A89B-4D4F-9532-D8784F1D96A2}" srcId="{5B576669-5490-4BAA-89D9-D4F32597B276}" destId="{D4DE2752-88DC-4A4B-B4BD-8F8B15BA1764}" srcOrd="0" destOrd="0" parTransId="{2F056167-E9C1-48BF-9F70-807CCFD1865E}" sibTransId="{33CD5C0E-39AD-44A2-9780-38A117D30A7E}"/>
    <dgm:cxn modelId="{96E2D328-3E34-448A-9948-E7BDE9A2AFAF}" srcId="{83FA0BEE-50A0-406F-BBAF-11FA9EC2C5A6}" destId="{F6E789DC-1E9B-4508-B7BD-B750979A41CB}" srcOrd="3" destOrd="0" parTransId="{9C7673DA-2AD2-4CFF-ACF4-EDD5A15162F0}" sibTransId="{109A00AE-4114-4ECE-BFBC-55B13D1D0109}"/>
    <dgm:cxn modelId="{AC961229-6A42-4E29-B6CE-4F09E2A8F3A0}" type="presOf" srcId="{60741245-5E3B-4694-9AEE-BA593306E95B}" destId="{C6BA721D-7C1C-4708-91AC-DF2FE36028B4}" srcOrd="0" destOrd="0" presId="urn:microsoft.com/office/officeart/2005/8/layout/lProcess3"/>
    <dgm:cxn modelId="{2D97ED2B-19E0-4AFC-A296-DBA80FF16FD5}" srcId="{DEAB918B-CAA8-42CE-8B8A-69867BD1364C}" destId="{3F9F7BAF-E540-4D9B-B1FD-1B03AF4E3EAE}" srcOrd="1" destOrd="0" parTransId="{9631C0AF-8A07-4214-AB58-D304DF53E7D6}" sibTransId="{0B962452-864B-410E-8A24-1A34162B27E8}"/>
    <dgm:cxn modelId="{89897E2C-3A92-42D2-B26C-D5ADC749DD3E}" type="presOf" srcId="{35FDBBB1-FFFF-41C3-BB4C-2155A720A086}" destId="{900D3DC5-2B84-4C31-9EB3-01A1F5435A66}" srcOrd="0" destOrd="0" presId="urn:microsoft.com/office/officeart/2005/8/layout/lProcess3"/>
    <dgm:cxn modelId="{6806402D-87A0-4124-A5A5-13E06D7A5C39}" srcId="{83FA0BEE-50A0-406F-BBAF-11FA9EC2C5A6}" destId="{6228E42B-6AD1-4037-943E-18A5AF38835F}" srcOrd="2" destOrd="0" parTransId="{21845D1E-1D5D-4929-8C2D-8BA318707CD0}" sibTransId="{B2D11A2B-8629-43BE-9FBF-072A0BEC25B4}"/>
    <dgm:cxn modelId="{5ED38933-D27D-4872-9E6C-729D99F4C072}" srcId="{05EC8140-5175-490B-834F-AD58BE54C9E7}" destId="{7938AD1E-7811-4C26-A9F9-70A7EECD4453}" srcOrd="4" destOrd="0" parTransId="{55A426A6-54ED-4BDC-9481-5588CBB7ABB4}" sibTransId="{26B99A58-A68E-4CDF-B46E-7FF9DAC7FC0C}"/>
    <dgm:cxn modelId="{FC599435-DD1E-4A7A-823A-AAD4FD835A48}" srcId="{7938AD1E-7811-4C26-A9F9-70A7EECD4453}" destId="{C8502585-F677-419C-85C0-C75927D13068}" srcOrd="1" destOrd="0" parTransId="{B4F3DED4-341A-4E66-944A-B05C377BCE72}" sibTransId="{51EC778C-11A5-4114-8979-36B8CD8EF9E2}"/>
    <dgm:cxn modelId="{6108273D-DDB7-456C-905E-4D0B83198859}" type="presOf" srcId="{ABE82256-BA1A-441F-B827-82DE1F15FF91}" destId="{A0ACBA0D-B175-4EEB-A09F-960BD68704D6}" srcOrd="0" destOrd="0" presId="urn:microsoft.com/office/officeart/2005/8/layout/lProcess3"/>
    <dgm:cxn modelId="{2286AF5B-C6F7-4344-9557-7868904C6662}" type="presOf" srcId="{0F4F5AF6-A681-4631-B1F0-2EE380F403B8}" destId="{A9379958-B2B8-46FD-88B2-DC7E6028AE91}" srcOrd="0" destOrd="0" presId="urn:microsoft.com/office/officeart/2005/8/layout/lProcess3"/>
    <dgm:cxn modelId="{F870D15B-49B1-4436-953F-2AAE49BC6054}" type="presOf" srcId="{DEAB918B-CAA8-42CE-8B8A-69867BD1364C}" destId="{791E152E-AB10-433C-BE97-62EEB653331B}" srcOrd="0" destOrd="0" presId="urn:microsoft.com/office/officeart/2005/8/layout/lProcess3"/>
    <dgm:cxn modelId="{ED3DF743-6BEB-4B1A-BCF8-10BE1DD1A3CE}" srcId="{90DDF6FE-91F9-4F21-917A-1B7DA6AC7C15}" destId="{60741245-5E3B-4694-9AEE-BA593306E95B}" srcOrd="1" destOrd="0" parTransId="{C7D9BC6A-47EB-48EC-A96B-CF7AE955A274}" sibTransId="{750B30F4-4283-459A-A3A4-F6A2831A7FA9}"/>
    <dgm:cxn modelId="{29278044-5E48-4D8B-B6DE-5C83C5FA18EB}" type="presOf" srcId="{7B72AB58-161A-4F46-B00D-6952A1B41CF0}" destId="{FE104175-751D-4FAC-8451-300D46AFF9BE}" srcOrd="0" destOrd="0" presId="urn:microsoft.com/office/officeart/2005/8/layout/lProcess3"/>
    <dgm:cxn modelId="{AB05C144-829A-4D9E-BBBC-CFACF5EBFBBA}" type="presOf" srcId="{D4DE2752-88DC-4A4B-B4BD-8F8B15BA1764}" destId="{99D55A61-7F31-466F-86AC-B877636BB18B}" srcOrd="0" destOrd="0" presId="urn:microsoft.com/office/officeart/2005/8/layout/lProcess3"/>
    <dgm:cxn modelId="{08065466-94CA-457C-85B2-A0DADCE7A808}" srcId="{8DF235BE-4B8C-4E14-ADE8-F2473D0B9FE2}" destId="{753F58A3-72D6-491E-A7EF-14796062F723}" srcOrd="1" destOrd="0" parTransId="{8C3E09BC-C48F-4DE7-8322-69793AB98DFE}" sibTransId="{BCCE540C-553E-4A75-9B57-84D3B43EB98B}"/>
    <dgm:cxn modelId="{4DA1BB46-3E8E-4366-94D3-1755A0C5B3AE}" srcId="{8DF235BE-4B8C-4E14-ADE8-F2473D0B9FE2}" destId="{0F4F5AF6-A681-4631-B1F0-2EE380F403B8}" srcOrd="0" destOrd="0" parTransId="{AF4C5F99-1208-4816-93CF-1E0F3936CA8E}" sibTransId="{FFD81969-DDCC-4959-8E0C-24DC4D28D23C}"/>
    <dgm:cxn modelId="{389B0B47-9718-4EF2-A87D-14735A489207}" type="presOf" srcId="{5461A422-7C84-4FB5-B638-E8EE58F89B6E}" destId="{1197CB54-3E29-43F0-8593-589445B1F926}" srcOrd="0" destOrd="0" presId="urn:microsoft.com/office/officeart/2005/8/layout/lProcess3"/>
    <dgm:cxn modelId="{69086368-FF8F-4A88-BE41-116EA85126A8}" srcId="{05EC8140-5175-490B-834F-AD58BE54C9E7}" destId="{E6B493D2-D95B-4BE3-832D-9BCAE8AF6777}" srcOrd="6" destOrd="0" parTransId="{40048321-FFA4-46A1-BDB9-49D57FDA25B4}" sibTransId="{CF1D2C7B-8519-4586-B947-9872C4B09B64}"/>
    <dgm:cxn modelId="{5632AA4C-67A3-4297-8985-BA0C60F4BAC2}" type="presOf" srcId="{6AA3B97A-3F48-4F00-8303-A6AB3251F09E}" destId="{82B986B7-B955-4E0E-96D9-1FEA4D400793}" srcOrd="0" destOrd="0" presId="urn:microsoft.com/office/officeart/2005/8/layout/lProcess3"/>
    <dgm:cxn modelId="{32C1C36F-D8F2-46BA-BA1B-731B45AB3D61}" type="presOf" srcId="{8DF235BE-4B8C-4E14-ADE8-F2473D0B9FE2}" destId="{966D3CD4-86C5-4B4C-AF2A-2680748B6830}" srcOrd="0" destOrd="0" presId="urn:microsoft.com/office/officeart/2005/8/layout/lProcess3"/>
    <dgm:cxn modelId="{F28F6350-6E9E-4F43-B2D9-1CD5277098EF}" srcId="{E6B493D2-D95B-4BE3-832D-9BCAE8AF6777}" destId="{CF5FF4A5-F78A-4BD3-92CA-5136313CEB29}" srcOrd="3" destOrd="0" parTransId="{2354AD7E-9890-44AD-A47B-D8925154AEBB}" sibTransId="{4F937AE8-58FC-483F-AC13-3B995F330E4B}"/>
    <dgm:cxn modelId="{D3A1DE52-A6CF-45ED-B0D0-36CF651FAD07}" srcId="{83FA0BEE-50A0-406F-BBAF-11FA9EC2C5A6}" destId="{A71873AD-2C01-431F-9DC6-2FA390F60992}" srcOrd="4" destOrd="0" parTransId="{5366A315-B280-4C5C-B79F-8C9A0C4839D9}" sibTransId="{2A01F213-4E7E-4CB2-B360-438D158B1AAB}"/>
    <dgm:cxn modelId="{4D434053-BE1C-44FF-9E98-C58104627263}" type="presOf" srcId="{80465208-FB3D-46DD-9760-1E6BBA32C2DA}" destId="{9BDCB1E6-BF76-4D7C-ABE1-97AE7BB7D14A}" srcOrd="0" destOrd="0" presId="urn:microsoft.com/office/officeart/2005/8/layout/lProcess3"/>
    <dgm:cxn modelId="{E8556074-5F26-400A-9663-70E5D391F5C0}" srcId="{DEAB918B-CAA8-42CE-8B8A-69867BD1364C}" destId="{BCF89CCC-7BE6-4860-B391-66454E6F2904}" srcOrd="3" destOrd="0" parTransId="{E1EBC5FF-3B2B-4117-A579-A5CB8FA9B00B}" sibTransId="{01B2565E-9F19-43D7-A38A-7283DD2EAE1C}"/>
    <dgm:cxn modelId="{79E1FC54-142A-4E5B-A431-52FD3532F78C}" type="presOf" srcId="{FA506CC9-0761-4276-9BA4-1D74016ED149}" destId="{0528A770-0643-4C80-B67C-455BFE55B8EC}" srcOrd="0" destOrd="0" presId="urn:microsoft.com/office/officeart/2005/8/layout/lProcess3"/>
    <dgm:cxn modelId="{C1FA5A76-115A-4E41-8F05-80225A83B13C}" type="presOf" srcId="{05EC8140-5175-490B-834F-AD58BE54C9E7}" destId="{5A996164-393D-41A2-9FD4-6EC5532E32DA}" srcOrd="0" destOrd="0" presId="urn:microsoft.com/office/officeart/2005/8/layout/lProcess3"/>
    <dgm:cxn modelId="{9D300057-E11E-4A9C-BCA5-9234CCF43D92}" srcId="{E6B493D2-D95B-4BE3-832D-9BCAE8AF6777}" destId="{ABE82256-BA1A-441F-B827-82DE1F15FF91}" srcOrd="0" destOrd="0" parTransId="{775AEA71-C5C0-49BB-9A4C-598A5BB7D82C}" sibTransId="{F2AE56D9-05F4-4C7C-927E-3118A377275F}"/>
    <dgm:cxn modelId="{741EFF59-3046-4C03-A93F-1DF9C7C980FC}" srcId="{05EC8140-5175-490B-834F-AD58BE54C9E7}" destId="{7B72AB58-161A-4F46-B00D-6952A1B41CF0}" srcOrd="1" destOrd="0" parTransId="{F4D18BD1-A6E7-4DFA-B275-AD05C2BC2C3B}" sibTransId="{AB5063DD-029D-4806-BAA3-2F3DF3A2BF5C}"/>
    <dgm:cxn modelId="{5AC36A7A-4B04-4B67-AD5C-439DE5157702}" srcId="{7938AD1E-7811-4C26-A9F9-70A7EECD4453}" destId="{AF660F30-1B6E-4D3C-AD94-F773C204DED6}" srcOrd="4" destOrd="0" parTransId="{01411E9A-77C0-4F96-9A4F-A988E1E74ABA}" sibTransId="{72412B19-74AB-40DC-9B18-FAC5F45F95C0}"/>
    <dgm:cxn modelId="{AFEEBC7B-9D94-48FA-81AF-85E21A24197B}" type="presOf" srcId="{F6E789DC-1E9B-4508-B7BD-B750979A41CB}" destId="{752C442C-F3D4-4CE5-8D18-1A06FED20762}" srcOrd="0" destOrd="0" presId="urn:microsoft.com/office/officeart/2005/8/layout/lProcess3"/>
    <dgm:cxn modelId="{57F1D47F-839B-4D88-9100-1AB5F043C190}" srcId="{8DF235BE-4B8C-4E14-ADE8-F2473D0B9FE2}" destId="{35FDBBB1-FFFF-41C3-BB4C-2155A720A086}" srcOrd="3" destOrd="0" parTransId="{CA044CDF-03A1-4274-B8E6-6243791C42FA}" sibTransId="{BC711E4F-A84C-4B86-ACC3-0DD4F9692961}"/>
    <dgm:cxn modelId="{F263E781-D898-4763-9E4F-2DD6CDE73DD7}" type="presOf" srcId="{6228E42B-6AD1-4037-943E-18A5AF38835F}" destId="{B6E6F8AC-C2C0-4E0F-A2A3-C5CF337C2577}" srcOrd="0" destOrd="0" presId="urn:microsoft.com/office/officeart/2005/8/layout/lProcess3"/>
    <dgm:cxn modelId="{55E38882-FEE8-40B9-84D8-9C87CDC53720}" srcId="{5B576669-5490-4BAA-89D9-D4F32597B276}" destId="{C29CA0AC-59C8-461C-8F02-D94B08891801}" srcOrd="1" destOrd="0" parTransId="{6094251C-44EB-40FA-881B-99F8FF14D39F}" sibTransId="{10442C6F-6548-49D8-9894-B374F1D4BB0E}"/>
    <dgm:cxn modelId="{48A43284-55ED-4572-B201-6066DA5DEB70}" srcId="{05EC8140-5175-490B-834F-AD58BE54C9E7}" destId="{90DDF6FE-91F9-4F21-917A-1B7DA6AC7C15}" srcOrd="8" destOrd="0" parTransId="{9B139D5F-2BAF-4F38-AEC6-D542ED308FC9}" sibTransId="{38784F87-F968-46FF-A1E7-C8B509587D47}"/>
    <dgm:cxn modelId="{692D3A84-33B2-4E68-BCE0-49AED05D0757}" type="presOf" srcId="{90DDF6FE-91F9-4F21-917A-1B7DA6AC7C15}" destId="{E1021452-AF7D-44D3-9134-C5840C26FD58}" srcOrd="0" destOrd="0" presId="urn:microsoft.com/office/officeart/2005/8/layout/lProcess3"/>
    <dgm:cxn modelId="{BC886B87-1DA9-4B5F-B6FD-F87F6F8C2508}" srcId="{90DDF6FE-91F9-4F21-917A-1B7DA6AC7C15}" destId="{1592573B-4079-4508-957B-5CCC92A84821}" srcOrd="0" destOrd="0" parTransId="{6F520E66-16AE-4A54-81EC-C4134099A293}" sibTransId="{70AFD5CD-74F1-4290-A2FB-4955C0AEB1E7}"/>
    <dgm:cxn modelId="{5FF1F387-B714-4443-8668-64B3A1B138D3}" type="presOf" srcId="{BE196C6B-8E54-469D-96D0-88672B946597}" destId="{AB402F1E-B538-43EA-9275-9E9D24EC5BA7}" srcOrd="0" destOrd="0" presId="urn:microsoft.com/office/officeart/2005/8/layout/lProcess3"/>
    <dgm:cxn modelId="{84C4A795-C600-4F50-B98C-712AAAFABB1E}" type="presOf" srcId="{9B588F1A-D87A-434E-ACEC-4FB22C46E611}" destId="{0EF16BC8-D876-4DDA-8BC4-3D640AD35B27}" srcOrd="0" destOrd="0" presId="urn:microsoft.com/office/officeart/2005/8/layout/lProcess3"/>
    <dgm:cxn modelId="{547C1998-1A6C-4AA4-91E1-E3ED6074B940}" type="presOf" srcId="{A0CB4C36-5AD3-412E-93F9-D8476A48BCBF}" destId="{DC5457D9-A90C-452F-A1E1-88D1F6882F4C}" srcOrd="0" destOrd="0" presId="urn:microsoft.com/office/officeart/2005/8/layout/lProcess3"/>
    <dgm:cxn modelId="{08B3BC9A-577F-475B-B01A-C6DE16EA193F}" type="presOf" srcId="{7938AD1E-7811-4C26-A9F9-70A7EECD4453}" destId="{E9C95E95-4817-4D82-A20B-8985E520E107}" srcOrd="0" destOrd="0" presId="urn:microsoft.com/office/officeart/2005/8/layout/lProcess3"/>
    <dgm:cxn modelId="{97864D9D-F7DF-42A9-B690-08416C366D48}" type="presOf" srcId="{1592573B-4079-4508-957B-5CCC92A84821}" destId="{A9446E9E-E3A0-4FE3-BBD1-CEC1EB0808E9}" srcOrd="0" destOrd="0" presId="urn:microsoft.com/office/officeart/2005/8/layout/lProcess3"/>
    <dgm:cxn modelId="{6B9FDE9D-810F-4125-B7AC-FFBA41921CCF}" type="presOf" srcId="{FDE3B68C-9812-4E9D-B195-44C4E5CFBA63}" destId="{FEC0C4A6-2EB9-4382-A9AD-ED84A4E578E8}" srcOrd="0" destOrd="0" presId="urn:microsoft.com/office/officeart/2005/8/layout/lProcess3"/>
    <dgm:cxn modelId="{7CC4B89E-9EF2-4304-8D3B-D3232E283958}" type="presOf" srcId="{AF660F30-1B6E-4D3C-AD94-F773C204DED6}" destId="{B38A3592-B46E-48D1-A5C9-5BFCA6AEEC0B}" srcOrd="0" destOrd="0" presId="urn:microsoft.com/office/officeart/2005/8/layout/lProcess3"/>
    <dgm:cxn modelId="{A630B9A4-D561-499D-BD4E-5EDCFD16E519}" type="presOf" srcId="{41FC65DF-8B9D-4BFB-BD94-FF91B0D38E81}" destId="{6C05903E-6305-467D-ADC7-7DB1B8A860C3}" srcOrd="0" destOrd="0" presId="urn:microsoft.com/office/officeart/2005/8/layout/lProcess3"/>
    <dgm:cxn modelId="{693398A8-9207-4D8A-8ECD-7DFA6ADC06EE}" type="presOf" srcId="{A71873AD-2C01-431F-9DC6-2FA390F60992}" destId="{02900E86-9677-4D39-A9E5-55EABD9E1647}" srcOrd="0" destOrd="0" presId="urn:microsoft.com/office/officeart/2005/8/layout/lProcess3"/>
    <dgm:cxn modelId="{E8AC20AC-6395-4696-AA75-D0DD6AA72018}" type="presOf" srcId="{C0457739-B52F-4399-BC4F-3527D53A6EBB}" destId="{17106FED-F08C-486B-B084-692417FA4B97}" srcOrd="0" destOrd="0" presId="urn:microsoft.com/office/officeart/2005/8/layout/lProcess3"/>
    <dgm:cxn modelId="{9764A6B2-2A29-4E37-8C10-CF11EC786CFD}" srcId="{05EC8140-5175-490B-834F-AD58BE54C9E7}" destId="{FDE3B68C-9812-4E9D-B195-44C4E5CFBA63}" srcOrd="0" destOrd="0" parTransId="{906080D8-E032-4ACB-A760-C37B15B11193}" sibTransId="{6E71A196-21CB-47B0-BBFC-CED79124E9F3}"/>
    <dgm:cxn modelId="{13BC01B3-42FC-4A68-A418-F90B7FFD1E7F}" type="presOf" srcId="{24AA8403-8E40-45C3-BE1C-B9DF1D831250}" destId="{9522C996-1C66-4D20-B5A1-9371F11D5A6E}" srcOrd="0" destOrd="0" presId="urn:microsoft.com/office/officeart/2005/8/layout/lProcess3"/>
    <dgm:cxn modelId="{9FDC47B5-A31B-4CA6-A8D1-41B51970EE24}" type="presOf" srcId="{E6B493D2-D95B-4BE3-832D-9BCAE8AF6777}" destId="{9E60695A-BD24-4EE7-AC04-E0F0A6F1DC86}" srcOrd="0" destOrd="0" presId="urn:microsoft.com/office/officeart/2005/8/layout/lProcess3"/>
    <dgm:cxn modelId="{BB8FCBB5-4463-4A86-B893-FD125EE493C0}" srcId="{7938AD1E-7811-4C26-A9F9-70A7EECD4453}" destId="{41FC65DF-8B9D-4BFB-BD94-FF91B0D38E81}" srcOrd="3" destOrd="0" parTransId="{6EC4CF4C-F857-4DEF-B72E-605CA1364704}" sibTransId="{1985B166-9AD1-4389-B46A-B2149C032F25}"/>
    <dgm:cxn modelId="{7946EBBC-A49A-473B-B9A6-37CBA17242C9}" type="presOf" srcId="{9F134801-E194-446D-94CA-4184BB817817}" destId="{61FEFF64-2906-4E3A-81EF-49B5BE21C217}" srcOrd="0" destOrd="0" presId="urn:microsoft.com/office/officeart/2005/8/layout/lProcess3"/>
    <dgm:cxn modelId="{A62F34C1-15D4-4171-95F7-0954F3E3A8E5}" srcId="{E6B493D2-D95B-4BE3-832D-9BCAE8AF6777}" destId="{A0CB4C36-5AD3-412E-93F9-D8476A48BCBF}" srcOrd="1" destOrd="0" parTransId="{F808E421-3E0C-45AB-993C-51D408A69B22}" sibTransId="{A8FED01D-A4E6-442A-B495-81DD2B7FAB15}"/>
    <dgm:cxn modelId="{21253FC2-657C-4E11-B7E4-2C48A6079BF7}" srcId="{7938AD1E-7811-4C26-A9F9-70A7EECD4453}" destId="{5461A422-7C84-4FB5-B638-E8EE58F89B6E}" srcOrd="0" destOrd="0" parTransId="{1CA9FE6B-356B-43C0-9B1B-BE41FE9E80D9}" sibTransId="{007F57D0-CC6C-4267-94D7-EE07C1DF839C}"/>
    <dgm:cxn modelId="{D05F77CC-B6AF-4818-B88B-B98D3CA79F03}" srcId="{E6B493D2-D95B-4BE3-832D-9BCAE8AF6777}" destId="{FA506CC9-0761-4276-9BA4-1D74016ED149}" srcOrd="2" destOrd="0" parTransId="{32E8A737-3F50-461E-AC47-05985CF85F34}" sibTransId="{01959B22-D509-474D-8B91-6FF29FBCEBB7}"/>
    <dgm:cxn modelId="{9C9D73D0-7ADF-46CD-89A5-43B173AFE1BC}" srcId="{FDE3B68C-9812-4E9D-B195-44C4E5CFBA63}" destId="{BE196C6B-8E54-469D-96D0-88672B946597}" srcOrd="0" destOrd="0" parTransId="{F429BCAA-DB34-4B79-B9AA-50152EE03F07}" sibTransId="{E2D38676-A10D-4746-A001-DB5204E322BF}"/>
    <dgm:cxn modelId="{90867CD5-56ED-46CA-952E-E355BF5F3CE5}" type="presOf" srcId="{0913D562-B9E7-4864-9791-3245B820BB09}" destId="{AD58BA8F-FE2F-49D8-86EC-1586D42E3888}" srcOrd="0" destOrd="0" presId="urn:microsoft.com/office/officeart/2005/8/layout/lProcess3"/>
    <dgm:cxn modelId="{C44DC1D9-2761-40F5-9E1E-849D11B9D9F0}" type="presOf" srcId="{C8502585-F677-419C-85C0-C75927D13068}" destId="{DCE98428-7827-4CF8-9650-F7E7BC37585E}" srcOrd="0" destOrd="0" presId="urn:microsoft.com/office/officeart/2005/8/layout/lProcess3"/>
    <dgm:cxn modelId="{44498DE2-F6C4-476A-A0F2-28EC7FC35BC6}" type="presOf" srcId="{CF5FF4A5-F78A-4BD3-92CA-5136313CEB29}" destId="{4C56B4DA-8675-4181-BFA4-8D1D52AFDB3F}" srcOrd="0" destOrd="0" presId="urn:microsoft.com/office/officeart/2005/8/layout/lProcess3"/>
    <dgm:cxn modelId="{8799AFE2-187A-4D48-B0A8-3C5FEA1C7975}" srcId="{83FA0BEE-50A0-406F-BBAF-11FA9EC2C5A6}" destId="{BED9DEE3-5026-4E2C-BEF3-7B343C72F65F}" srcOrd="0" destOrd="0" parTransId="{FDFD7DE9-CB26-4566-9B08-41CBC27D5C7C}" sibTransId="{E266B907-A5B3-451D-AEFB-C677AECC693E}"/>
    <dgm:cxn modelId="{AF5A77E3-F9B6-4927-AEE4-FCA76E2FDC0C}" srcId="{7B72AB58-161A-4F46-B00D-6952A1B41CF0}" destId="{6AA3B97A-3F48-4F00-8303-A6AB3251F09E}" srcOrd="1" destOrd="0" parTransId="{CFE1CEA5-B7B2-4AB0-B6D2-D11C10F3206D}" sibTransId="{035EA873-EBF9-43BB-9FE5-C5455A35105D}"/>
    <dgm:cxn modelId="{390772E4-EA5C-4C92-9894-2B2682F79C00}" type="presOf" srcId="{BED9DEE3-5026-4E2C-BEF3-7B343C72F65F}" destId="{BCB51553-6F6F-49AF-8A7F-02EBDA82BBC4}" srcOrd="0" destOrd="0" presId="urn:microsoft.com/office/officeart/2005/8/layout/lProcess3"/>
    <dgm:cxn modelId="{3C9A6EED-C566-4723-8C0F-F2439AFC509C}" srcId="{DEAB918B-CAA8-42CE-8B8A-69867BD1364C}" destId="{9F134801-E194-446D-94CA-4184BB817817}" srcOrd="4" destOrd="0" parTransId="{18C10586-DF9A-44EA-BC23-8CE5C23CB5B3}" sibTransId="{9EF114F4-2111-485F-AA4E-5E4AD4D18318}"/>
    <dgm:cxn modelId="{762E35F7-2747-4C1A-8CDF-80361F92455E}" srcId="{DEAB918B-CAA8-42CE-8B8A-69867BD1364C}" destId="{C0457739-B52F-4399-BC4F-3527D53A6EBB}" srcOrd="2" destOrd="0" parTransId="{7158689F-D616-460A-8EB1-84B7DAB9B831}" sibTransId="{0D4E797F-678B-4DD7-8614-5B9F5442040F}"/>
    <dgm:cxn modelId="{C48FAEF8-45F5-40C7-B37B-71770C31207F}" type="presOf" srcId="{7977007A-A83E-4B3B-9A88-445FD0497942}" destId="{6DE1D888-D6EC-4ABC-9AAF-F20381FBA424}" srcOrd="0" destOrd="0" presId="urn:microsoft.com/office/officeart/2005/8/layout/lProcess3"/>
    <dgm:cxn modelId="{B85540FA-6931-47FE-9C89-14E00A3D2F77}" srcId="{E6B493D2-D95B-4BE3-832D-9BCAE8AF6777}" destId="{8C00CA81-150B-481B-8DCF-E970ADA9FD60}" srcOrd="4" destOrd="0" parTransId="{3F0EB353-29AD-4762-BD4A-E6FF7F884772}" sibTransId="{1BBAA28B-1DDD-45FD-B215-6DF793DCF9F6}"/>
    <dgm:cxn modelId="{D664E2FA-3897-4123-9A8F-FFB26BF57783}" srcId="{DEAB918B-CAA8-42CE-8B8A-69867BD1364C}" destId="{7977007A-A83E-4B3B-9A88-445FD0497942}" srcOrd="0" destOrd="0" parTransId="{22B901CC-BF61-43E7-88E1-CD62992BED4B}" sibTransId="{4FC0CE57-4938-4E70-8228-FE0E010F844B}"/>
    <dgm:cxn modelId="{04ABEEFC-7636-4092-91B5-F1F7F61F68C8}" srcId="{7938AD1E-7811-4C26-A9F9-70A7EECD4453}" destId="{80465208-FB3D-46DD-9760-1E6BBA32C2DA}" srcOrd="2" destOrd="0" parTransId="{83875F68-A439-4D6E-B8F8-717C991C74E0}" sibTransId="{8FF7D83D-23EB-4858-9705-E4036E98C825}"/>
    <dgm:cxn modelId="{6A7AF4FD-3B70-4043-B3CE-16E0A75C9D0E}" srcId="{05EC8140-5175-490B-834F-AD58BE54C9E7}" destId="{5B576669-5490-4BAA-89D9-D4F32597B276}" srcOrd="2" destOrd="0" parTransId="{52753244-3DE3-4F82-A64A-5E62C6AC3B82}" sibTransId="{46320928-60B4-4987-B6D7-D3B2DBE902EE}"/>
    <dgm:cxn modelId="{6C454DFF-C378-4CAF-B007-EAF7B7D46136}" type="presOf" srcId="{5B576669-5490-4BAA-89D9-D4F32597B276}" destId="{1CB05E8F-92A4-4772-9A4D-8A23A65B3554}" srcOrd="0" destOrd="0" presId="urn:microsoft.com/office/officeart/2005/8/layout/lProcess3"/>
    <dgm:cxn modelId="{B8ECB6FF-99A7-4C7C-AAD6-06EAFDCF214C}" srcId="{05EC8140-5175-490B-834F-AD58BE54C9E7}" destId="{8DF235BE-4B8C-4E14-ADE8-F2473D0B9FE2}" srcOrd="7" destOrd="0" parTransId="{1CD92E88-60EF-4095-90BC-82C1EB81CDD4}" sibTransId="{A2B3CF7B-8454-459A-98AF-472A16A462E6}"/>
    <dgm:cxn modelId="{4393CC4D-F149-41C0-A8F8-ADC9353A5670}" type="presParOf" srcId="{5A996164-393D-41A2-9FD4-6EC5532E32DA}" destId="{206A748B-A1BE-4E77-9CAB-3FF7956F052A}" srcOrd="0" destOrd="0" presId="urn:microsoft.com/office/officeart/2005/8/layout/lProcess3"/>
    <dgm:cxn modelId="{223E75C0-00C1-4CE2-A5EA-41AB4641CA92}" type="presParOf" srcId="{206A748B-A1BE-4E77-9CAB-3FF7956F052A}" destId="{FEC0C4A6-2EB9-4382-A9AD-ED84A4E578E8}" srcOrd="0" destOrd="0" presId="urn:microsoft.com/office/officeart/2005/8/layout/lProcess3"/>
    <dgm:cxn modelId="{6DFAC6FC-E066-48B4-8DA7-84805A2DEF51}" type="presParOf" srcId="{206A748B-A1BE-4E77-9CAB-3FF7956F052A}" destId="{5084EB29-A2F9-4192-974B-82B2A7E85175}" srcOrd="1" destOrd="0" presId="urn:microsoft.com/office/officeart/2005/8/layout/lProcess3"/>
    <dgm:cxn modelId="{F0370B44-2D4C-49FE-A783-7430379CD437}" type="presParOf" srcId="{206A748B-A1BE-4E77-9CAB-3FF7956F052A}" destId="{AB402F1E-B538-43EA-9275-9E9D24EC5BA7}" srcOrd="2" destOrd="0" presId="urn:microsoft.com/office/officeart/2005/8/layout/lProcess3"/>
    <dgm:cxn modelId="{034DAD74-F7D3-430F-A51C-086F7AE404C3}" type="presParOf" srcId="{5A996164-393D-41A2-9FD4-6EC5532E32DA}" destId="{80BAF095-D206-4E05-8E5D-0F1CFEDE259A}" srcOrd="1" destOrd="0" presId="urn:microsoft.com/office/officeart/2005/8/layout/lProcess3"/>
    <dgm:cxn modelId="{27FCE2AA-15B8-4FF7-A213-FD0CE5136EA9}" type="presParOf" srcId="{5A996164-393D-41A2-9FD4-6EC5532E32DA}" destId="{89C23A14-09D0-4730-8339-F808762825BD}" srcOrd="2" destOrd="0" presId="urn:microsoft.com/office/officeart/2005/8/layout/lProcess3"/>
    <dgm:cxn modelId="{689C4F65-F33D-4441-B4E9-4A646207B974}" type="presParOf" srcId="{89C23A14-09D0-4730-8339-F808762825BD}" destId="{FE104175-751D-4FAC-8451-300D46AFF9BE}" srcOrd="0" destOrd="0" presId="urn:microsoft.com/office/officeart/2005/8/layout/lProcess3"/>
    <dgm:cxn modelId="{4B80F921-7586-4D79-B705-7F485EFE6CA2}" type="presParOf" srcId="{89C23A14-09D0-4730-8339-F808762825BD}" destId="{99D5F31E-990E-4BEC-847B-50A06565A596}" srcOrd="1" destOrd="0" presId="urn:microsoft.com/office/officeart/2005/8/layout/lProcess3"/>
    <dgm:cxn modelId="{0246E340-E1EB-4B04-B657-4423FE292DAD}" type="presParOf" srcId="{89C23A14-09D0-4730-8339-F808762825BD}" destId="{0EF16BC8-D876-4DDA-8BC4-3D640AD35B27}" srcOrd="2" destOrd="0" presId="urn:microsoft.com/office/officeart/2005/8/layout/lProcess3"/>
    <dgm:cxn modelId="{B658B0E8-1D13-4735-B799-83C9B40C96D0}" type="presParOf" srcId="{89C23A14-09D0-4730-8339-F808762825BD}" destId="{BBF86546-CC89-4B2C-90CA-E5797425A83D}" srcOrd="3" destOrd="0" presId="urn:microsoft.com/office/officeart/2005/8/layout/lProcess3"/>
    <dgm:cxn modelId="{71959332-734F-44F6-8D4E-FB3DF2D05696}" type="presParOf" srcId="{89C23A14-09D0-4730-8339-F808762825BD}" destId="{82B986B7-B955-4E0E-96D9-1FEA4D400793}" srcOrd="4" destOrd="0" presId="urn:microsoft.com/office/officeart/2005/8/layout/lProcess3"/>
    <dgm:cxn modelId="{AFABB513-1712-4202-88DC-C95987E7FC0E}" type="presParOf" srcId="{5A996164-393D-41A2-9FD4-6EC5532E32DA}" destId="{84EF17A7-A8AA-4BFC-B314-81445FECFA89}" srcOrd="3" destOrd="0" presId="urn:microsoft.com/office/officeart/2005/8/layout/lProcess3"/>
    <dgm:cxn modelId="{887F2E7C-5931-4EE8-A641-5AE4B6B044DB}" type="presParOf" srcId="{5A996164-393D-41A2-9FD4-6EC5532E32DA}" destId="{F01416B2-62AA-4370-A97D-8F0B80FAFB70}" srcOrd="4" destOrd="0" presId="urn:microsoft.com/office/officeart/2005/8/layout/lProcess3"/>
    <dgm:cxn modelId="{8807CC67-1B0E-4C6E-8808-DA621CEECEB4}" type="presParOf" srcId="{F01416B2-62AA-4370-A97D-8F0B80FAFB70}" destId="{1CB05E8F-92A4-4772-9A4D-8A23A65B3554}" srcOrd="0" destOrd="0" presId="urn:microsoft.com/office/officeart/2005/8/layout/lProcess3"/>
    <dgm:cxn modelId="{8DDCFC74-4199-4B99-96EE-5EFAD6EEC45C}" type="presParOf" srcId="{F01416B2-62AA-4370-A97D-8F0B80FAFB70}" destId="{1047D591-8E0D-4599-98DF-079A28EA7E9A}" srcOrd="1" destOrd="0" presId="urn:microsoft.com/office/officeart/2005/8/layout/lProcess3"/>
    <dgm:cxn modelId="{EE09D159-694B-45FB-826B-AF6936C4D020}" type="presParOf" srcId="{F01416B2-62AA-4370-A97D-8F0B80FAFB70}" destId="{99D55A61-7F31-466F-86AC-B877636BB18B}" srcOrd="2" destOrd="0" presId="urn:microsoft.com/office/officeart/2005/8/layout/lProcess3"/>
    <dgm:cxn modelId="{DF0AA120-C6F4-4C64-8EFD-6F8FF369A7B9}" type="presParOf" srcId="{F01416B2-62AA-4370-A97D-8F0B80FAFB70}" destId="{51E4690C-9F86-40C5-866F-2F5A2EC11B77}" srcOrd="3" destOrd="0" presId="urn:microsoft.com/office/officeart/2005/8/layout/lProcess3"/>
    <dgm:cxn modelId="{1D973D97-E687-4149-971D-C1274379D672}" type="presParOf" srcId="{F01416B2-62AA-4370-A97D-8F0B80FAFB70}" destId="{89D42E7C-C11D-4581-8D70-ADB699A9D441}" srcOrd="4" destOrd="0" presId="urn:microsoft.com/office/officeart/2005/8/layout/lProcess3"/>
    <dgm:cxn modelId="{109BF30F-A32D-48F8-A9ED-7E2E14282605}" type="presParOf" srcId="{5A996164-393D-41A2-9FD4-6EC5532E32DA}" destId="{EA590C04-3CB7-491F-ADB0-683FC89B01E7}" srcOrd="5" destOrd="0" presId="urn:microsoft.com/office/officeart/2005/8/layout/lProcess3"/>
    <dgm:cxn modelId="{76B02074-6A6F-4CFF-A567-D3A18A1470F0}" type="presParOf" srcId="{5A996164-393D-41A2-9FD4-6EC5532E32DA}" destId="{D7C6F7C5-1EFB-46C6-9685-B4E05C260D20}" srcOrd="6" destOrd="0" presId="urn:microsoft.com/office/officeart/2005/8/layout/lProcess3"/>
    <dgm:cxn modelId="{4C77DF98-C369-4032-B218-647320FAFDE6}" type="presParOf" srcId="{D7C6F7C5-1EFB-46C6-9685-B4E05C260D20}" destId="{C3CDFBB2-BBD9-46A3-A54E-C55AB92DA7A7}" srcOrd="0" destOrd="0" presId="urn:microsoft.com/office/officeart/2005/8/layout/lProcess3"/>
    <dgm:cxn modelId="{2553483D-66D2-448C-80AC-EE3D37E869E1}" type="presParOf" srcId="{D7C6F7C5-1EFB-46C6-9685-B4E05C260D20}" destId="{28566FFE-6C68-4F27-B964-7E87A583B83F}" srcOrd="1" destOrd="0" presId="urn:microsoft.com/office/officeart/2005/8/layout/lProcess3"/>
    <dgm:cxn modelId="{437A0FD9-7959-4417-9E10-7FE90F22F79B}" type="presParOf" srcId="{D7C6F7C5-1EFB-46C6-9685-B4E05C260D20}" destId="{BCB51553-6F6F-49AF-8A7F-02EBDA82BBC4}" srcOrd="2" destOrd="0" presId="urn:microsoft.com/office/officeart/2005/8/layout/lProcess3"/>
    <dgm:cxn modelId="{75F62B70-51D5-4DA3-8423-0B7E85F71877}" type="presParOf" srcId="{D7C6F7C5-1EFB-46C6-9685-B4E05C260D20}" destId="{A8600936-A95D-477F-8370-14AF862D7542}" srcOrd="3" destOrd="0" presId="urn:microsoft.com/office/officeart/2005/8/layout/lProcess3"/>
    <dgm:cxn modelId="{97F5E87C-D61C-48FF-A7EF-2CE0273FCE23}" type="presParOf" srcId="{D7C6F7C5-1EFB-46C6-9685-B4E05C260D20}" destId="{9522C996-1C66-4D20-B5A1-9371F11D5A6E}" srcOrd="4" destOrd="0" presId="urn:microsoft.com/office/officeart/2005/8/layout/lProcess3"/>
    <dgm:cxn modelId="{C494F2A9-75E7-4EB2-8CC8-B2750DB52E14}" type="presParOf" srcId="{D7C6F7C5-1EFB-46C6-9685-B4E05C260D20}" destId="{2BA52084-D423-4BF4-BE03-83E59A992A62}" srcOrd="5" destOrd="0" presId="urn:microsoft.com/office/officeart/2005/8/layout/lProcess3"/>
    <dgm:cxn modelId="{C61C8C52-0D5A-4729-8D02-6FD83269A37B}" type="presParOf" srcId="{D7C6F7C5-1EFB-46C6-9685-B4E05C260D20}" destId="{B6E6F8AC-C2C0-4E0F-A2A3-C5CF337C2577}" srcOrd="6" destOrd="0" presId="urn:microsoft.com/office/officeart/2005/8/layout/lProcess3"/>
    <dgm:cxn modelId="{37B57DED-B38C-4062-8D26-F6D7EBD6CAD5}" type="presParOf" srcId="{D7C6F7C5-1EFB-46C6-9685-B4E05C260D20}" destId="{721B5BB7-7944-4BDE-A9AC-516510E38AF9}" srcOrd="7" destOrd="0" presId="urn:microsoft.com/office/officeart/2005/8/layout/lProcess3"/>
    <dgm:cxn modelId="{89E5D1C3-BF01-41C5-8BCE-77128FB05A46}" type="presParOf" srcId="{D7C6F7C5-1EFB-46C6-9685-B4E05C260D20}" destId="{752C442C-F3D4-4CE5-8D18-1A06FED20762}" srcOrd="8" destOrd="0" presId="urn:microsoft.com/office/officeart/2005/8/layout/lProcess3"/>
    <dgm:cxn modelId="{73A20AE0-D37A-4590-88A4-C4E8CC1CF8B9}" type="presParOf" srcId="{D7C6F7C5-1EFB-46C6-9685-B4E05C260D20}" destId="{5D1BA162-EF8D-49F3-AE24-17F587503648}" srcOrd="9" destOrd="0" presId="urn:microsoft.com/office/officeart/2005/8/layout/lProcess3"/>
    <dgm:cxn modelId="{051E61F3-3675-4F2D-BCF6-346315D83DE7}" type="presParOf" srcId="{D7C6F7C5-1EFB-46C6-9685-B4E05C260D20}" destId="{02900E86-9677-4D39-A9E5-55EABD9E1647}" srcOrd="10" destOrd="0" presId="urn:microsoft.com/office/officeart/2005/8/layout/lProcess3"/>
    <dgm:cxn modelId="{B7FB41E6-ABE8-475E-A9B9-70CB50507D9C}" type="presParOf" srcId="{5A996164-393D-41A2-9FD4-6EC5532E32DA}" destId="{C2D3B7B0-0411-4363-8F1C-B2B225BA4792}" srcOrd="7" destOrd="0" presId="urn:microsoft.com/office/officeart/2005/8/layout/lProcess3"/>
    <dgm:cxn modelId="{4522FCFD-5660-4373-AADD-5B0A4881C5A8}" type="presParOf" srcId="{5A996164-393D-41A2-9FD4-6EC5532E32DA}" destId="{E7D8C727-AFB9-4F93-9DB2-9ACB00B5F87F}" srcOrd="8" destOrd="0" presId="urn:microsoft.com/office/officeart/2005/8/layout/lProcess3"/>
    <dgm:cxn modelId="{A2AF8BAC-9230-47B6-A709-B8C3994B0DA0}" type="presParOf" srcId="{E7D8C727-AFB9-4F93-9DB2-9ACB00B5F87F}" destId="{E9C95E95-4817-4D82-A20B-8985E520E107}" srcOrd="0" destOrd="0" presId="urn:microsoft.com/office/officeart/2005/8/layout/lProcess3"/>
    <dgm:cxn modelId="{B752A079-74CA-4A3B-AF0D-4094A3FB62B4}" type="presParOf" srcId="{E7D8C727-AFB9-4F93-9DB2-9ACB00B5F87F}" destId="{86AE4428-1997-4958-B47D-DF2CEB7CA7EF}" srcOrd="1" destOrd="0" presId="urn:microsoft.com/office/officeart/2005/8/layout/lProcess3"/>
    <dgm:cxn modelId="{CE30AD17-3FCE-4FDE-9F86-5A9E53A13296}" type="presParOf" srcId="{E7D8C727-AFB9-4F93-9DB2-9ACB00B5F87F}" destId="{1197CB54-3E29-43F0-8593-589445B1F926}" srcOrd="2" destOrd="0" presId="urn:microsoft.com/office/officeart/2005/8/layout/lProcess3"/>
    <dgm:cxn modelId="{B406EFF4-1E51-48D5-888C-3D9B4D0410C0}" type="presParOf" srcId="{E7D8C727-AFB9-4F93-9DB2-9ACB00B5F87F}" destId="{A0144065-4FD7-44ED-B295-214D1F6641C3}" srcOrd="3" destOrd="0" presId="urn:microsoft.com/office/officeart/2005/8/layout/lProcess3"/>
    <dgm:cxn modelId="{263D4615-39C7-4695-ADFA-F3D018DEFEE5}" type="presParOf" srcId="{E7D8C727-AFB9-4F93-9DB2-9ACB00B5F87F}" destId="{DCE98428-7827-4CF8-9650-F7E7BC37585E}" srcOrd="4" destOrd="0" presId="urn:microsoft.com/office/officeart/2005/8/layout/lProcess3"/>
    <dgm:cxn modelId="{5388C33B-214E-48DC-83DC-E2E487E0A783}" type="presParOf" srcId="{E7D8C727-AFB9-4F93-9DB2-9ACB00B5F87F}" destId="{CB8A3A38-D3B6-4339-B6D8-82704F806EB7}" srcOrd="5" destOrd="0" presId="urn:microsoft.com/office/officeart/2005/8/layout/lProcess3"/>
    <dgm:cxn modelId="{8D55878D-37A2-40AC-AC7F-03332AFF962F}" type="presParOf" srcId="{E7D8C727-AFB9-4F93-9DB2-9ACB00B5F87F}" destId="{9BDCB1E6-BF76-4D7C-ABE1-97AE7BB7D14A}" srcOrd="6" destOrd="0" presId="urn:microsoft.com/office/officeart/2005/8/layout/lProcess3"/>
    <dgm:cxn modelId="{2C91C0A9-90E5-4D25-98ED-4EAE48627C5D}" type="presParOf" srcId="{E7D8C727-AFB9-4F93-9DB2-9ACB00B5F87F}" destId="{391F66A2-241E-4C2F-B259-9D1428C9862C}" srcOrd="7" destOrd="0" presId="urn:microsoft.com/office/officeart/2005/8/layout/lProcess3"/>
    <dgm:cxn modelId="{98BF4AA1-2A0A-4612-ACE0-C2BBA4F51C9E}" type="presParOf" srcId="{E7D8C727-AFB9-4F93-9DB2-9ACB00B5F87F}" destId="{6C05903E-6305-467D-ADC7-7DB1B8A860C3}" srcOrd="8" destOrd="0" presId="urn:microsoft.com/office/officeart/2005/8/layout/lProcess3"/>
    <dgm:cxn modelId="{1305C3AE-462C-4E5E-AA34-72DB24D92BD2}" type="presParOf" srcId="{E7D8C727-AFB9-4F93-9DB2-9ACB00B5F87F}" destId="{D79E8ADB-024B-45AD-8FF9-04460C06D6B7}" srcOrd="9" destOrd="0" presId="urn:microsoft.com/office/officeart/2005/8/layout/lProcess3"/>
    <dgm:cxn modelId="{7F60D3F9-0CFF-475A-85FF-05CDF1365A33}" type="presParOf" srcId="{E7D8C727-AFB9-4F93-9DB2-9ACB00B5F87F}" destId="{B38A3592-B46E-48D1-A5C9-5BFCA6AEEC0B}" srcOrd="10" destOrd="0" presId="urn:microsoft.com/office/officeart/2005/8/layout/lProcess3"/>
    <dgm:cxn modelId="{4CDC2151-C1F8-4268-9E01-62961A15B130}" type="presParOf" srcId="{5A996164-393D-41A2-9FD4-6EC5532E32DA}" destId="{95AD7580-E092-401E-BF4C-2DD916DF5B75}" srcOrd="9" destOrd="0" presId="urn:microsoft.com/office/officeart/2005/8/layout/lProcess3"/>
    <dgm:cxn modelId="{87AADCE7-0CB2-4F33-B76D-46B4D2DBD4D0}" type="presParOf" srcId="{5A996164-393D-41A2-9FD4-6EC5532E32DA}" destId="{BD15565A-FFF5-4725-8E18-FD6D5DBDAA85}" srcOrd="10" destOrd="0" presId="urn:microsoft.com/office/officeart/2005/8/layout/lProcess3"/>
    <dgm:cxn modelId="{CC1F23DE-21DD-47E4-8B29-B9C844EF1C63}" type="presParOf" srcId="{BD15565A-FFF5-4725-8E18-FD6D5DBDAA85}" destId="{791E152E-AB10-433C-BE97-62EEB653331B}" srcOrd="0" destOrd="0" presId="urn:microsoft.com/office/officeart/2005/8/layout/lProcess3"/>
    <dgm:cxn modelId="{E2CFDCC7-22AB-4D95-BCBF-3B10D00A2522}" type="presParOf" srcId="{BD15565A-FFF5-4725-8E18-FD6D5DBDAA85}" destId="{321CBBA4-18C1-475F-B370-AA4EA5F541CD}" srcOrd="1" destOrd="0" presId="urn:microsoft.com/office/officeart/2005/8/layout/lProcess3"/>
    <dgm:cxn modelId="{D2712A86-ADAA-4722-B4F5-E1F28ED00D61}" type="presParOf" srcId="{BD15565A-FFF5-4725-8E18-FD6D5DBDAA85}" destId="{6DE1D888-D6EC-4ABC-9AAF-F20381FBA424}" srcOrd="2" destOrd="0" presId="urn:microsoft.com/office/officeart/2005/8/layout/lProcess3"/>
    <dgm:cxn modelId="{ADBA4B30-B7E3-4779-A0E8-B2B3D153FAF9}" type="presParOf" srcId="{BD15565A-FFF5-4725-8E18-FD6D5DBDAA85}" destId="{529A469D-2E88-4ED5-B21B-548C215C9F79}" srcOrd="3" destOrd="0" presId="urn:microsoft.com/office/officeart/2005/8/layout/lProcess3"/>
    <dgm:cxn modelId="{BD398BEF-9227-4E4A-A845-9129664A407D}" type="presParOf" srcId="{BD15565A-FFF5-4725-8E18-FD6D5DBDAA85}" destId="{6F71D130-69B4-4F2F-A537-A3E47B76ECDC}" srcOrd="4" destOrd="0" presId="urn:microsoft.com/office/officeart/2005/8/layout/lProcess3"/>
    <dgm:cxn modelId="{2A06CE43-6661-439B-86F0-10155FDF03F5}" type="presParOf" srcId="{BD15565A-FFF5-4725-8E18-FD6D5DBDAA85}" destId="{BD123257-6BB3-4802-A696-6E58790B7D1E}" srcOrd="5" destOrd="0" presId="urn:microsoft.com/office/officeart/2005/8/layout/lProcess3"/>
    <dgm:cxn modelId="{9297B74B-02C6-4422-A535-0BB71E0B0CF5}" type="presParOf" srcId="{BD15565A-FFF5-4725-8E18-FD6D5DBDAA85}" destId="{17106FED-F08C-486B-B084-692417FA4B97}" srcOrd="6" destOrd="0" presId="urn:microsoft.com/office/officeart/2005/8/layout/lProcess3"/>
    <dgm:cxn modelId="{C2EFB6A9-04FD-4B8C-A0D9-3D4F995DCFB7}" type="presParOf" srcId="{BD15565A-FFF5-4725-8E18-FD6D5DBDAA85}" destId="{B1A7835D-4C4E-4D3C-A5CD-D25235022F41}" srcOrd="7" destOrd="0" presId="urn:microsoft.com/office/officeart/2005/8/layout/lProcess3"/>
    <dgm:cxn modelId="{641A06A1-43CF-4189-BA1D-D55F6C01130B}" type="presParOf" srcId="{BD15565A-FFF5-4725-8E18-FD6D5DBDAA85}" destId="{554669EF-F795-4A4E-BF72-E90D41030CE0}" srcOrd="8" destOrd="0" presId="urn:microsoft.com/office/officeart/2005/8/layout/lProcess3"/>
    <dgm:cxn modelId="{BAB527A5-2E59-4D59-8F9F-AABE04BA668F}" type="presParOf" srcId="{BD15565A-FFF5-4725-8E18-FD6D5DBDAA85}" destId="{CDBDD6F9-EA87-4320-A823-E01B4530B5F4}" srcOrd="9" destOrd="0" presId="urn:microsoft.com/office/officeart/2005/8/layout/lProcess3"/>
    <dgm:cxn modelId="{30B06495-E6F8-479C-AB53-0A20BABB21CC}" type="presParOf" srcId="{BD15565A-FFF5-4725-8E18-FD6D5DBDAA85}" destId="{61FEFF64-2906-4E3A-81EF-49B5BE21C217}" srcOrd="10" destOrd="0" presId="urn:microsoft.com/office/officeart/2005/8/layout/lProcess3"/>
    <dgm:cxn modelId="{4C4DF6A8-9DC5-4AB4-B62A-6366FAB16CB2}" type="presParOf" srcId="{5A996164-393D-41A2-9FD4-6EC5532E32DA}" destId="{81A28B60-FE54-40AF-A7D2-C893C33720FD}" srcOrd="11" destOrd="0" presId="urn:microsoft.com/office/officeart/2005/8/layout/lProcess3"/>
    <dgm:cxn modelId="{F3E55BF7-B0DD-4A86-BBCD-E8F340EA0CE4}" type="presParOf" srcId="{5A996164-393D-41A2-9FD4-6EC5532E32DA}" destId="{76A0FB72-9891-475A-9FF8-6DC02F672D18}" srcOrd="12" destOrd="0" presId="urn:microsoft.com/office/officeart/2005/8/layout/lProcess3"/>
    <dgm:cxn modelId="{2AE97891-20B4-4827-992D-D1870C388951}" type="presParOf" srcId="{76A0FB72-9891-475A-9FF8-6DC02F672D18}" destId="{9E60695A-BD24-4EE7-AC04-E0F0A6F1DC86}" srcOrd="0" destOrd="0" presId="urn:microsoft.com/office/officeart/2005/8/layout/lProcess3"/>
    <dgm:cxn modelId="{191E8AD3-82F9-46F6-8ED9-B8C3ECE0012B}" type="presParOf" srcId="{76A0FB72-9891-475A-9FF8-6DC02F672D18}" destId="{2E82C5DC-CF3A-4C65-95BB-4F84F5E6F25F}" srcOrd="1" destOrd="0" presId="urn:microsoft.com/office/officeart/2005/8/layout/lProcess3"/>
    <dgm:cxn modelId="{15505DEC-8FBF-4E29-995C-6EE02CD8BFB4}" type="presParOf" srcId="{76A0FB72-9891-475A-9FF8-6DC02F672D18}" destId="{A0ACBA0D-B175-4EEB-A09F-960BD68704D6}" srcOrd="2" destOrd="0" presId="urn:microsoft.com/office/officeart/2005/8/layout/lProcess3"/>
    <dgm:cxn modelId="{607AF256-947C-4537-99C2-74C13E9C88C4}" type="presParOf" srcId="{76A0FB72-9891-475A-9FF8-6DC02F672D18}" destId="{BDF32BD7-1AF0-48AB-BEFD-4584108B01EA}" srcOrd="3" destOrd="0" presId="urn:microsoft.com/office/officeart/2005/8/layout/lProcess3"/>
    <dgm:cxn modelId="{6DAD0AA3-1637-4FBD-B530-0DBF0F854B62}" type="presParOf" srcId="{76A0FB72-9891-475A-9FF8-6DC02F672D18}" destId="{DC5457D9-A90C-452F-A1E1-88D1F6882F4C}" srcOrd="4" destOrd="0" presId="urn:microsoft.com/office/officeart/2005/8/layout/lProcess3"/>
    <dgm:cxn modelId="{5787B2C2-3F3B-46DD-BFBA-92C68405823E}" type="presParOf" srcId="{76A0FB72-9891-475A-9FF8-6DC02F672D18}" destId="{652DF860-17AE-4EC2-A00C-5003E67E28E7}" srcOrd="5" destOrd="0" presId="urn:microsoft.com/office/officeart/2005/8/layout/lProcess3"/>
    <dgm:cxn modelId="{DBA2955A-529C-45E0-BF00-665844F125A1}" type="presParOf" srcId="{76A0FB72-9891-475A-9FF8-6DC02F672D18}" destId="{0528A770-0643-4C80-B67C-455BFE55B8EC}" srcOrd="6" destOrd="0" presId="urn:microsoft.com/office/officeart/2005/8/layout/lProcess3"/>
    <dgm:cxn modelId="{768365B2-20B8-4509-B632-383C6D21B5B9}" type="presParOf" srcId="{76A0FB72-9891-475A-9FF8-6DC02F672D18}" destId="{64374EA5-8C84-4007-84A8-94CD3B8CBC2B}" srcOrd="7" destOrd="0" presId="urn:microsoft.com/office/officeart/2005/8/layout/lProcess3"/>
    <dgm:cxn modelId="{E0873757-5C78-46C1-BE5D-5046CCCAAB57}" type="presParOf" srcId="{76A0FB72-9891-475A-9FF8-6DC02F672D18}" destId="{4C56B4DA-8675-4181-BFA4-8D1D52AFDB3F}" srcOrd="8" destOrd="0" presId="urn:microsoft.com/office/officeart/2005/8/layout/lProcess3"/>
    <dgm:cxn modelId="{9279839D-A783-4869-B099-836A585F511A}" type="presParOf" srcId="{76A0FB72-9891-475A-9FF8-6DC02F672D18}" destId="{CF8228C5-1618-47B8-B9D9-A036AF594491}" srcOrd="9" destOrd="0" presId="urn:microsoft.com/office/officeart/2005/8/layout/lProcess3"/>
    <dgm:cxn modelId="{37E938E0-EABF-4D5F-ADD7-24556A6A1675}" type="presParOf" srcId="{76A0FB72-9891-475A-9FF8-6DC02F672D18}" destId="{8D59A65F-E806-4478-8625-813C69070711}" srcOrd="10" destOrd="0" presId="urn:microsoft.com/office/officeart/2005/8/layout/lProcess3"/>
    <dgm:cxn modelId="{0D94994D-3666-4D60-B909-DB3EAAB6D3A9}" type="presParOf" srcId="{5A996164-393D-41A2-9FD4-6EC5532E32DA}" destId="{7FB51200-18A9-4E27-A354-EE0165DC3FDD}" srcOrd="13" destOrd="0" presId="urn:microsoft.com/office/officeart/2005/8/layout/lProcess3"/>
    <dgm:cxn modelId="{42111B95-EFB8-4D19-BDE5-11EF9E8EE49B}" type="presParOf" srcId="{5A996164-393D-41A2-9FD4-6EC5532E32DA}" destId="{DE34BF10-E4B2-463C-B3A7-464EE2B69174}" srcOrd="14" destOrd="0" presId="urn:microsoft.com/office/officeart/2005/8/layout/lProcess3"/>
    <dgm:cxn modelId="{D3D0739D-4870-456C-B4D4-732E2DFA9AA0}" type="presParOf" srcId="{DE34BF10-E4B2-463C-B3A7-464EE2B69174}" destId="{966D3CD4-86C5-4B4C-AF2A-2680748B6830}" srcOrd="0" destOrd="0" presId="urn:microsoft.com/office/officeart/2005/8/layout/lProcess3"/>
    <dgm:cxn modelId="{2C96D771-DD6E-4993-BF58-5F3E6E4E7126}" type="presParOf" srcId="{DE34BF10-E4B2-463C-B3A7-464EE2B69174}" destId="{BD201DD5-0BF2-458F-9EF8-59254E1822CE}" srcOrd="1" destOrd="0" presId="urn:microsoft.com/office/officeart/2005/8/layout/lProcess3"/>
    <dgm:cxn modelId="{98FB975B-46C4-471A-8975-9EFA18F9D75E}" type="presParOf" srcId="{DE34BF10-E4B2-463C-B3A7-464EE2B69174}" destId="{A9379958-B2B8-46FD-88B2-DC7E6028AE91}" srcOrd="2" destOrd="0" presId="urn:microsoft.com/office/officeart/2005/8/layout/lProcess3"/>
    <dgm:cxn modelId="{1A1FDDC6-0267-4AA1-AB7E-47721D40FE14}" type="presParOf" srcId="{DE34BF10-E4B2-463C-B3A7-464EE2B69174}" destId="{9CEB09E3-540B-4E82-8131-CE2EA7848763}" srcOrd="3" destOrd="0" presId="urn:microsoft.com/office/officeart/2005/8/layout/lProcess3"/>
    <dgm:cxn modelId="{0BDF21B5-69A0-4179-93BE-270B424022C5}" type="presParOf" srcId="{DE34BF10-E4B2-463C-B3A7-464EE2B69174}" destId="{6C4375D1-3640-4403-8B4A-6B7EF79DB6EC}" srcOrd="4" destOrd="0" presId="urn:microsoft.com/office/officeart/2005/8/layout/lProcess3"/>
    <dgm:cxn modelId="{8BF55EC4-72B1-439A-A16F-E3D342DA026E}" type="presParOf" srcId="{DE34BF10-E4B2-463C-B3A7-464EE2B69174}" destId="{803CCBB2-84C9-450A-A912-19B8C2137870}" srcOrd="5" destOrd="0" presId="urn:microsoft.com/office/officeart/2005/8/layout/lProcess3"/>
    <dgm:cxn modelId="{F16DB8BD-B6C2-4855-A7FF-7992D23EC917}" type="presParOf" srcId="{DE34BF10-E4B2-463C-B3A7-464EE2B69174}" destId="{AD58BA8F-FE2F-49D8-86EC-1586D42E3888}" srcOrd="6" destOrd="0" presId="urn:microsoft.com/office/officeart/2005/8/layout/lProcess3"/>
    <dgm:cxn modelId="{FE493815-AC55-414E-B9DC-152098BE76C1}" type="presParOf" srcId="{DE34BF10-E4B2-463C-B3A7-464EE2B69174}" destId="{DCDA029F-164B-41CE-A867-DE5E97E8C0AF}" srcOrd="7" destOrd="0" presId="urn:microsoft.com/office/officeart/2005/8/layout/lProcess3"/>
    <dgm:cxn modelId="{94A2B459-92C0-4F73-B357-D4AED89540A5}" type="presParOf" srcId="{DE34BF10-E4B2-463C-B3A7-464EE2B69174}" destId="{900D3DC5-2B84-4C31-9EB3-01A1F5435A66}" srcOrd="8" destOrd="0" presId="urn:microsoft.com/office/officeart/2005/8/layout/lProcess3"/>
    <dgm:cxn modelId="{8635EED5-F3AF-4B0F-9A92-E9E89E0A65E2}" type="presParOf" srcId="{5A996164-393D-41A2-9FD4-6EC5532E32DA}" destId="{59531940-09AD-47C6-BB18-39D9787E3D4C}" srcOrd="15" destOrd="0" presId="urn:microsoft.com/office/officeart/2005/8/layout/lProcess3"/>
    <dgm:cxn modelId="{5CA68B36-CA31-4D49-B913-C265FD6AE015}" type="presParOf" srcId="{5A996164-393D-41A2-9FD4-6EC5532E32DA}" destId="{EA1A14DE-4D2E-48CA-B133-DD8937F62C1A}" srcOrd="16" destOrd="0" presId="urn:microsoft.com/office/officeart/2005/8/layout/lProcess3"/>
    <dgm:cxn modelId="{9E5FA8AC-0CD0-44AD-9557-4DBF48859361}" type="presParOf" srcId="{EA1A14DE-4D2E-48CA-B133-DD8937F62C1A}" destId="{E1021452-AF7D-44D3-9134-C5840C26FD58}" srcOrd="0" destOrd="0" presId="urn:microsoft.com/office/officeart/2005/8/layout/lProcess3"/>
    <dgm:cxn modelId="{3346B605-9575-43E6-A272-655E232C3C0F}" type="presParOf" srcId="{EA1A14DE-4D2E-48CA-B133-DD8937F62C1A}" destId="{00E1FFFC-C180-474A-8FA2-8C433C821534}" srcOrd="1" destOrd="0" presId="urn:microsoft.com/office/officeart/2005/8/layout/lProcess3"/>
    <dgm:cxn modelId="{D33C56DD-A25E-4B49-8E8D-82F70F7B0EA1}" type="presParOf" srcId="{EA1A14DE-4D2E-48CA-B133-DD8937F62C1A}" destId="{A9446E9E-E3A0-4FE3-BBD1-CEC1EB0808E9}" srcOrd="2" destOrd="0" presId="urn:microsoft.com/office/officeart/2005/8/layout/lProcess3"/>
    <dgm:cxn modelId="{7A4A9A27-E9F0-4245-A6A7-3A6E0A875B15}" type="presParOf" srcId="{EA1A14DE-4D2E-48CA-B133-DD8937F62C1A}" destId="{E4234FE9-1B1A-498D-B401-12234FE6D997}" srcOrd="3" destOrd="0" presId="urn:microsoft.com/office/officeart/2005/8/layout/lProcess3"/>
    <dgm:cxn modelId="{6D512936-D41A-4ADB-9FE5-475DBA79751F}" type="presParOf" srcId="{EA1A14DE-4D2E-48CA-B133-DD8937F62C1A}" destId="{C6BA721D-7C1C-4708-91AC-DF2FE36028B4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066DA-7E26-469D-A6F9-EC6041A87B16}">
      <dsp:nvSpPr>
        <dsp:cNvPr id="0" name=""/>
        <dsp:cNvSpPr/>
      </dsp:nvSpPr>
      <dsp:spPr>
        <a:xfrm rot="5400000">
          <a:off x="1380865" y="1168545"/>
          <a:ext cx="974267" cy="11091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5029E-21AC-4EAF-8959-7960E8C0851A}">
      <dsp:nvSpPr>
        <dsp:cNvPr id="0" name=""/>
        <dsp:cNvSpPr/>
      </dsp:nvSpPr>
      <dsp:spPr>
        <a:xfrm>
          <a:off x="7111" y="88550"/>
          <a:ext cx="3871357" cy="11480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Estudio de las características de la plataforma pública AWS</a:t>
          </a:r>
          <a:endParaRPr lang="es-ES" sz="2300" kern="1200" dirty="0"/>
        </a:p>
      </dsp:txBody>
      <dsp:txXfrm>
        <a:off x="63162" y="144601"/>
        <a:ext cx="3759255" cy="1035909"/>
      </dsp:txXfrm>
    </dsp:sp>
    <dsp:sp modelId="{B63348A5-1BEB-4508-BD72-CA42C755A759}">
      <dsp:nvSpPr>
        <dsp:cNvPr id="0" name=""/>
        <dsp:cNvSpPr/>
      </dsp:nvSpPr>
      <dsp:spPr>
        <a:xfrm>
          <a:off x="2762836" y="198039"/>
          <a:ext cx="1192847" cy="92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FD9C6-B256-48AB-BDD0-6AA67231226D}">
      <dsp:nvSpPr>
        <dsp:cNvPr id="0" name=""/>
        <dsp:cNvSpPr/>
      </dsp:nvSpPr>
      <dsp:spPr>
        <a:xfrm rot="5400000">
          <a:off x="2879466" y="2458141"/>
          <a:ext cx="974267" cy="11091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6B3C9-3B0B-44B3-974F-6CB6F759E788}">
      <dsp:nvSpPr>
        <dsp:cNvPr id="0" name=""/>
        <dsp:cNvSpPr/>
      </dsp:nvSpPr>
      <dsp:spPr>
        <a:xfrm>
          <a:off x="2440474" y="1378146"/>
          <a:ext cx="3984277" cy="1148011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Conocimiento y aplicación de medidas estadísticas</a:t>
          </a:r>
          <a:endParaRPr lang="es-ES" sz="2300" kern="1200" dirty="0"/>
        </a:p>
      </dsp:txBody>
      <dsp:txXfrm>
        <a:off x="2496525" y="1434197"/>
        <a:ext cx="3872175" cy="1035909"/>
      </dsp:txXfrm>
    </dsp:sp>
    <dsp:sp modelId="{16AB4628-0E09-4F48-A4F2-F8E545128D2A}">
      <dsp:nvSpPr>
        <dsp:cNvPr id="0" name=""/>
        <dsp:cNvSpPr/>
      </dsp:nvSpPr>
      <dsp:spPr>
        <a:xfrm>
          <a:off x="4714611" y="1487635"/>
          <a:ext cx="1192847" cy="92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C8E63-8C99-425C-A8C9-5B8BC080DDFD}">
      <dsp:nvSpPr>
        <dsp:cNvPr id="0" name=""/>
        <dsp:cNvSpPr/>
      </dsp:nvSpPr>
      <dsp:spPr>
        <a:xfrm rot="5400000">
          <a:off x="4641549" y="3747737"/>
          <a:ext cx="974267" cy="11091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B89EB-612F-4DEA-AFB6-CA62FA1B4133}">
      <dsp:nvSpPr>
        <dsp:cNvPr id="0" name=""/>
        <dsp:cNvSpPr/>
      </dsp:nvSpPr>
      <dsp:spPr>
        <a:xfrm>
          <a:off x="3935114" y="2667742"/>
          <a:ext cx="4353856" cy="1148011"/>
        </a:xfrm>
        <a:prstGeom prst="roundRect">
          <a:avLst>
            <a:gd name="adj" fmla="val 166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Obtención, </a:t>
          </a:r>
          <a:r>
            <a:rPr lang="es-ES" sz="2300" b="1" kern="1200" dirty="0" err="1"/>
            <a:t>preprocesado</a:t>
          </a:r>
          <a:r>
            <a:rPr lang="es-ES" sz="2300" b="1" kern="1200" dirty="0"/>
            <a:t> y limpieza de los datos extraídos</a:t>
          </a:r>
          <a:endParaRPr lang="es-ES" sz="2300" kern="1200" dirty="0"/>
        </a:p>
      </dsp:txBody>
      <dsp:txXfrm>
        <a:off x="3991165" y="2723793"/>
        <a:ext cx="4241754" cy="1035909"/>
      </dsp:txXfrm>
    </dsp:sp>
    <dsp:sp modelId="{4AAE7A4F-E408-45D0-92D2-6C4D1B061380}">
      <dsp:nvSpPr>
        <dsp:cNvPr id="0" name=""/>
        <dsp:cNvSpPr/>
      </dsp:nvSpPr>
      <dsp:spPr>
        <a:xfrm>
          <a:off x="6794715" y="2777232"/>
          <a:ext cx="1192847" cy="92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5D3A5-6753-4D1C-AEA0-8CAC240F5C46}">
      <dsp:nvSpPr>
        <dsp:cNvPr id="0" name=""/>
        <dsp:cNvSpPr/>
      </dsp:nvSpPr>
      <dsp:spPr>
        <a:xfrm rot="5400000">
          <a:off x="6525328" y="5037334"/>
          <a:ext cx="974267" cy="11091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A9D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6CEF-BC77-4C17-92AA-8529AAD4E70D}">
      <dsp:nvSpPr>
        <dsp:cNvPr id="0" name=""/>
        <dsp:cNvSpPr/>
      </dsp:nvSpPr>
      <dsp:spPr>
        <a:xfrm>
          <a:off x="5693055" y="3957339"/>
          <a:ext cx="4442322" cy="1148011"/>
        </a:xfrm>
        <a:prstGeom prst="roundRect">
          <a:avLst>
            <a:gd name="adj" fmla="val 16670"/>
          </a:avLst>
        </a:prstGeom>
        <a:solidFill>
          <a:srgbClr val="D13A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Desarrollo, implementación y ejecución</a:t>
          </a:r>
          <a:endParaRPr lang="es-ES" sz="2300" kern="1200" dirty="0"/>
        </a:p>
      </dsp:txBody>
      <dsp:txXfrm>
        <a:off x="5749106" y="4013390"/>
        <a:ext cx="4330220" cy="1035909"/>
      </dsp:txXfrm>
    </dsp:sp>
    <dsp:sp modelId="{2CF6113F-4AB4-40F9-8A2A-70FC81437468}">
      <dsp:nvSpPr>
        <dsp:cNvPr id="0" name=""/>
        <dsp:cNvSpPr/>
      </dsp:nvSpPr>
      <dsp:spPr>
        <a:xfrm>
          <a:off x="8734263" y="4066828"/>
          <a:ext cx="1192847" cy="92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300E1-F3B1-4B8C-BDD3-0E9E377F2355}">
      <dsp:nvSpPr>
        <dsp:cNvPr id="0" name=""/>
        <dsp:cNvSpPr/>
      </dsp:nvSpPr>
      <dsp:spPr>
        <a:xfrm>
          <a:off x="7595481" y="5246935"/>
          <a:ext cx="4347377" cy="1136876"/>
        </a:xfrm>
        <a:prstGeom prst="roundRect">
          <a:avLst>
            <a:gd name="adj" fmla="val 166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Visualización de los datos</a:t>
          </a:r>
          <a:endParaRPr lang="es-ES" sz="2300" kern="1200" dirty="0"/>
        </a:p>
      </dsp:txBody>
      <dsp:txXfrm>
        <a:off x="7650989" y="5302443"/>
        <a:ext cx="4236361" cy="1025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0C4A6-2EB9-4382-A9AD-ED84A4E578E8}">
      <dsp:nvSpPr>
        <dsp:cNvPr id="0" name=""/>
        <dsp:cNvSpPr/>
      </dsp:nvSpPr>
      <dsp:spPr>
        <a:xfrm>
          <a:off x="897840" y="1747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Marzo</a:t>
          </a:r>
        </a:p>
      </dsp:txBody>
      <dsp:txXfrm>
        <a:off x="1199752" y="1747"/>
        <a:ext cx="905735" cy="603823"/>
      </dsp:txXfrm>
    </dsp:sp>
    <dsp:sp modelId="{AB402F1E-B538-43EA-9275-9E9D24EC5BA7}">
      <dsp:nvSpPr>
        <dsp:cNvPr id="0" name=""/>
        <dsp:cNvSpPr/>
      </dsp:nvSpPr>
      <dsp:spPr>
        <a:xfrm>
          <a:off x="2211156" y="53072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Estudio de AWS</a:t>
          </a:r>
        </a:p>
      </dsp:txBody>
      <dsp:txXfrm>
        <a:off x="2461743" y="53072"/>
        <a:ext cx="751760" cy="501173"/>
      </dsp:txXfrm>
    </dsp:sp>
    <dsp:sp modelId="{FE104175-751D-4FAC-8451-300D46AFF9BE}">
      <dsp:nvSpPr>
        <dsp:cNvPr id="0" name=""/>
        <dsp:cNvSpPr/>
      </dsp:nvSpPr>
      <dsp:spPr>
        <a:xfrm>
          <a:off x="897840" y="690105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Abril</a:t>
          </a:r>
        </a:p>
      </dsp:txBody>
      <dsp:txXfrm>
        <a:off x="1199752" y="690105"/>
        <a:ext cx="905735" cy="603823"/>
      </dsp:txXfrm>
    </dsp:sp>
    <dsp:sp modelId="{0EF16BC8-D876-4DDA-8BC4-3D640AD35B27}">
      <dsp:nvSpPr>
        <dsp:cNvPr id="0" name=""/>
        <dsp:cNvSpPr/>
      </dsp:nvSpPr>
      <dsp:spPr>
        <a:xfrm>
          <a:off x="2211156" y="741430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Estudio de AWS</a:t>
          </a:r>
        </a:p>
      </dsp:txBody>
      <dsp:txXfrm>
        <a:off x="2461743" y="741430"/>
        <a:ext cx="751760" cy="501173"/>
      </dsp:txXfrm>
    </dsp:sp>
    <dsp:sp modelId="{82B986B7-B955-4E0E-96D9-1FEA4D400793}">
      <dsp:nvSpPr>
        <dsp:cNvPr id="0" name=""/>
        <dsp:cNvSpPr/>
      </dsp:nvSpPr>
      <dsp:spPr>
        <a:xfrm>
          <a:off x="3288679" y="741430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Descarga de histórico de datos</a:t>
          </a:r>
        </a:p>
      </dsp:txBody>
      <dsp:txXfrm>
        <a:off x="3539266" y="741430"/>
        <a:ext cx="751760" cy="501173"/>
      </dsp:txXfrm>
    </dsp:sp>
    <dsp:sp modelId="{1CB05E8F-92A4-4772-9A4D-8A23A65B3554}">
      <dsp:nvSpPr>
        <dsp:cNvPr id="0" name=""/>
        <dsp:cNvSpPr/>
      </dsp:nvSpPr>
      <dsp:spPr>
        <a:xfrm>
          <a:off x="897840" y="1378464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Mayo</a:t>
          </a:r>
        </a:p>
      </dsp:txBody>
      <dsp:txXfrm>
        <a:off x="1199752" y="1378464"/>
        <a:ext cx="905735" cy="603823"/>
      </dsp:txXfrm>
    </dsp:sp>
    <dsp:sp modelId="{99D55A61-7F31-466F-86AC-B877636BB18B}">
      <dsp:nvSpPr>
        <dsp:cNvPr id="0" name=""/>
        <dsp:cNvSpPr/>
      </dsp:nvSpPr>
      <dsp:spPr>
        <a:xfrm>
          <a:off x="2211156" y="1429789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Descarga de histórico de datos</a:t>
          </a:r>
        </a:p>
      </dsp:txBody>
      <dsp:txXfrm>
        <a:off x="2461743" y="1429789"/>
        <a:ext cx="751760" cy="501173"/>
      </dsp:txXfrm>
    </dsp:sp>
    <dsp:sp modelId="{89D42E7C-C11D-4581-8D70-ADB699A9D441}">
      <dsp:nvSpPr>
        <dsp:cNvPr id="0" name=""/>
        <dsp:cNvSpPr/>
      </dsp:nvSpPr>
      <dsp:spPr>
        <a:xfrm>
          <a:off x="3288679" y="1429789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Selección y planificación de los algoritmos</a:t>
          </a:r>
        </a:p>
      </dsp:txBody>
      <dsp:txXfrm>
        <a:off x="3539266" y="1429789"/>
        <a:ext cx="751760" cy="501173"/>
      </dsp:txXfrm>
    </dsp:sp>
    <dsp:sp modelId="{C3CDFBB2-BBD9-46A3-A54E-C55AB92DA7A7}">
      <dsp:nvSpPr>
        <dsp:cNvPr id="0" name=""/>
        <dsp:cNvSpPr/>
      </dsp:nvSpPr>
      <dsp:spPr>
        <a:xfrm>
          <a:off x="897840" y="2066823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Junio</a:t>
          </a:r>
        </a:p>
      </dsp:txBody>
      <dsp:txXfrm>
        <a:off x="1199752" y="2066823"/>
        <a:ext cx="905735" cy="603823"/>
      </dsp:txXfrm>
    </dsp:sp>
    <dsp:sp modelId="{BCB51553-6F6F-49AF-8A7F-02EBDA82BBC4}">
      <dsp:nvSpPr>
        <dsp:cNvPr id="0" name=""/>
        <dsp:cNvSpPr/>
      </dsp:nvSpPr>
      <dsp:spPr>
        <a:xfrm>
          <a:off x="2211156" y="2118148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Descarga de histórico de datos</a:t>
          </a:r>
        </a:p>
      </dsp:txBody>
      <dsp:txXfrm>
        <a:off x="2461743" y="2118148"/>
        <a:ext cx="751760" cy="501173"/>
      </dsp:txXfrm>
    </dsp:sp>
    <dsp:sp modelId="{9522C996-1C66-4D20-B5A1-9371F11D5A6E}">
      <dsp:nvSpPr>
        <dsp:cNvPr id="0" name=""/>
        <dsp:cNvSpPr/>
      </dsp:nvSpPr>
      <dsp:spPr>
        <a:xfrm>
          <a:off x="3288679" y="2118148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b="0" kern="1200" dirty="0"/>
            <a:t>Selección y planificación de los algoritmos</a:t>
          </a:r>
          <a:endParaRPr lang="es-ES" sz="900" kern="1200" dirty="0"/>
        </a:p>
      </dsp:txBody>
      <dsp:txXfrm>
        <a:off x="3539266" y="2118148"/>
        <a:ext cx="751760" cy="501173"/>
      </dsp:txXfrm>
    </dsp:sp>
    <dsp:sp modelId="{B6E6F8AC-C2C0-4E0F-A2A3-C5CF337C2577}">
      <dsp:nvSpPr>
        <dsp:cNvPr id="0" name=""/>
        <dsp:cNvSpPr/>
      </dsp:nvSpPr>
      <dsp:spPr>
        <a:xfrm>
          <a:off x="4366202" y="2118148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Implementación de los algoritmos</a:t>
          </a:r>
        </a:p>
      </dsp:txBody>
      <dsp:txXfrm>
        <a:off x="4616789" y="2118148"/>
        <a:ext cx="751760" cy="501173"/>
      </dsp:txXfrm>
    </dsp:sp>
    <dsp:sp modelId="{752C442C-F3D4-4CE5-8D18-1A06FED20762}">
      <dsp:nvSpPr>
        <dsp:cNvPr id="0" name=""/>
        <dsp:cNvSpPr/>
      </dsp:nvSpPr>
      <dsp:spPr>
        <a:xfrm>
          <a:off x="5443725" y="2118148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Preprocesado</a:t>
          </a:r>
          <a:r>
            <a:rPr lang="es-ES" sz="1000" kern="1200" dirty="0"/>
            <a:t> de los datos</a:t>
          </a:r>
        </a:p>
      </dsp:txBody>
      <dsp:txXfrm>
        <a:off x="5694312" y="2118148"/>
        <a:ext cx="751760" cy="501173"/>
      </dsp:txXfrm>
    </dsp:sp>
    <dsp:sp modelId="{02900E86-9677-4D39-A9E5-55EABD9E1647}">
      <dsp:nvSpPr>
        <dsp:cNvPr id="0" name=""/>
        <dsp:cNvSpPr/>
      </dsp:nvSpPr>
      <dsp:spPr>
        <a:xfrm>
          <a:off x="6521247" y="2118148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50" kern="1200" dirty="0"/>
            <a:t>Ejecución y evaluación</a:t>
          </a:r>
        </a:p>
      </dsp:txBody>
      <dsp:txXfrm>
        <a:off x="6771834" y="2118148"/>
        <a:ext cx="751760" cy="501173"/>
      </dsp:txXfrm>
    </dsp:sp>
    <dsp:sp modelId="{E9C95E95-4817-4D82-A20B-8985E520E107}">
      <dsp:nvSpPr>
        <dsp:cNvPr id="0" name=""/>
        <dsp:cNvSpPr/>
      </dsp:nvSpPr>
      <dsp:spPr>
        <a:xfrm>
          <a:off x="897840" y="2755181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Julio</a:t>
          </a:r>
        </a:p>
      </dsp:txBody>
      <dsp:txXfrm>
        <a:off x="1199752" y="2755181"/>
        <a:ext cx="905735" cy="603823"/>
      </dsp:txXfrm>
    </dsp:sp>
    <dsp:sp modelId="{1197CB54-3E29-43F0-8593-589445B1F926}">
      <dsp:nvSpPr>
        <dsp:cNvPr id="0" name=""/>
        <dsp:cNvSpPr/>
      </dsp:nvSpPr>
      <dsp:spPr>
        <a:xfrm>
          <a:off x="2211156" y="2806506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Descarga de histórico de datos</a:t>
          </a:r>
        </a:p>
      </dsp:txBody>
      <dsp:txXfrm>
        <a:off x="2461743" y="2806506"/>
        <a:ext cx="751760" cy="501173"/>
      </dsp:txXfrm>
    </dsp:sp>
    <dsp:sp modelId="{DCE98428-7827-4CF8-9650-F7E7BC37585E}">
      <dsp:nvSpPr>
        <dsp:cNvPr id="0" name=""/>
        <dsp:cNvSpPr/>
      </dsp:nvSpPr>
      <dsp:spPr>
        <a:xfrm>
          <a:off x="3288679" y="2806506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Implementación de los algoritmos</a:t>
          </a:r>
        </a:p>
      </dsp:txBody>
      <dsp:txXfrm>
        <a:off x="3539266" y="2806506"/>
        <a:ext cx="751760" cy="501173"/>
      </dsp:txXfrm>
    </dsp:sp>
    <dsp:sp modelId="{9BDCB1E6-BF76-4D7C-ABE1-97AE7BB7D14A}">
      <dsp:nvSpPr>
        <dsp:cNvPr id="0" name=""/>
        <dsp:cNvSpPr/>
      </dsp:nvSpPr>
      <dsp:spPr>
        <a:xfrm>
          <a:off x="4366202" y="2806506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Preprocesado</a:t>
          </a:r>
          <a:r>
            <a:rPr lang="es-ES" sz="1000" kern="1200" dirty="0"/>
            <a:t> de los datos</a:t>
          </a:r>
        </a:p>
      </dsp:txBody>
      <dsp:txXfrm>
        <a:off x="4616789" y="2806506"/>
        <a:ext cx="751760" cy="501173"/>
      </dsp:txXfrm>
    </dsp:sp>
    <dsp:sp modelId="{6C05903E-6305-467D-ADC7-7DB1B8A860C3}">
      <dsp:nvSpPr>
        <dsp:cNvPr id="0" name=""/>
        <dsp:cNvSpPr/>
      </dsp:nvSpPr>
      <dsp:spPr>
        <a:xfrm>
          <a:off x="5443725" y="2806506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50" kern="1200" dirty="0"/>
            <a:t>Ejecución y evaluación</a:t>
          </a:r>
        </a:p>
      </dsp:txBody>
      <dsp:txXfrm>
        <a:off x="5694312" y="2806506"/>
        <a:ext cx="751760" cy="501173"/>
      </dsp:txXfrm>
    </dsp:sp>
    <dsp:sp modelId="{B38A3592-B46E-48D1-A5C9-5BFCA6AEEC0B}">
      <dsp:nvSpPr>
        <dsp:cNvPr id="0" name=""/>
        <dsp:cNvSpPr/>
      </dsp:nvSpPr>
      <dsp:spPr>
        <a:xfrm>
          <a:off x="6521247" y="2806506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Memoria</a:t>
          </a:r>
          <a:endParaRPr lang="es-ES" sz="1000" kern="1200" dirty="0"/>
        </a:p>
      </dsp:txBody>
      <dsp:txXfrm>
        <a:off x="6771834" y="2806506"/>
        <a:ext cx="751760" cy="501173"/>
      </dsp:txXfrm>
    </dsp:sp>
    <dsp:sp modelId="{791E152E-AB10-433C-BE97-62EEB653331B}">
      <dsp:nvSpPr>
        <dsp:cNvPr id="0" name=""/>
        <dsp:cNvSpPr/>
      </dsp:nvSpPr>
      <dsp:spPr>
        <a:xfrm>
          <a:off x="897840" y="3443540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Agosto</a:t>
          </a:r>
        </a:p>
      </dsp:txBody>
      <dsp:txXfrm>
        <a:off x="1199752" y="3443540"/>
        <a:ext cx="905735" cy="603823"/>
      </dsp:txXfrm>
    </dsp:sp>
    <dsp:sp modelId="{6DE1D888-D6EC-4ABC-9AAF-F20381FBA424}">
      <dsp:nvSpPr>
        <dsp:cNvPr id="0" name=""/>
        <dsp:cNvSpPr/>
      </dsp:nvSpPr>
      <dsp:spPr>
        <a:xfrm>
          <a:off x="2211156" y="3494865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Descarga de histórico de datos</a:t>
          </a:r>
        </a:p>
      </dsp:txBody>
      <dsp:txXfrm>
        <a:off x="2461743" y="3494865"/>
        <a:ext cx="751760" cy="501173"/>
      </dsp:txXfrm>
    </dsp:sp>
    <dsp:sp modelId="{6F71D130-69B4-4F2F-A537-A3E47B76ECDC}">
      <dsp:nvSpPr>
        <dsp:cNvPr id="0" name=""/>
        <dsp:cNvSpPr/>
      </dsp:nvSpPr>
      <dsp:spPr>
        <a:xfrm>
          <a:off x="3288679" y="3494865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Implementación de los algoritmos</a:t>
          </a:r>
        </a:p>
      </dsp:txBody>
      <dsp:txXfrm>
        <a:off x="3539266" y="3494865"/>
        <a:ext cx="751760" cy="501173"/>
      </dsp:txXfrm>
    </dsp:sp>
    <dsp:sp modelId="{17106FED-F08C-486B-B084-692417FA4B97}">
      <dsp:nvSpPr>
        <dsp:cNvPr id="0" name=""/>
        <dsp:cNvSpPr/>
      </dsp:nvSpPr>
      <dsp:spPr>
        <a:xfrm>
          <a:off x="4366202" y="3494865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Preprocesado</a:t>
          </a:r>
          <a:r>
            <a:rPr lang="es-ES" sz="1000" kern="1200" dirty="0"/>
            <a:t> de los datos</a:t>
          </a:r>
        </a:p>
      </dsp:txBody>
      <dsp:txXfrm>
        <a:off x="4616789" y="3494865"/>
        <a:ext cx="751760" cy="501173"/>
      </dsp:txXfrm>
    </dsp:sp>
    <dsp:sp modelId="{554669EF-F795-4A4E-BF72-E90D41030CE0}">
      <dsp:nvSpPr>
        <dsp:cNvPr id="0" name=""/>
        <dsp:cNvSpPr/>
      </dsp:nvSpPr>
      <dsp:spPr>
        <a:xfrm>
          <a:off x="5443725" y="3494865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Ejecución y evaluación</a:t>
          </a:r>
        </a:p>
      </dsp:txBody>
      <dsp:txXfrm>
        <a:off x="5694312" y="3494865"/>
        <a:ext cx="751760" cy="501173"/>
      </dsp:txXfrm>
    </dsp:sp>
    <dsp:sp modelId="{61FEFF64-2906-4E3A-81EF-49B5BE21C217}">
      <dsp:nvSpPr>
        <dsp:cNvPr id="0" name=""/>
        <dsp:cNvSpPr/>
      </dsp:nvSpPr>
      <dsp:spPr>
        <a:xfrm>
          <a:off x="6521247" y="3494865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Memoria</a:t>
          </a:r>
          <a:endParaRPr lang="es-ES" sz="1000" kern="1200" dirty="0"/>
        </a:p>
      </dsp:txBody>
      <dsp:txXfrm>
        <a:off x="6771834" y="3494865"/>
        <a:ext cx="751760" cy="501173"/>
      </dsp:txXfrm>
    </dsp:sp>
    <dsp:sp modelId="{9E60695A-BD24-4EE7-AC04-E0F0A6F1DC86}">
      <dsp:nvSpPr>
        <dsp:cNvPr id="0" name=""/>
        <dsp:cNvSpPr/>
      </dsp:nvSpPr>
      <dsp:spPr>
        <a:xfrm>
          <a:off x="897840" y="4131899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Septiembre</a:t>
          </a:r>
        </a:p>
      </dsp:txBody>
      <dsp:txXfrm>
        <a:off x="1199752" y="4131899"/>
        <a:ext cx="905735" cy="603823"/>
      </dsp:txXfrm>
    </dsp:sp>
    <dsp:sp modelId="{A0ACBA0D-B175-4EEB-A09F-960BD68704D6}">
      <dsp:nvSpPr>
        <dsp:cNvPr id="0" name=""/>
        <dsp:cNvSpPr/>
      </dsp:nvSpPr>
      <dsp:spPr>
        <a:xfrm>
          <a:off x="2211156" y="4183224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Descarga de histórico de datos</a:t>
          </a:r>
        </a:p>
      </dsp:txBody>
      <dsp:txXfrm>
        <a:off x="2461743" y="4183224"/>
        <a:ext cx="751760" cy="501173"/>
      </dsp:txXfrm>
    </dsp:sp>
    <dsp:sp modelId="{DC5457D9-A90C-452F-A1E1-88D1F6882F4C}">
      <dsp:nvSpPr>
        <dsp:cNvPr id="0" name=""/>
        <dsp:cNvSpPr/>
      </dsp:nvSpPr>
      <dsp:spPr>
        <a:xfrm>
          <a:off x="3288679" y="4183224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Implementación de los algoritmos</a:t>
          </a:r>
        </a:p>
      </dsp:txBody>
      <dsp:txXfrm>
        <a:off x="3539266" y="4183224"/>
        <a:ext cx="751760" cy="501173"/>
      </dsp:txXfrm>
    </dsp:sp>
    <dsp:sp modelId="{0528A770-0643-4C80-B67C-455BFE55B8EC}">
      <dsp:nvSpPr>
        <dsp:cNvPr id="0" name=""/>
        <dsp:cNvSpPr/>
      </dsp:nvSpPr>
      <dsp:spPr>
        <a:xfrm>
          <a:off x="4366202" y="4183224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Preprocesado</a:t>
          </a:r>
          <a:r>
            <a:rPr lang="es-ES" sz="1000" kern="1200" dirty="0"/>
            <a:t> de los datos</a:t>
          </a:r>
        </a:p>
      </dsp:txBody>
      <dsp:txXfrm>
        <a:off x="4616789" y="4183224"/>
        <a:ext cx="751760" cy="501173"/>
      </dsp:txXfrm>
    </dsp:sp>
    <dsp:sp modelId="{4C56B4DA-8675-4181-BFA4-8D1D52AFDB3F}">
      <dsp:nvSpPr>
        <dsp:cNvPr id="0" name=""/>
        <dsp:cNvSpPr/>
      </dsp:nvSpPr>
      <dsp:spPr>
        <a:xfrm>
          <a:off x="5443725" y="4183224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Ejecución y evaluación</a:t>
          </a:r>
        </a:p>
      </dsp:txBody>
      <dsp:txXfrm>
        <a:off x="5694312" y="4183224"/>
        <a:ext cx="751760" cy="501173"/>
      </dsp:txXfrm>
    </dsp:sp>
    <dsp:sp modelId="{8D59A65F-E806-4478-8625-813C69070711}">
      <dsp:nvSpPr>
        <dsp:cNvPr id="0" name=""/>
        <dsp:cNvSpPr/>
      </dsp:nvSpPr>
      <dsp:spPr>
        <a:xfrm>
          <a:off x="6521247" y="4183224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Memoria</a:t>
          </a:r>
          <a:endParaRPr lang="es-ES" sz="1000" kern="1200" dirty="0"/>
        </a:p>
      </dsp:txBody>
      <dsp:txXfrm>
        <a:off x="6771834" y="4183224"/>
        <a:ext cx="751760" cy="501173"/>
      </dsp:txXfrm>
    </dsp:sp>
    <dsp:sp modelId="{966D3CD4-86C5-4B4C-AF2A-2680748B6830}">
      <dsp:nvSpPr>
        <dsp:cNvPr id="0" name=""/>
        <dsp:cNvSpPr/>
      </dsp:nvSpPr>
      <dsp:spPr>
        <a:xfrm>
          <a:off x="897840" y="4820257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Octubre</a:t>
          </a:r>
        </a:p>
      </dsp:txBody>
      <dsp:txXfrm>
        <a:off x="1199752" y="4820257"/>
        <a:ext cx="905735" cy="603823"/>
      </dsp:txXfrm>
    </dsp:sp>
    <dsp:sp modelId="{A9379958-B2B8-46FD-88B2-DC7E6028AE91}">
      <dsp:nvSpPr>
        <dsp:cNvPr id="0" name=""/>
        <dsp:cNvSpPr/>
      </dsp:nvSpPr>
      <dsp:spPr>
        <a:xfrm>
          <a:off x="2211156" y="4871582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Preprocesado</a:t>
          </a:r>
          <a:r>
            <a:rPr lang="es-ES" sz="1000" kern="1200" dirty="0"/>
            <a:t> de los datos</a:t>
          </a:r>
        </a:p>
      </dsp:txBody>
      <dsp:txXfrm>
        <a:off x="2461743" y="4871582"/>
        <a:ext cx="751760" cy="501173"/>
      </dsp:txXfrm>
    </dsp:sp>
    <dsp:sp modelId="{6C4375D1-3640-4403-8B4A-6B7EF79DB6EC}">
      <dsp:nvSpPr>
        <dsp:cNvPr id="0" name=""/>
        <dsp:cNvSpPr/>
      </dsp:nvSpPr>
      <dsp:spPr>
        <a:xfrm>
          <a:off x="3288679" y="4871582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Implementación de los algoritmos</a:t>
          </a:r>
        </a:p>
      </dsp:txBody>
      <dsp:txXfrm>
        <a:off x="3539266" y="4871582"/>
        <a:ext cx="751760" cy="501173"/>
      </dsp:txXfrm>
    </dsp:sp>
    <dsp:sp modelId="{AD58BA8F-FE2F-49D8-86EC-1586D42E3888}">
      <dsp:nvSpPr>
        <dsp:cNvPr id="0" name=""/>
        <dsp:cNvSpPr/>
      </dsp:nvSpPr>
      <dsp:spPr>
        <a:xfrm>
          <a:off x="4366202" y="4871582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Ejecución y evaluación</a:t>
          </a:r>
        </a:p>
      </dsp:txBody>
      <dsp:txXfrm>
        <a:off x="4616789" y="4871582"/>
        <a:ext cx="751760" cy="501173"/>
      </dsp:txXfrm>
    </dsp:sp>
    <dsp:sp modelId="{900D3DC5-2B84-4C31-9EB3-01A1F5435A66}">
      <dsp:nvSpPr>
        <dsp:cNvPr id="0" name=""/>
        <dsp:cNvSpPr/>
      </dsp:nvSpPr>
      <dsp:spPr>
        <a:xfrm>
          <a:off x="5443725" y="4871582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Memoria</a:t>
          </a:r>
        </a:p>
      </dsp:txBody>
      <dsp:txXfrm>
        <a:off x="5694312" y="4871582"/>
        <a:ext cx="751760" cy="501173"/>
      </dsp:txXfrm>
    </dsp:sp>
    <dsp:sp modelId="{E1021452-AF7D-44D3-9134-C5840C26FD58}">
      <dsp:nvSpPr>
        <dsp:cNvPr id="0" name=""/>
        <dsp:cNvSpPr/>
      </dsp:nvSpPr>
      <dsp:spPr>
        <a:xfrm>
          <a:off x="897840" y="5508616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Noviembre</a:t>
          </a:r>
        </a:p>
      </dsp:txBody>
      <dsp:txXfrm>
        <a:off x="1199752" y="5508616"/>
        <a:ext cx="905735" cy="603823"/>
      </dsp:txXfrm>
    </dsp:sp>
    <dsp:sp modelId="{A9446E9E-E3A0-4FE3-BBD1-CEC1EB0808E9}">
      <dsp:nvSpPr>
        <dsp:cNvPr id="0" name=""/>
        <dsp:cNvSpPr/>
      </dsp:nvSpPr>
      <dsp:spPr>
        <a:xfrm>
          <a:off x="2211156" y="5559941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Memoria</a:t>
          </a:r>
        </a:p>
      </dsp:txBody>
      <dsp:txXfrm>
        <a:off x="2461743" y="5559941"/>
        <a:ext cx="751760" cy="501173"/>
      </dsp:txXfrm>
    </dsp:sp>
    <dsp:sp modelId="{C6BA721D-7C1C-4708-91AC-DF2FE36028B4}">
      <dsp:nvSpPr>
        <dsp:cNvPr id="0" name=""/>
        <dsp:cNvSpPr/>
      </dsp:nvSpPr>
      <dsp:spPr>
        <a:xfrm>
          <a:off x="3288679" y="5559941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Revisión general</a:t>
          </a:r>
        </a:p>
      </dsp:txBody>
      <dsp:txXfrm>
        <a:off x="3539266" y="5559941"/>
        <a:ext cx="751760" cy="501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50EC9-0886-4509-B42A-E9DF2118C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3A356-E40F-422F-986E-75E3E1DC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7F1161-C24D-4F0E-ABE0-3125C03A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C70F7-2082-4BAC-ADF8-6F473A2A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DB26C-94B8-43DA-8661-3454D551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82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8597D-D657-4FD7-967F-3653E3C3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F81726-EAFA-4725-A7CC-8EEAA19E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ADBB0-08C7-4BDB-BCF2-0E6C1012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CF9DE-DF1B-41C8-89FC-BB8C985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A2C6F-016D-4F47-9D4F-667FBE72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C7B969-D164-4F47-8122-0A8AC2D65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5CD893-88A8-43B0-8D12-F2B49068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F6360-7628-4AB9-8810-5CECCC55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F1F6E-1069-4EED-8A3F-C1CC7CA0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17AE1-2A81-4EAA-9996-E4AF85CB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3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F9C7-07D7-4226-871D-20D91DA2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BD22D-B7F1-4864-BD14-9FAF68C7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8D3DB-A084-43F5-9A2F-3FB0AD1B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CDA90-4B4A-4F1F-BE95-661CDBCB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DAA94-2C8B-47A9-97A6-3D295727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92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5578B-90CB-4CBE-877A-A07AD8DE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1AD2A4-6CEC-4362-809A-52EDA168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AD3BF-C11D-4551-A19B-6561C304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BA07F-4BDA-4CDF-9B0C-570CBEBF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EE8894-67F5-4A70-8FE8-295F8D9F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8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1585-91DF-490D-BFB2-CE99DEC5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1270D-2819-4EC6-BE7E-91AC5F607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C77504-6A40-43A7-9192-89FF213C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2A5377-19DA-42E4-B60E-353D3620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40F9D9-AF47-4746-9D69-A6CCFFB5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D8DAAD-7260-4D02-A8FE-4AA2D86E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98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06B32-3461-454F-9368-E15A571C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D7F052-A6E5-4929-A5F7-F4AEADF5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BA2AF-FCE8-49F0-B814-B1A7E2898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C1204A-4963-400D-ADBE-99329205A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87E2A-905E-4227-92E2-14C135573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ECC3BD-2641-499E-A18F-7AAAE2EB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6A099-397F-40A2-B0F0-B85FB925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1A2947-C3C7-47BA-B9A8-13B9091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D308-323F-4D03-A181-315A7DA2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FE2DBC-A180-4BAB-ACEB-9D6D473F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DEF8D6-D39D-4DB0-8C7F-515AD028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AFF50D-4B75-4696-846A-876B83AC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8542A1-1335-4705-A082-C89DBE12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D6C1C5-6939-4C8D-BB3B-AFB88FAB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556B3-5F1D-4BE4-BDE2-E810C03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3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5ED6-2950-4773-BB40-1A505F98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586CC-6BCE-48E1-AB86-CB0421D1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1C496-4201-4773-881F-6EC79297F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E4D020-F08A-433A-AB23-85D69F3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1DEF9A-E23E-4FF1-A422-1ADA5ED8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32BAC3-D1B6-40FE-825B-5A6789BF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4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686-D3BC-4F61-BEFA-5E05BC60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241ABE-5346-4B5C-84A6-556E17F76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A73AB9-BBC9-4C97-B9DF-9778D211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EFD80F-236B-44A3-9A71-09B754C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00AE4-2B8B-44E8-9F53-9253A218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97F014-F15C-45CB-BF6B-F92C46D5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7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992331-65AD-441A-B3A0-45F0F328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38A215-390A-412D-A933-2B8C96A4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826891-CC3F-44F9-9986-A47F0CA3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A906B-9A3C-457A-8D9F-5A3FD15838D9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78207-16FB-44C4-BA0C-0E12BD429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DB96F9-20C8-45FA-8132-1B2EEE257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7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BF652F1-82BE-4A04-8984-1F408A129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607938"/>
              </p:ext>
            </p:extLst>
          </p:nvPr>
        </p:nvGraphicFramePr>
        <p:xfrm>
          <a:off x="0" y="63610"/>
          <a:ext cx="11942859" cy="647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B480F57-3D26-4A2B-8F9C-56876CA08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927936"/>
              </p:ext>
            </p:extLst>
          </p:nvPr>
        </p:nvGraphicFramePr>
        <p:xfrm>
          <a:off x="1487978" y="349135"/>
          <a:ext cx="8672022" cy="6114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3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be 3">
            <a:extLst>
              <a:ext uri="{FF2B5EF4-FFF2-40B4-BE49-F238E27FC236}">
                <a16:creationId xmlns:a16="http://schemas.microsoft.com/office/drawing/2014/main" id="{14042D08-A95B-42A5-92D5-17D9A67CB274}"/>
              </a:ext>
            </a:extLst>
          </p:cNvPr>
          <p:cNvSpPr/>
          <p:nvPr/>
        </p:nvSpPr>
        <p:spPr>
          <a:xfrm>
            <a:off x="842839" y="3029446"/>
            <a:ext cx="3283889" cy="201168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ED563FB1-050A-4D01-938D-1C9DBE70F0AE}"/>
              </a:ext>
            </a:extLst>
          </p:cNvPr>
          <p:cNvSpPr/>
          <p:nvPr/>
        </p:nvSpPr>
        <p:spPr>
          <a:xfrm>
            <a:off x="4398396" y="454548"/>
            <a:ext cx="3283889" cy="201168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0E20076B-8FA9-4DDC-9421-337213BFBF82}"/>
              </a:ext>
            </a:extLst>
          </p:cNvPr>
          <p:cNvSpPr/>
          <p:nvPr/>
        </p:nvSpPr>
        <p:spPr>
          <a:xfrm>
            <a:off x="8184543" y="3095707"/>
            <a:ext cx="3283889" cy="201168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A05A14-2F6F-4DD6-B14F-41834DD226DE}"/>
              </a:ext>
            </a:extLst>
          </p:cNvPr>
          <p:cNvSpPr txBox="1"/>
          <p:nvPr/>
        </p:nvSpPr>
        <p:spPr>
          <a:xfrm>
            <a:off x="4454055" y="3158123"/>
            <a:ext cx="3283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 DE DESPLIEGUE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099633-1149-4748-8283-DBF8EDE2CA21}"/>
              </a:ext>
            </a:extLst>
          </p:cNvPr>
          <p:cNvSpPr txBox="1"/>
          <p:nvPr/>
        </p:nvSpPr>
        <p:spPr>
          <a:xfrm>
            <a:off x="1121134" y="3357438"/>
            <a:ext cx="257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PÚBLICA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B2E5E3-533D-42F2-AFB6-DE5C5DF47F36}"/>
              </a:ext>
            </a:extLst>
          </p:cNvPr>
          <p:cNvSpPr txBox="1"/>
          <p:nvPr/>
        </p:nvSpPr>
        <p:spPr>
          <a:xfrm>
            <a:off x="4672716" y="782540"/>
            <a:ext cx="257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HÍBRIDA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FDC5A6-314D-4DC5-BFDE-B83013F9E240}"/>
              </a:ext>
            </a:extLst>
          </p:cNvPr>
          <p:cNvSpPr txBox="1"/>
          <p:nvPr/>
        </p:nvSpPr>
        <p:spPr>
          <a:xfrm>
            <a:off x="8450252" y="3357438"/>
            <a:ext cx="257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PRIVADA</a:t>
            </a:r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02A6B40F-7367-4AEB-8EDE-37678B83FD7E}"/>
              </a:ext>
            </a:extLst>
          </p:cNvPr>
          <p:cNvSpPr/>
          <p:nvPr/>
        </p:nvSpPr>
        <p:spPr>
          <a:xfrm rot="18856101">
            <a:off x="2973787" y="2178660"/>
            <a:ext cx="1280161" cy="318052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4EE4B0CB-3871-495E-98AF-28B16E4FC2E3}"/>
              </a:ext>
            </a:extLst>
          </p:cNvPr>
          <p:cNvSpPr/>
          <p:nvPr/>
        </p:nvSpPr>
        <p:spPr>
          <a:xfrm rot="13681186">
            <a:off x="7771078" y="2203835"/>
            <a:ext cx="1280161" cy="318052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93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161</Words>
  <Application>Microsoft Office PowerPoint</Application>
  <PresentationFormat>Panorámica</PresentationFormat>
  <Paragraphs>49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</cp:lastModifiedBy>
  <cp:revision>17</cp:revision>
  <dcterms:created xsi:type="dcterms:W3CDTF">2018-07-10T16:19:37Z</dcterms:created>
  <dcterms:modified xsi:type="dcterms:W3CDTF">2018-10-30T21:01:55Z</dcterms:modified>
</cp:coreProperties>
</file>