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30" name="Marcador de Posição d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357B-F4F8-423D-B4BE-DF29589B75A1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19" name="Marcador de Posição do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60F0-B26B-4133-8701-A32D6B1BBF8D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357B-F4F8-423D-B4BE-DF29589B75A1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60F0-B26B-4133-8701-A32D6B1BBF8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357B-F4F8-423D-B4BE-DF29589B75A1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60F0-B26B-4133-8701-A32D6B1BBF8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357B-F4F8-423D-B4BE-DF29589B75A1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60F0-B26B-4133-8701-A32D6B1BBF8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357B-F4F8-423D-B4BE-DF29589B75A1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60F0-B26B-4133-8701-A32D6B1BBF8D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357B-F4F8-423D-B4BE-DF29589B75A1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60F0-B26B-4133-8701-A32D6B1BBF8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357B-F4F8-423D-B4BE-DF29589B75A1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60F0-B26B-4133-8701-A32D6B1BBF8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357B-F4F8-423D-B4BE-DF29589B75A1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760F0-B26B-4133-8701-A32D6B1BBF8D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357B-F4F8-423D-B4BE-DF29589B75A1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60F0-B26B-4133-8701-A32D6B1BBF8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357B-F4F8-423D-B4BE-DF29589B75A1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3D760F0-B26B-4133-8701-A32D6B1BBF8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48F357B-F4F8-423D-B4BE-DF29589B75A1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60F0-B26B-4133-8701-A32D6B1BBF8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Marcador de Posição do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0" name="Marcador de Posição do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48F357B-F4F8-423D-B4BE-DF29589B75A1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22" name="Marcador de Posição do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D760F0-B26B-4133-8701-A32D6B1BBF8D}" type="slidenum">
              <a:rPr lang="pt-PT" smtClean="0"/>
              <a:t>‹nº›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Projeto de redes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Luis Miguel </a:t>
            </a:r>
          </a:p>
          <a:p>
            <a:r>
              <a:rPr lang="pt-PT" dirty="0" smtClean="0"/>
              <a:t>Nº15</a:t>
            </a:r>
          </a:p>
          <a:p>
            <a:r>
              <a:rPr lang="pt-PT" dirty="0" smtClean="0"/>
              <a:t>12ºi1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20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Índice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Exercício 2</a:t>
            </a:r>
          </a:p>
          <a:p>
            <a:r>
              <a:rPr lang="pt-PT" dirty="0" smtClean="0"/>
              <a:t>Exercício 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52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2997229" cy="868958"/>
          </a:xfrm>
        </p:spPr>
        <p:txBody>
          <a:bodyPr/>
          <a:lstStyle/>
          <a:p>
            <a:r>
              <a:rPr lang="pt-PT" dirty="0" smtClean="0"/>
              <a:t>Exercício 2</a:t>
            </a:r>
            <a:endParaRPr lang="pt-P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2997229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4860032" y="1628800"/>
            <a:ext cx="16561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O exercício 2 eu tive de fazer um programa sem usar array para aparecer um dia da semana consoante os números de 1 á 7.</a:t>
            </a:r>
            <a:endParaRPr lang="pt-PT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027010"/>
            <a:ext cx="7810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1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Exercício 3</a:t>
            </a:r>
            <a:endParaRPr lang="pt-PT" dirty="0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31527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139952" y="1916832"/>
            <a:ext cx="16561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O exercício 3 eu tive de fazer um array para 15 números aleatórios e tive </a:t>
            </a:r>
            <a:r>
              <a:rPr lang="pt-PT" smtClean="0"/>
              <a:t>de </a:t>
            </a:r>
            <a:r>
              <a:rPr lang="pt-PT" smtClean="0"/>
              <a:t>mostrar </a:t>
            </a:r>
            <a:r>
              <a:rPr lang="pt-PT" dirty="0" smtClean="0"/>
              <a:t>quais eram pares e quais eram impares.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181567"/>
            <a:ext cx="19907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2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492896"/>
            <a:ext cx="7467600" cy="1143000"/>
          </a:xfrm>
        </p:spPr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76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90</TotalTime>
  <Words>68</Words>
  <Application>Microsoft Office PowerPoint</Application>
  <PresentationFormat>Apresentação no Ecrã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6" baseType="lpstr">
      <vt:lpstr>Técnica</vt:lpstr>
      <vt:lpstr>Projeto de redes</vt:lpstr>
      <vt:lpstr>Índice</vt:lpstr>
      <vt:lpstr>Exercício 2</vt:lpstr>
      <vt:lpstr>Exercício 3</vt:lpstr>
      <vt:lpstr>FIM</vt:lpstr>
    </vt:vector>
  </TitlesOfParts>
  <Company>M. E. - GEPE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Utilizador</dc:creator>
  <cp:lastModifiedBy>Utilizador</cp:lastModifiedBy>
  <cp:revision>6</cp:revision>
  <dcterms:created xsi:type="dcterms:W3CDTF">2020-12-10T10:53:32Z</dcterms:created>
  <dcterms:modified xsi:type="dcterms:W3CDTF">2020-12-10T12:25:25Z</dcterms:modified>
</cp:coreProperties>
</file>