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>
      <p:cViewPr>
        <p:scale>
          <a:sx n="66" d="100"/>
          <a:sy n="66" d="100"/>
        </p:scale>
        <p:origin x="44" y="-4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Transfer Protocol (FTP) with Python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Eight</a:t>
            </a:r>
            <a:r>
              <a:rPr lang="en-US" sz="3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S</a:t>
            </a:r>
            <a:r>
              <a:rPr lang="en-US" sz="3600" b="0" i="0" u="none" strike="noStrike" baseline="0" dirty="0">
                <a:latin typeface="Calibri" panose="020F0502020204030204" pitchFamily="34" charset="0"/>
              </a:rPr>
              <a:t>teps of the Engineering Design Process: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Define the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Generate alternative 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Evaluate and select a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Detail the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Defend the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Manufacture and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Evaluate the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Final design report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</TotalTime>
  <Words>137</Words>
  <Application>Microsoft Office PowerPoint</Application>
  <PresentationFormat>Custom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File Transfer Protocol (FTP) with Python </vt:lpstr>
      <vt:lpstr>Eight Steps of the Engineering Design Process: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Protocol (FTP) with Python </dc:title>
  <dc:creator>Luis Monroig</dc:creator>
  <cp:lastModifiedBy>Luis Monroig</cp:lastModifiedBy>
  <cp:revision>1</cp:revision>
  <dcterms:created xsi:type="dcterms:W3CDTF">2021-04-26T19:22:49Z</dcterms:created>
  <dcterms:modified xsi:type="dcterms:W3CDTF">2021-04-26T19:25:56Z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