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5" r:id="rId6"/>
    <p:sldId id="264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006"/>
    <p:restoredTop sz="94143"/>
  </p:normalViewPr>
  <p:slideViewPr>
    <p:cSldViewPr snapToGrid="0" snapToObjects="1">
      <p:cViewPr>
        <p:scale>
          <a:sx n="64" d="100"/>
          <a:sy n="6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Taller 6 de python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Importing libraries, custom made functions and loops(practice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0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of previous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Review on menu using while loop</a:t>
            </a:r>
          </a:p>
          <a:p>
            <a:r>
              <a:rPr lang="en-US" dirty="0" smtClean="0"/>
              <a:t>Dividing a genome string in codons </a:t>
            </a:r>
          </a:p>
          <a:p>
            <a:r>
              <a:rPr lang="en-US" dirty="0" smtClean="0"/>
              <a:t>Given a strand of DNA, find its RNA (just </a:t>
            </a:r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 err="1" smtClean="0"/>
              <a:t>Thyamine</a:t>
            </a:r>
            <a:r>
              <a:rPr lang="en-US" dirty="0" smtClean="0"/>
              <a:t> with Uracil)</a:t>
            </a:r>
          </a:p>
          <a:p>
            <a:r>
              <a:rPr lang="en-US" dirty="0" smtClean="0"/>
              <a:t>Given a strand of DNA, find its complementary strand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1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example of what can be done and what can’t be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In general, “Variables are defined from a greater scope to a lower scope.”</a:t>
            </a:r>
          </a:p>
          <a:p>
            <a:r>
              <a:rPr lang="en-US" dirty="0" smtClean="0"/>
              <a:t>What this means is that variables defined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90" y="4469130"/>
            <a:ext cx="99568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Def:</a:t>
            </a:r>
            <a:r>
              <a:rPr lang="en-US" dirty="0" smtClean="0"/>
              <a:t> A library is a set previously defined functions in Python that require the “import” command to be used. </a:t>
            </a:r>
          </a:p>
          <a:p>
            <a:r>
              <a:rPr lang="en-US" dirty="0" smtClean="0"/>
              <a:t>Import command’s </a:t>
            </a:r>
            <a:r>
              <a:rPr lang="en-US" dirty="0" smtClean="0"/>
              <a:t>syntax #1</a:t>
            </a:r>
            <a:r>
              <a:rPr lang="en-US" dirty="0"/>
              <a:t>: import </a:t>
            </a:r>
            <a:r>
              <a:rPr lang="en-US" dirty="0" err="1"/>
              <a:t>library_name</a:t>
            </a:r>
            <a:r>
              <a:rPr lang="en-US" dirty="0"/>
              <a:t> as </a:t>
            </a:r>
            <a:r>
              <a:rPr lang="en-US" dirty="0" err="1"/>
              <a:t>library_temporary_name</a:t>
            </a:r>
            <a:endParaRPr lang="en-US" dirty="0" smtClean="0"/>
          </a:p>
          <a:p>
            <a:r>
              <a:rPr lang="en-US" dirty="0"/>
              <a:t>Import command’s </a:t>
            </a:r>
            <a:r>
              <a:rPr lang="en-US" dirty="0" smtClean="0"/>
              <a:t>syntax #2: </a:t>
            </a:r>
            <a:r>
              <a:rPr lang="en-US" dirty="0" smtClean="0"/>
              <a:t>from </a:t>
            </a:r>
            <a:r>
              <a:rPr lang="en-US" dirty="0" err="1" smtClean="0"/>
              <a:t>some_library</a:t>
            </a:r>
            <a:r>
              <a:rPr lang="en-US" dirty="0" smtClean="0"/>
              <a:t> import </a:t>
            </a:r>
            <a:r>
              <a:rPr lang="en-US" dirty="0" err="1" smtClean="0"/>
              <a:t>library_name</a:t>
            </a:r>
            <a:r>
              <a:rPr lang="en-US" dirty="0" smtClean="0"/>
              <a:t> as </a:t>
            </a:r>
            <a:r>
              <a:rPr lang="en-US" dirty="0" err="1" smtClean="0"/>
              <a:t>library_temporary_name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to be able </a:t>
            </a:r>
            <a:r>
              <a:rPr lang="en-US" dirty="0" smtClean="0"/>
              <a:t>to use a function from a library, this </a:t>
            </a:r>
            <a:r>
              <a:rPr lang="en-US" dirty="0" smtClean="0"/>
              <a:t>command must be written before the function in the library is to be </a:t>
            </a:r>
            <a:r>
              <a:rPr lang="en-US" dirty="0" smtClean="0"/>
              <a:t>used</a:t>
            </a:r>
            <a:endParaRPr lang="en-US" dirty="0" smtClean="0"/>
          </a:p>
          <a:p>
            <a:r>
              <a:rPr lang="en-US" dirty="0" smtClean="0"/>
              <a:t>Let us practice several examples now.</a:t>
            </a:r>
          </a:p>
        </p:txBody>
      </p:sp>
    </p:spTree>
    <p:extLst>
      <p:ext uri="{BB962C8B-B14F-4D97-AF65-F5344CB8AC3E}">
        <p14:creationId xmlns:p14="http://schemas.microsoft.com/office/powerpoint/2010/main" val="57528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5" y="572404"/>
            <a:ext cx="8438321" cy="6015438"/>
          </a:xfrm>
        </p:spPr>
      </p:pic>
    </p:spTree>
    <p:extLst>
      <p:ext uri="{BB962C8B-B14F-4D97-AF65-F5344CB8AC3E}">
        <p14:creationId xmlns:p14="http://schemas.microsoft.com/office/powerpoint/2010/main" val="20473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useful libraries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90027"/>
            <a:ext cx="7875269" cy="5050553"/>
          </a:xfrm>
        </p:spPr>
      </p:pic>
    </p:spTree>
    <p:extLst>
      <p:ext uri="{BB962C8B-B14F-4D97-AF65-F5344CB8AC3E}">
        <p14:creationId xmlns:p14="http://schemas.microsoft.com/office/powerpoint/2010/main" val="41694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Becoming independent in </a:t>
            </a:r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about good documentation. 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Docstrings</a:t>
            </a:r>
            <a:endParaRPr lang="en-US" dirty="0" smtClean="0"/>
          </a:p>
          <a:p>
            <a:r>
              <a:rPr lang="en-US" dirty="0" smtClean="0"/>
              <a:t>Accessing </a:t>
            </a:r>
            <a:r>
              <a:rPr lang="en-US" dirty="0" err="1" smtClean="0"/>
              <a:t>docsrtrings</a:t>
            </a:r>
            <a:r>
              <a:rPr lang="en-US" dirty="0" smtClean="0"/>
              <a:t> in terminal using import </a:t>
            </a:r>
            <a:r>
              <a:rPr lang="en-US" dirty="0" err="1" smtClean="0"/>
              <a:t>library_name</a:t>
            </a:r>
            <a:r>
              <a:rPr lang="en-US" dirty="0" smtClean="0"/>
              <a:t>, </a:t>
            </a:r>
            <a:r>
              <a:rPr lang="en-US" dirty="0" err="1" smtClean="0"/>
              <a:t>dir</a:t>
            </a:r>
            <a:r>
              <a:rPr lang="en-US" dirty="0" smtClean="0"/>
              <a:t>(), and help(</a:t>
            </a:r>
            <a:r>
              <a:rPr lang="en-US" dirty="0" err="1" smtClean="0"/>
              <a:t>library_name.object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for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problem: N factorial with while loops (to do in workshop). Practice doing it also with for loops.</a:t>
            </a:r>
          </a:p>
          <a:p>
            <a:r>
              <a:rPr lang="en-US" dirty="0"/>
              <a:t>N! as a recursive function (to discuss in workshop)</a:t>
            </a:r>
          </a:p>
          <a:p>
            <a:r>
              <a:rPr lang="en-US" dirty="0" smtClean="0"/>
              <a:t>Study the Menu implemented before using while loop(s)</a:t>
            </a:r>
          </a:p>
        </p:txBody>
      </p:sp>
    </p:spTree>
    <p:extLst>
      <p:ext uri="{BB962C8B-B14F-4D97-AF65-F5344CB8AC3E}">
        <p14:creationId xmlns:p14="http://schemas.microsoft.com/office/powerpoint/2010/main" val="582657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42030</TotalTime>
  <Words>249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Celestial</vt:lpstr>
      <vt:lpstr>Taller 6 de python </vt:lpstr>
      <vt:lpstr>Quick review of previous Workshops</vt:lpstr>
      <vt:lpstr>Variable scope</vt:lpstr>
      <vt:lpstr>Libraries in Python </vt:lpstr>
      <vt:lpstr>PowerPoint Presentation</vt:lpstr>
      <vt:lpstr>Most useful libraries </vt:lpstr>
      <vt:lpstr>Becoming independent in python </vt:lpstr>
      <vt:lpstr>Exercises for home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6 de python </dc:title>
  <dc:creator>Luis Monroig</dc:creator>
  <cp:lastModifiedBy>Luis Monroig</cp:lastModifiedBy>
  <cp:revision>16</cp:revision>
  <dcterms:created xsi:type="dcterms:W3CDTF">2019-12-15T18:28:51Z</dcterms:created>
  <dcterms:modified xsi:type="dcterms:W3CDTF">2020-01-16T19:02:55Z</dcterms:modified>
</cp:coreProperties>
</file>