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agosto 30,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7078" y="1676400"/>
            <a:ext cx="7031121" cy="1524000"/>
          </a:xfrm>
        </p:spPr>
        <p:txBody>
          <a:bodyPr>
            <a:normAutofit/>
          </a:bodyPr>
          <a:lstStyle/>
          <a:p>
            <a:r>
              <a:rPr lang="es-ES" dirty="0" smtClean="0"/>
              <a:t>APLICACIÓN WEB: FARMACIASVALPO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 smtClean="0"/>
              <a:t>Integrantes:</a:t>
            </a:r>
          </a:p>
          <a:p>
            <a:pPr algn="r"/>
            <a:r>
              <a:rPr lang="es-ES" dirty="0" smtClean="0"/>
              <a:t>Carlo Echeverr</a:t>
            </a:r>
            <a:r>
              <a:rPr lang="es-ES" dirty="0" smtClean="0"/>
              <a:t>ía</a:t>
            </a:r>
          </a:p>
          <a:p>
            <a:pPr algn="r"/>
            <a:r>
              <a:rPr lang="es-ES" dirty="0" smtClean="0"/>
              <a:t>Luis Montenegro</a:t>
            </a:r>
            <a:endParaRPr lang="es-ES" dirty="0"/>
          </a:p>
        </p:txBody>
      </p:sp>
      <p:pic>
        <p:nvPicPr>
          <p:cNvPr id="4" name="Imagen 3" descr="cropped-logo_upla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31" y="297913"/>
            <a:ext cx="3039674" cy="10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</a:t>
            </a:r>
            <a:r>
              <a:rPr lang="es-ES" dirty="0"/>
              <a:t>de farmacias le mostrara al usuario la ubicación del establecimiento </a:t>
            </a:r>
            <a:r>
              <a:rPr lang="es-ES" dirty="0" smtClean="0"/>
              <a:t>farmacéutico </a:t>
            </a:r>
            <a:r>
              <a:rPr lang="es-ES" dirty="0"/>
              <a:t>mas cercano, </a:t>
            </a:r>
            <a:r>
              <a:rPr lang="es-ES" dirty="0" smtClean="0"/>
              <a:t>además </a:t>
            </a:r>
            <a:r>
              <a:rPr lang="es-ES" dirty="0"/>
              <a:t>este </a:t>
            </a:r>
            <a:r>
              <a:rPr lang="es-ES" dirty="0" smtClean="0"/>
              <a:t>podrá </a:t>
            </a:r>
            <a:r>
              <a:rPr lang="es-ES" dirty="0"/>
              <a:t>filtrar el establecimiento </a:t>
            </a:r>
            <a:r>
              <a:rPr lang="es-ES" dirty="0" smtClean="0"/>
              <a:t>farmacéutico </a:t>
            </a:r>
            <a:r>
              <a:rPr lang="es-ES" dirty="0"/>
              <a:t>de su preferencia, para tener una vista personalizada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Adem</a:t>
            </a:r>
            <a:r>
              <a:rPr lang="es-ES" dirty="0" smtClean="0"/>
              <a:t>ás estos locales mostrarán información específica de estos, ya sean, ofertas de precios, ofertas laborales, y todo tipo de información relevante que se publique.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3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T</a:t>
            </a:r>
            <a:r>
              <a:rPr lang="es-ES" dirty="0" smtClean="0"/>
              <a:t>ÉCNICOS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799" y="1600201"/>
            <a:ext cx="7988671" cy="373380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Plataformas:</a:t>
            </a:r>
          </a:p>
          <a:p>
            <a:pPr lvl="1"/>
            <a:r>
              <a:rPr lang="es-ES" dirty="0" err="1" smtClean="0"/>
              <a:t>Smartphones</a:t>
            </a:r>
            <a:r>
              <a:rPr lang="es-ES" dirty="0" smtClean="0"/>
              <a:t>, Notebooks, </a:t>
            </a:r>
            <a:r>
              <a:rPr lang="es-ES" dirty="0" err="1" smtClean="0"/>
              <a:t>Tables</a:t>
            </a:r>
            <a:r>
              <a:rPr lang="es-ES" dirty="0" smtClean="0"/>
              <a:t>, PC.</a:t>
            </a:r>
          </a:p>
          <a:p>
            <a:pPr lvl="1"/>
            <a:r>
              <a:rPr lang="es-ES" dirty="0" smtClean="0"/>
              <a:t>Google </a:t>
            </a:r>
            <a:r>
              <a:rPr lang="es-ES" dirty="0" err="1" smtClean="0"/>
              <a:t>Chrome</a:t>
            </a:r>
            <a:r>
              <a:rPr lang="es-ES" dirty="0" smtClean="0"/>
              <a:t>, Mozilla Firefox, Safari, Opera.</a:t>
            </a:r>
          </a:p>
          <a:p>
            <a:r>
              <a:rPr lang="es-ES" dirty="0" smtClean="0"/>
              <a:t>A </a:t>
            </a:r>
            <a:r>
              <a:rPr lang="es-ES" dirty="0"/>
              <a:t>quien va dirigida:</a:t>
            </a:r>
          </a:p>
          <a:p>
            <a:pPr lvl="1"/>
            <a:r>
              <a:rPr lang="es-ES" dirty="0" smtClean="0"/>
              <a:t>Todo Chile.</a:t>
            </a:r>
            <a:endParaRPr lang="es-ES" dirty="0"/>
          </a:p>
          <a:p>
            <a:r>
              <a:rPr lang="es-ES" dirty="0"/>
              <a:t>Funcionamiento:</a:t>
            </a:r>
          </a:p>
          <a:p>
            <a:pPr lvl="1" algn="just"/>
            <a:r>
              <a:rPr lang="es-ES" dirty="0"/>
              <a:t>El usuario, por medio de la </a:t>
            </a:r>
            <a:r>
              <a:rPr lang="es-ES" dirty="0" smtClean="0"/>
              <a:t>aplicación </a:t>
            </a:r>
            <a:r>
              <a:rPr lang="es-ES" dirty="0"/>
              <a:t>en su dispositivo </a:t>
            </a:r>
            <a:r>
              <a:rPr lang="es-ES" dirty="0" smtClean="0"/>
              <a:t>móvil </a:t>
            </a:r>
            <a:r>
              <a:rPr lang="es-ES" dirty="0"/>
              <a:t>, ingresara al sitio que </a:t>
            </a:r>
            <a:r>
              <a:rPr lang="es-ES" dirty="0" smtClean="0"/>
              <a:t>contendrá </a:t>
            </a:r>
            <a:r>
              <a:rPr lang="es-ES" dirty="0"/>
              <a:t>la </a:t>
            </a:r>
            <a:r>
              <a:rPr lang="es-ES" dirty="0" smtClean="0"/>
              <a:t>aplicación </a:t>
            </a:r>
            <a:r>
              <a:rPr lang="es-ES" dirty="0"/>
              <a:t>. Esta mostrara la ubicación de la farmacia mas cerca dirigida al usuario. El usuario </a:t>
            </a:r>
            <a:r>
              <a:rPr lang="es-ES" dirty="0" smtClean="0"/>
              <a:t>podrá </a:t>
            </a:r>
            <a:r>
              <a:rPr lang="es-ES" dirty="0"/>
              <a:t>personalizar la </a:t>
            </a:r>
            <a:r>
              <a:rPr lang="es-ES" dirty="0" smtClean="0"/>
              <a:t>visualización </a:t>
            </a:r>
            <a:r>
              <a:rPr lang="es-ES" dirty="0"/>
              <a:t>de la </a:t>
            </a:r>
            <a:r>
              <a:rPr lang="es-ES" dirty="0" smtClean="0"/>
              <a:t>aplicación </a:t>
            </a:r>
            <a:r>
              <a:rPr lang="es-ES" dirty="0"/>
              <a:t>de forma que adopte sus mejores preferencias , ejemplo de ello el usuario requiere una farmacia naturista (Farmacias KNOP), la </a:t>
            </a:r>
            <a:r>
              <a:rPr lang="es-ES" dirty="0" smtClean="0"/>
              <a:t>aplicación </a:t>
            </a:r>
            <a:r>
              <a:rPr lang="es-ES" dirty="0"/>
              <a:t>le entregara la </a:t>
            </a:r>
            <a:r>
              <a:rPr lang="es-ES" dirty="0" smtClean="0"/>
              <a:t>ubicación </a:t>
            </a:r>
            <a:r>
              <a:rPr lang="es-ES" dirty="0"/>
              <a:t>de todas las farmacias de este tipo que </a:t>
            </a:r>
            <a:r>
              <a:rPr lang="es-ES" dirty="0" smtClean="0"/>
              <a:t>estén </a:t>
            </a:r>
            <a:r>
              <a:rPr lang="es-ES" dirty="0"/>
              <a:t>cercanas a el. La </a:t>
            </a:r>
            <a:r>
              <a:rPr lang="es-ES" dirty="0" smtClean="0"/>
              <a:t>aplicación </a:t>
            </a:r>
            <a:r>
              <a:rPr lang="es-ES" dirty="0"/>
              <a:t>aparte de entregar la farmacia mas cercana , entregara ofertas de productos de farmacias asociadas a la </a:t>
            </a:r>
            <a:r>
              <a:rPr lang="es-ES" dirty="0" smtClean="0"/>
              <a:t>aplicación, </a:t>
            </a:r>
            <a:r>
              <a:rPr lang="es-ES" dirty="0"/>
              <a:t>noticias </a:t>
            </a:r>
            <a:r>
              <a:rPr lang="es-ES" dirty="0" smtClean="0"/>
              <a:t>farmacéuticas </a:t>
            </a:r>
            <a:r>
              <a:rPr lang="es-ES" dirty="0"/>
              <a:t>, campañas dispuesta por Ministerio de Salud y ofertas de trabajo para los establecimientos de la zona en que se encuentre 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9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Objetivos:</a:t>
            </a:r>
          </a:p>
          <a:p>
            <a:pPr lvl="1"/>
            <a:r>
              <a:rPr lang="es-ES" dirty="0" smtClean="0"/>
              <a:t>Ofrecer </a:t>
            </a:r>
            <a:r>
              <a:rPr lang="es-ES" dirty="0"/>
              <a:t>una </a:t>
            </a:r>
            <a:r>
              <a:rPr lang="es-ES" dirty="0" smtClean="0"/>
              <a:t>información </a:t>
            </a:r>
            <a:r>
              <a:rPr lang="es-ES" dirty="0"/>
              <a:t>actual y amplia referida a establecimiento </a:t>
            </a:r>
            <a:r>
              <a:rPr lang="es-ES" dirty="0" smtClean="0"/>
              <a:t>farmacéuticos </a:t>
            </a:r>
            <a:r>
              <a:rPr lang="es-ES" dirty="0"/>
              <a:t>de la zona. </a:t>
            </a:r>
            <a:endParaRPr lang="es-ES" dirty="0" smtClean="0"/>
          </a:p>
          <a:p>
            <a:pPr lvl="1"/>
            <a:r>
              <a:rPr lang="es-ES" dirty="0" smtClean="0"/>
              <a:t>Divulgar información </a:t>
            </a:r>
            <a:r>
              <a:rPr lang="es-ES" dirty="0"/>
              <a:t>de </a:t>
            </a:r>
            <a:r>
              <a:rPr lang="es-ES" dirty="0" smtClean="0"/>
              <a:t>relevancia </a:t>
            </a:r>
            <a:r>
              <a:rPr lang="es-ES" dirty="0"/>
              <a:t>para la </a:t>
            </a:r>
            <a:r>
              <a:rPr lang="es-ES" dirty="0" smtClean="0"/>
              <a:t>población </a:t>
            </a:r>
            <a:r>
              <a:rPr lang="es-ES" dirty="0"/>
              <a:t>en general. </a:t>
            </a:r>
            <a:endParaRPr lang="es-ES" dirty="0" smtClean="0"/>
          </a:p>
          <a:p>
            <a:pPr lvl="1"/>
            <a:r>
              <a:rPr lang="es-ES" dirty="0" smtClean="0"/>
              <a:t>Crear </a:t>
            </a:r>
            <a:r>
              <a:rPr lang="es-ES" dirty="0"/>
              <a:t>un aprendizaje en la </a:t>
            </a:r>
            <a:r>
              <a:rPr lang="es-ES" dirty="0" smtClean="0"/>
              <a:t>población </a:t>
            </a:r>
            <a:r>
              <a:rPr lang="es-ES" dirty="0"/>
              <a:t>, a </a:t>
            </a:r>
            <a:r>
              <a:rPr lang="es-ES" dirty="0" smtClean="0"/>
              <a:t>través </a:t>
            </a:r>
            <a:r>
              <a:rPr lang="es-ES" dirty="0"/>
              <a:t>de las campañas dispuestas por el Ministerio de Salud.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0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Como sacar partido a la </a:t>
            </a:r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Una </a:t>
            </a:r>
            <a:r>
              <a:rPr lang="es-ES" dirty="0"/>
              <a:t>vez que vamos a un centro de salud, y no dan una receta </a:t>
            </a:r>
            <a:r>
              <a:rPr lang="es-ES" dirty="0" smtClean="0"/>
              <a:t>medica. Lo </a:t>
            </a:r>
            <a:r>
              <a:rPr lang="es-ES" dirty="0"/>
              <a:t>primero que se viene a la mente del usuario, es donde se encuentra la farmacia mas cercana. Esta </a:t>
            </a:r>
            <a:r>
              <a:rPr lang="es-ES" dirty="0" smtClean="0"/>
              <a:t>aplicación </a:t>
            </a:r>
            <a:r>
              <a:rPr lang="es-ES" dirty="0"/>
              <a:t>entregara una </a:t>
            </a:r>
            <a:r>
              <a:rPr lang="es-ES" dirty="0" smtClean="0"/>
              <a:t>información </a:t>
            </a:r>
            <a:r>
              <a:rPr lang="es-ES" dirty="0"/>
              <a:t>de la farmacia mas cercana , con su </a:t>
            </a:r>
            <a:r>
              <a:rPr lang="es-ES" dirty="0" smtClean="0"/>
              <a:t>ubicación </a:t>
            </a:r>
            <a:r>
              <a:rPr lang="es-ES" dirty="0"/>
              <a:t>, horario de </a:t>
            </a:r>
            <a:r>
              <a:rPr lang="es-ES" dirty="0" smtClean="0"/>
              <a:t>atención </a:t>
            </a:r>
            <a:r>
              <a:rPr lang="es-ES" dirty="0"/>
              <a:t>y numero de contacto. En caso contrario, que el usuario no necesite comprar un medicamento. Este </a:t>
            </a:r>
            <a:r>
              <a:rPr lang="es-ES" dirty="0" smtClean="0"/>
              <a:t>podrá </a:t>
            </a:r>
            <a:r>
              <a:rPr lang="es-ES" dirty="0"/>
              <a:t>usar la </a:t>
            </a:r>
            <a:r>
              <a:rPr lang="es-ES" dirty="0" smtClean="0"/>
              <a:t>aplicación, </a:t>
            </a:r>
            <a:r>
              <a:rPr lang="es-ES" dirty="0"/>
              <a:t>para hacer aprendizaje de las campañas promovidas por el Ministerio de Salud o </a:t>
            </a:r>
            <a:r>
              <a:rPr lang="es-ES" dirty="0" smtClean="0"/>
              <a:t>también </a:t>
            </a:r>
            <a:r>
              <a:rPr lang="es-ES" dirty="0"/>
              <a:t>ver si existe una oferta de trabajo en establecimientos </a:t>
            </a:r>
            <a:r>
              <a:rPr lang="es-ES" dirty="0" smtClean="0"/>
              <a:t>farmacéuticos.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3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New Mockup 1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71" r="-29471"/>
          <a:stretch>
            <a:fillRect/>
          </a:stretch>
        </p:blipFill>
        <p:spPr>
          <a:xfrm>
            <a:off x="-1868763" y="147683"/>
            <a:ext cx="13281203" cy="6380186"/>
          </a:xfrm>
        </p:spPr>
      </p:pic>
    </p:spTree>
    <p:extLst>
      <p:ext uri="{BB962C8B-B14F-4D97-AF65-F5344CB8AC3E}">
        <p14:creationId xmlns:p14="http://schemas.microsoft.com/office/powerpoint/2010/main" val="1335825650"/>
      </p:ext>
    </p:extLst>
  </p:cSld>
  <p:clrMapOvr>
    <a:masterClrMapping/>
  </p:clrMapOvr>
</p:sld>
</file>

<file path=ppt/theme/theme1.xml><?xml version="1.0" encoding="utf-8"?>
<a:theme xmlns:a="http://schemas.openxmlformats.org/drawingml/2006/main" name="Pop urbano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Pop urbano.thmx</Template>
  <TotalTime>100</TotalTime>
  <Words>390</Words>
  <Application>Microsoft Macintosh PowerPoint</Application>
  <PresentationFormat>Presentación en pantalla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Pop urbano</vt:lpstr>
      <vt:lpstr>APLICACIÓN WEB: FARMACIASVALPO</vt:lpstr>
      <vt:lpstr>Descripción</vt:lpstr>
      <vt:lpstr>REQUISITOS TÉCNICOS</vt:lpstr>
      <vt:lpstr>Presentación de PowerPoint</vt:lpstr>
      <vt:lpstr>Como sacar partido a la aplicación</vt:lpstr>
      <vt:lpstr>Presentación de PowerPoint</vt:lpstr>
    </vt:vector>
  </TitlesOfParts>
  <Company>Mi 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WEB: FARMACIASCHILE</dc:title>
  <dc:creator>Carlo Echeverría</dc:creator>
  <cp:lastModifiedBy>Carlo Echeverría</cp:lastModifiedBy>
  <cp:revision>9</cp:revision>
  <dcterms:created xsi:type="dcterms:W3CDTF">2016-08-30T16:04:11Z</dcterms:created>
  <dcterms:modified xsi:type="dcterms:W3CDTF">2016-08-30T17:44:39Z</dcterms:modified>
</cp:coreProperties>
</file>