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22"/>
  </p:notesMasterIdLst>
  <p:sldIdLst>
    <p:sldId id="293" r:id="rId2"/>
    <p:sldId id="270" r:id="rId3"/>
    <p:sldId id="273" r:id="rId4"/>
    <p:sldId id="257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6" r:id="rId14"/>
    <p:sldId id="287" r:id="rId15"/>
    <p:sldId id="288" r:id="rId16"/>
    <p:sldId id="289" r:id="rId17"/>
    <p:sldId id="285" r:id="rId18"/>
    <p:sldId id="291" r:id="rId19"/>
    <p:sldId id="294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B"/>
    <a:srgbClr val="F6F8F7"/>
    <a:srgbClr val="E20074"/>
    <a:srgbClr val="E1D1DD"/>
    <a:srgbClr val="4B58CF"/>
    <a:srgbClr val="C150C1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5" autoAdjust="0"/>
    <p:restoredTop sz="74853" autoAdjust="0"/>
  </p:normalViewPr>
  <p:slideViewPr>
    <p:cSldViewPr snapToGrid="0">
      <p:cViewPr varScale="1">
        <p:scale>
          <a:sx n="81" d="100"/>
          <a:sy n="81" d="100"/>
        </p:scale>
        <p:origin x="114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9ECA-5961-4BE4-A324-60736E7DF9E9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2048B-EFD8-43BB-9BE0-91E7FEBF6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51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310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63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006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Sprache: </a:t>
            </a:r>
            <a:r>
              <a:rPr lang="de-DE" dirty="0" err="1"/>
              <a:t>nodejs</a:t>
            </a:r>
            <a:r>
              <a:rPr lang="de-DE" dirty="0"/>
              <a:t> / </a:t>
            </a:r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Frameworks</a:t>
            </a:r>
          </a:p>
          <a:p>
            <a:r>
              <a:rPr lang="de-DE" dirty="0"/>
              <a:t>- Backend: </a:t>
            </a:r>
            <a:r>
              <a:rPr lang="de-DE" dirty="0" err="1"/>
              <a:t>NestJS</a:t>
            </a:r>
            <a:r>
              <a:rPr lang="de-DE" dirty="0"/>
              <a:t> </a:t>
            </a:r>
          </a:p>
          <a:p>
            <a:r>
              <a:rPr lang="de-DE" dirty="0"/>
              <a:t>- User Interface: </a:t>
            </a:r>
            <a:r>
              <a:rPr lang="de-DE" dirty="0" err="1"/>
              <a:t>React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Tests &amp; Code-Analyse </a:t>
            </a:r>
            <a:r>
              <a:rPr lang="de-DE" dirty="0" err="1"/>
              <a:t>Jest</a:t>
            </a:r>
            <a:r>
              <a:rPr lang="de-DE" dirty="0"/>
              <a:t> / Lint</a:t>
            </a:r>
          </a:p>
          <a:p>
            <a:r>
              <a:rPr lang="de-DE" dirty="0"/>
              <a:t>Fürs entwickeln alle Komponenten via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r>
              <a:rPr lang="de-DE" dirty="0"/>
              <a:t>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461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Gitlab</a:t>
            </a:r>
            <a:r>
              <a:rPr lang="de-DE" dirty="0"/>
              <a:t> ist der Ort wo der finale Code hingeschickt wird und liegt</a:t>
            </a:r>
          </a:p>
          <a:p>
            <a:r>
              <a:rPr lang="de-DE" dirty="0" err="1"/>
              <a:t>Gitlab</a:t>
            </a:r>
            <a:r>
              <a:rPr lang="de-DE" dirty="0"/>
              <a:t> ´verpackt jeden Service in Container(</a:t>
            </a:r>
            <a:r>
              <a:rPr lang="de-DE" dirty="0" err="1"/>
              <a:t>docker</a:t>
            </a:r>
            <a:r>
              <a:rPr lang="de-DE" dirty="0"/>
              <a:t>) (zuvor im code schon definiert, dass das passieren soll)</a:t>
            </a:r>
          </a:p>
          <a:p>
            <a:r>
              <a:rPr lang="de-DE" dirty="0"/>
              <a:t>Das wird an Docker hub geschickt und dort gespeichert.</a:t>
            </a:r>
          </a:p>
          <a:p>
            <a:r>
              <a:rPr lang="de-DE" dirty="0" err="1"/>
              <a:t>Ouroboros</a:t>
            </a:r>
            <a:r>
              <a:rPr lang="de-DE" dirty="0"/>
              <a:t>: ist auf allen Geräten installiert und checkt ob es eine neue Version der Container gibt und dann installiert er die auf dem jeweiligen Gerät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77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74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6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/>
                </a:solidFill>
              </a:rPr>
              <a:t>Zusätzlich zu Device Tracking: App Tracking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1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45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2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6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9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8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1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0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048B-EFD8-43BB-9BE0-91E7FEBF62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95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2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04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9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55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1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935F12-B823-4064-A549-DA134927A332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05BBBB-BC3B-44C4-A949-72BAC6D07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1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861" y="2724768"/>
            <a:ext cx="9144000" cy="1429789"/>
          </a:xfrm>
        </p:spPr>
        <p:txBody>
          <a:bodyPr>
            <a:normAutofit/>
          </a:bodyPr>
          <a:lstStyle/>
          <a:p>
            <a:pPr algn="l"/>
            <a:r>
              <a:rPr lang="de-DE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HEARTBEAT</a:t>
            </a:r>
            <a:endParaRPr lang="de-DE" sz="7200" dirty="0">
              <a:solidFill>
                <a:schemeClr val="tx1"/>
              </a:solidFill>
            </a:endParaRPr>
          </a:p>
        </p:txBody>
      </p:sp>
      <p:sp>
        <p:nvSpPr>
          <p:cNvPr id="50" name="Untertitel 2">
            <a:extLst>
              <a:ext uri="{FF2B5EF4-FFF2-40B4-BE49-F238E27FC236}">
                <a16:creationId xmlns:a16="http://schemas.microsoft.com/office/drawing/2014/main" id="{19865DA6-F3AC-40F0-9A15-CD2720FC2FC5}"/>
              </a:ext>
            </a:extLst>
          </p:cNvPr>
          <p:cNvSpPr txBox="1">
            <a:spLocks/>
          </p:cNvSpPr>
          <p:nvPr/>
        </p:nvSpPr>
        <p:spPr>
          <a:xfrm>
            <a:off x="1056861" y="4154557"/>
            <a:ext cx="9144000" cy="14297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Nils Effinghausen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39" name="Datumsplatzhalter 38">
            <a:extLst>
              <a:ext uri="{FF2B5EF4-FFF2-40B4-BE49-F238E27FC236}">
                <a16:creationId xmlns:a16="http://schemas.microsoft.com/office/drawing/2014/main" id="{1C36FDE2-2952-4BCF-A313-545FD1D8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203" y="5980398"/>
            <a:ext cx="2753746" cy="323968"/>
          </a:xfrm>
        </p:spPr>
        <p:txBody>
          <a:bodyPr/>
          <a:lstStyle/>
          <a:p>
            <a:r>
              <a:rPr lang="de-DE" sz="1400" dirty="0"/>
              <a:t>06.04.2022</a:t>
            </a:r>
          </a:p>
        </p:txBody>
      </p:sp>
    </p:spTree>
    <p:extLst>
      <p:ext uri="{BB962C8B-B14F-4D97-AF65-F5344CB8AC3E}">
        <p14:creationId xmlns:p14="http://schemas.microsoft.com/office/powerpoint/2010/main" val="41880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EDCDB51-8545-441A-8766-913E548A07A9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Funktionsweise Dashboard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04192" y="1804144"/>
            <a:ext cx="3941380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UI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 über </a:t>
            </a:r>
            <a:b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Client-Status</a:t>
            </a:r>
            <a:endParaRPr lang="de-DE" sz="2600" dirty="0">
              <a:solidFill>
                <a:srgbClr val="E2007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7D29B0-1DBB-48D1-89A2-AC55C502E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0" y="1621832"/>
            <a:ext cx="6842237" cy="469488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4CFDF56-2D45-456A-96DD-88B9F7CF2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20" y="3429001"/>
            <a:ext cx="3983612" cy="288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7700AE7-B0DD-41EE-8320-CB2BA8F9CF71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Funktionsweise Alert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04192" y="1804144"/>
            <a:ext cx="3941380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900113" lvl="2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</a:p>
          <a:p>
            <a:pPr marL="900113" lvl="2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endParaRPr lang="de-DE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Serverunabhängig</a:t>
            </a:r>
          </a:p>
          <a:p>
            <a:pPr marL="900113" lvl="2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Direkte</a:t>
            </a:r>
            <a:b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DB-Anbindung</a:t>
            </a:r>
          </a:p>
          <a:p>
            <a:pPr marL="900113" lvl="2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Nachricht bei Serverausfall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43907EE-B5C9-4F0A-B43E-B5CA3EF83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1" y="1621832"/>
            <a:ext cx="6842237" cy="46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771AF3-D11D-4ED4-9100-C42CAD44ADDB}"/>
              </a:ext>
            </a:extLst>
          </p:cNvPr>
          <p:cNvSpPr/>
          <p:nvPr/>
        </p:nvSpPr>
        <p:spPr>
          <a:xfrm>
            <a:off x="0" y="3724272"/>
            <a:ext cx="9724571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20" y="3698806"/>
            <a:ext cx="9144000" cy="1429789"/>
          </a:xfrm>
        </p:spPr>
        <p:txBody>
          <a:bodyPr lIns="144000" anchor="ctr" anchorCtr="0">
            <a:normAutofit/>
          </a:bodyPr>
          <a:lstStyle/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und Tools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04107AEB-3213-4880-978C-D6FB088DBD60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13461" y="1803108"/>
            <a:ext cx="3997133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algn="l">
              <a:buClr>
                <a:srgbClr val="E20074"/>
              </a:buClr>
            </a:pPr>
            <a:r>
              <a:rPr lang="de-DE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Sprache </a:t>
            </a:r>
          </a:p>
          <a:p>
            <a:pPr marL="114300" lvl="1" algn="l">
              <a:buClr>
                <a:srgbClr val="E20074"/>
              </a:buClr>
            </a:pPr>
            <a:r>
              <a:rPr lang="de-DE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 für</a:t>
            </a:r>
          </a:p>
          <a:p>
            <a:pPr marL="571500" lvl="2" algn="l">
              <a:buClr>
                <a:srgbClr val="E20074"/>
              </a:buClr>
              <a:buSzPct val="80000"/>
            </a:pPr>
            <a:r>
              <a:rPr lang="de-DE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marL="571500" lvl="2" algn="l">
              <a:buClr>
                <a:srgbClr val="E20074"/>
              </a:buClr>
              <a:buSzPct val="80000"/>
            </a:pPr>
            <a:r>
              <a:rPr lang="de-DE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pPr marL="571500" lvl="2" algn="l">
              <a:buClr>
                <a:srgbClr val="E20074"/>
              </a:buClr>
              <a:buSzPct val="80000"/>
            </a:pPr>
            <a:r>
              <a:rPr lang="de-DE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DE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31BA34-45DD-4715-88C5-B6A5B220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47" y="2084493"/>
            <a:ext cx="1593119" cy="974458"/>
          </a:xfrm>
          <a:prstGeom prst="rect">
            <a:avLst/>
          </a:prstGeom>
        </p:spPr>
      </p:pic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77F477F-F365-4E74-9A6E-E92E72CFD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56" y="1933734"/>
            <a:ext cx="730705" cy="7307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392134-C9F7-404C-BACD-8FFDC6116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2" y="3176248"/>
            <a:ext cx="2055108" cy="730705"/>
          </a:xfrm>
          <a:prstGeom prst="rect">
            <a:avLst/>
          </a:prstGeom>
        </p:spPr>
      </p:pic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648DD4A-0300-481E-A162-E01A0A9EE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67" y="3223776"/>
            <a:ext cx="2114056" cy="6054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E666AE-4DB5-42BB-B1F0-2413066C00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 b="25236"/>
          <a:stretch/>
        </p:blipFill>
        <p:spPr>
          <a:xfrm>
            <a:off x="6306306" y="4208707"/>
            <a:ext cx="1745066" cy="9373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E1B84DA-6555-4211-A2D8-51086C026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7501" y="4254882"/>
            <a:ext cx="1525042" cy="8449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25900C0-026E-4427-A1F1-6829ACB6A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953" y="5009999"/>
            <a:ext cx="1691379" cy="848742"/>
          </a:xfrm>
          <a:prstGeom prst="rect">
            <a:avLst/>
          </a:prstGeom>
        </p:spPr>
      </p:pic>
      <p:pic>
        <p:nvPicPr>
          <p:cNvPr id="1026" name="Picture 2" descr="Jenkins als Docker-Compose integration in Portainer">
            <a:extLst>
              <a:ext uri="{FF2B5EF4-FFF2-40B4-BE49-F238E27FC236}">
                <a16:creationId xmlns:a16="http://schemas.microsoft.com/office/drawing/2014/main" id="{6369BE72-8AE9-4C92-B0E0-98E8C82C5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7030" r="5431" b="5754"/>
          <a:stretch/>
        </p:blipFill>
        <p:spPr bwMode="auto">
          <a:xfrm>
            <a:off x="4345876" y="3500804"/>
            <a:ext cx="2476101" cy="11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-0.02995 0.0145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7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01497 -0.0192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-97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11198 0.0134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67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0849 0.0386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19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4518 0.0087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44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5078 0.0421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210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013 0.0277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38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54349BE5-FDBB-42A2-98FB-496E41F66F2C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300818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 and </a:t>
            </a:r>
            <a:r>
              <a:rPr lang="de-DE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de-D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F65DDFE-A835-4887-8241-419FB4A08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r="22596" b="9268"/>
          <a:stretch/>
        </p:blipFill>
        <p:spPr>
          <a:xfrm>
            <a:off x="4412316" y="4444904"/>
            <a:ext cx="2054434" cy="150669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F110C91-1A53-49DC-B636-EAAF2B802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68" y="3090248"/>
            <a:ext cx="2756965" cy="129448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668C36-27E0-40E0-B61F-0CF375B4E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05" y="1981874"/>
            <a:ext cx="2373657" cy="104820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8DF9263-0B21-49E4-88D8-8E9DB5984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64" y="3436754"/>
            <a:ext cx="3194553" cy="7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46F2D03-D01E-44D2-861F-D9B119C09BFC}"/>
              </a:ext>
            </a:extLst>
          </p:cNvPr>
          <p:cNvSpPr/>
          <p:nvPr/>
        </p:nvSpPr>
        <p:spPr>
          <a:xfrm>
            <a:off x="0" y="3724272"/>
            <a:ext cx="9724571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20" y="3698806"/>
            <a:ext cx="9144000" cy="1429789"/>
          </a:xfrm>
        </p:spPr>
        <p:txBody>
          <a:bodyPr lIns="144000" anchor="ctr" anchorCtr="0">
            <a:normAutofit/>
          </a:bodyPr>
          <a:lstStyle/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Demosession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1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744FD93-75B3-4412-9ECE-5C8C8E26E762}"/>
              </a:ext>
            </a:extLst>
          </p:cNvPr>
          <p:cNvSpPr/>
          <p:nvPr/>
        </p:nvSpPr>
        <p:spPr>
          <a:xfrm>
            <a:off x="0" y="3724272"/>
            <a:ext cx="9724571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20" y="3698806"/>
            <a:ext cx="9144000" cy="1429789"/>
          </a:xfrm>
        </p:spPr>
        <p:txBody>
          <a:bodyPr lIns="144000" anchor="ctr" anchorCtr="0">
            <a:normAutofit/>
          </a:bodyPr>
          <a:lstStyle/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5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674B139C-E001-479D-B10B-6A15B6A0E4F9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  <a:endParaRPr lang="de-DE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04192" y="1797771"/>
            <a:ext cx="6856667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Tracking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Authentifizierung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Verteiltes Speichern des Beats</a:t>
            </a:r>
          </a:p>
        </p:txBody>
      </p:sp>
    </p:spTree>
    <p:extLst>
      <p:ext uri="{BB962C8B-B14F-4D97-AF65-F5344CB8AC3E}">
        <p14:creationId xmlns:p14="http://schemas.microsoft.com/office/powerpoint/2010/main" val="249966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1" y="1632882"/>
            <a:ext cx="9144000" cy="2521675"/>
          </a:xfrm>
          <a:noFill/>
        </p:spPr>
        <p:txBody>
          <a:bodyPr>
            <a:noAutofit/>
          </a:bodyPr>
          <a:lstStyle/>
          <a:p>
            <a:pPr algn="l"/>
            <a:r>
              <a:rPr lang="de-DE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DANKE FÜR EURE AUFMERKSAMKEIT</a:t>
            </a:r>
            <a:endParaRPr lang="de-DE" sz="7200" dirty="0">
              <a:solidFill>
                <a:schemeClr val="tx1"/>
              </a:solidFill>
            </a:endParaRPr>
          </a:p>
        </p:txBody>
      </p:sp>
      <p:sp>
        <p:nvSpPr>
          <p:cNvPr id="50" name="Untertitel 2">
            <a:extLst>
              <a:ext uri="{FF2B5EF4-FFF2-40B4-BE49-F238E27FC236}">
                <a16:creationId xmlns:a16="http://schemas.microsoft.com/office/drawing/2014/main" id="{19865DA6-F3AC-40F0-9A15-CD2720FC2FC5}"/>
              </a:ext>
            </a:extLst>
          </p:cNvPr>
          <p:cNvSpPr txBox="1">
            <a:spLocks/>
          </p:cNvSpPr>
          <p:nvPr/>
        </p:nvSpPr>
        <p:spPr>
          <a:xfrm>
            <a:off x="1056861" y="4154557"/>
            <a:ext cx="9144000" cy="14297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Nils Effinghausen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39" name="Datumsplatzhalter 38">
            <a:extLst>
              <a:ext uri="{FF2B5EF4-FFF2-40B4-BE49-F238E27FC236}">
                <a16:creationId xmlns:a16="http://schemas.microsoft.com/office/drawing/2014/main" id="{1C36FDE2-2952-4BCF-A313-545FD1D8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203" y="5980398"/>
            <a:ext cx="2753746" cy="323968"/>
          </a:xfrm>
        </p:spPr>
        <p:txBody>
          <a:bodyPr/>
          <a:lstStyle/>
          <a:p>
            <a:r>
              <a:rPr lang="de-DE" sz="1400" dirty="0"/>
              <a:t>06.04.2022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AAFB9F-99EA-4E7F-BBA2-A2E36CDC3864}"/>
              </a:ext>
            </a:extLst>
          </p:cNvPr>
          <p:cNvSpPr txBox="1"/>
          <p:nvPr/>
        </p:nvSpPr>
        <p:spPr>
          <a:xfrm>
            <a:off x="1056861" y="59350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Source: gitlab.com/heartbeat2</a:t>
            </a:r>
          </a:p>
        </p:txBody>
      </p:sp>
    </p:spTree>
    <p:extLst>
      <p:ext uri="{BB962C8B-B14F-4D97-AF65-F5344CB8AC3E}">
        <p14:creationId xmlns:p14="http://schemas.microsoft.com/office/powerpoint/2010/main" val="351023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50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162B20-2013-43BE-81D1-C4CEEA95113E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82F55511-AE0D-43EC-8D19-2EB5C45B51B7}"/>
              </a:ext>
            </a:extLst>
          </p:cNvPr>
          <p:cNvSpPr txBox="1">
            <a:spLocks/>
          </p:cNvSpPr>
          <p:nvPr/>
        </p:nvSpPr>
        <p:spPr>
          <a:xfrm>
            <a:off x="704192" y="1801010"/>
            <a:ext cx="5391808" cy="45169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Heartbeat – Sinn und </a:t>
            </a:r>
            <a:r>
              <a:rPr lang="en-US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Zweck</a:t>
            </a:r>
            <a:endParaRPr lang="en-US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r>
              <a:rPr lang="en-US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Funktionsweise</a:t>
            </a:r>
            <a:endParaRPr lang="en-US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&amp; Tools</a:t>
            </a:r>
          </a:p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  <a:endParaRPr lang="en-US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A5A4BE8-3C41-47C9-A940-5CE37781E9A6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0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93C5A82-DE4D-4E59-B708-8AD78F7BC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46" y="553634"/>
            <a:ext cx="4234707" cy="57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4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0D0662-F61E-426C-9139-58C3C6F72195}"/>
              </a:ext>
            </a:extLst>
          </p:cNvPr>
          <p:cNvSpPr/>
          <p:nvPr/>
        </p:nvSpPr>
        <p:spPr>
          <a:xfrm>
            <a:off x="0" y="3724272"/>
            <a:ext cx="9724571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20" y="3698806"/>
            <a:ext cx="7349966" cy="1429789"/>
          </a:xfrm>
        </p:spPr>
        <p:txBody>
          <a:bodyPr lIns="144000" anchor="ctr" anchorCtr="0">
            <a:normAutofit/>
          </a:bodyPr>
          <a:lstStyle/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Heartbeat – Sinn und Zweck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3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E29412A-2924-4687-87CC-E7A7D793D11C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8A809B-C4C7-41B2-9987-173B36997143}"/>
              </a:ext>
            </a:extLst>
          </p:cNvPr>
          <p:cNvSpPr txBox="1">
            <a:spLocks/>
          </p:cNvSpPr>
          <p:nvPr/>
        </p:nvSpPr>
        <p:spPr>
          <a:xfrm>
            <a:off x="704192" y="1799771"/>
            <a:ext cx="7567449" cy="46300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Vielzahl an privater Services</a:t>
            </a:r>
          </a:p>
          <a:p>
            <a:pPr marL="900113" lvl="1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gewinnen zunehmend an Bedeutung</a:t>
            </a:r>
          </a:p>
          <a:p>
            <a:pPr marL="449263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</a:p>
          <a:p>
            <a:pPr marL="900113" lvl="1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Internetanschlüsse</a:t>
            </a:r>
          </a:p>
          <a:p>
            <a:pPr marL="900113" lvl="1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Geografisch verteilt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 Systeme</a:t>
            </a:r>
          </a:p>
          <a:p>
            <a:pPr marL="900113" lvl="1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Debian, Ubuntu, Raspbian</a:t>
            </a:r>
          </a:p>
          <a:p>
            <a:pPr marL="900113" lvl="1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X86 / ARM</a:t>
            </a:r>
          </a:p>
          <a:p>
            <a:pPr marL="900113" lvl="1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physisch &amp; virtuell</a:t>
            </a:r>
          </a:p>
        </p:txBody>
      </p:sp>
    </p:spTree>
    <p:extLst>
      <p:ext uri="{BB962C8B-B14F-4D97-AF65-F5344CB8AC3E}">
        <p14:creationId xmlns:p14="http://schemas.microsoft.com/office/powerpoint/2010/main" val="12187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D11663E-650E-4C0A-8F4E-9221512FBA51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Lösung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04192" y="1799771"/>
            <a:ext cx="7567449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Tracking &amp; </a:t>
            </a:r>
            <a:r>
              <a:rPr lang="de-DE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Plattformunabhängig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Nutzung von Open Source</a:t>
            </a:r>
            <a:endParaRPr lang="de-DE" sz="2600" dirty="0">
              <a:solidFill>
                <a:srgbClr val="E2007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228600" algn="l">
              <a:buClr>
                <a:srgbClr val="E20074"/>
              </a:buClr>
              <a:buSzPct val="80000"/>
              <a:buFont typeface="Arial" panose="020B0604020202020204" pitchFamily="34" charset="0"/>
              <a:buChar char="•"/>
            </a:pPr>
            <a:endParaRPr lang="de-DE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3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5F8F149-F522-4B21-A299-CBE89BE4709C}"/>
              </a:ext>
            </a:extLst>
          </p:cNvPr>
          <p:cNvSpPr/>
          <p:nvPr/>
        </p:nvSpPr>
        <p:spPr>
          <a:xfrm>
            <a:off x="0" y="3724272"/>
            <a:ext cx="9724571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BAF26-C7F2-443E-81A0-CF3D21C9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20" y="3698806"/>
            <a:ext cx="9144000" cy="1429789"/>
          </a:xfrm>
        </p:spPr>
        <p:txBody>
          <a:bodyPr lIns="144000" anchor="ctr" anchorCtr="0">
            <a:normAutofit/>
          </a:bodyPr>
          <a:lstStyle/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 &amp; Funktionsweise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BE1B1B2-C9D8-4669-A908-565079A99905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sz="40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28441A-1CAD-49F9-990C-25C60B2A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2" y="1621832"/>
            <a:ext cx="6842235" cy="4694886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D2BF3D7-E8DF-44A6-B458-FD83301B48F6}"/>
              </a:ext>
            </a:extLst>
          </p:cNvPr>
          <p:cNvSpPr txBox="1">
            <a:spLocks/>
          </p:cNvSpPr>
          <p:nvPr/>
        </p:nvSpPr>
        <p:spPr>
          <a:xfrm>
            <a:off x="704192" y="1799771"/>
            <a:ext cx="3941380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 err="1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Containerized</a:t>
            </a:r>
            <a:endParaRPr lang="de-DE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228600" algn="l">
              <a:buClr>
                <a:srgbClr val="E20074"/>
              </a:buClr>
              <a:buSzPct val="80000"/>
              <a:buFont typeface="Arial" panose="020B0604020202020204" pitchFamily="34" charset="0"/>
              <a:buChar char="•"/>
            </a:pPr>
            <a:endParaRPr lang="de-DE" sz="2600" dirty="0">
              <a:solidFill>
                <a:srgbClr val="E200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8B47FFD-0412-4AFE-B9BF-BCF1D76BD2E1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Funktionsweise Client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04192" y="1799771"/>
            <a:ext cx="3941380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Sendet einen </a:t>
            </a:r>
            <a:b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zum Server</a:t>
            </a:r>
          </a:p>
          <a:p>
            <a:pPr marL="900113" lvl="2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Client-ID </a:t>
            </a:r>
          </a:p>
          <a:p>
            <a:pPr marL="900113" lvl="2" indent="-328613" algn="l">
              <a:buClr>
                <a:srgbClr val="E20074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einheitliches Intervall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2F6921-33E2-43D8-BFD6-1C7C54B7C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2" y="1621832"/>
            <a:ext cx="6842236" cy="46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3F38C78-F055-4FDC-8901-1A7057F94D32}"/>
              </a:ext>
            </a:extLst>
          </p:cNvPr>
          <p:cNvSpPr/>
          <p:nvPr/>
        </p:nvSpPr>
        <p:spPr>
          <a:xfrm>
            <a:off x="0" y="0"/>
            <a:ext cx="12192000" cy="1378856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58E7E77-4B59-4237-8003-3CC1C5CAECEA}"/>
              </a:ext>
            </a:extLst>
          </p:cNvPr>
          <p:cNvSpPr txBox="1">
            <a:spLocks/>
          </p:cNvSpPr>
          <p:nvPr/>
        </p:nvSpPr>
        <p:spPr>
          <a:xfrm>
            <a:off x="351183" y="293302"/>
            <a:ext cx="91440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Funktionsweise Server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BAB564-4C8A-44A7-9771-E1A0C15DD88D}"/>
              </a:ext>
            </a:extLst>
          </p:cNvPr>
          <p:cNvSpPr txBox="1">
            <a:spLocks/>
          </p:cNvSpPr>
          <p:nvPr/>
        </p:nvSpPr>
        <p:spPr>
          <a:xfrm>
            <a:off x="704192" y="1804144"/>
            <a:ext cx="3941380" cy="43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der Beats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Auskunft über </a:t>
            </a:r>
            <a:b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Client-Status</a:t>
            </a:r>
          </a:p>
          <a:p>
            <a:pPr marL="449263" lvl="1" indent="-334963" algn="l">
              <a:buClr>
                <a:srgbClr val="E20074"/>
              </a:buClr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E200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BEC552-D082-4EF9-81CB-E93DBB24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1" y="1621832"/>
            <a:ext cx="6842237" cy="46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4680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277</Words>
  <Application>Microsoft Office PowerPoint</Application>
  <PresentationFormat>Breitbild</PresentationFormat>
  <Paragraphs>94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Paket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MaibornWolff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</dc:title>
  <dc:creator>Nils Effinghausen</dc:creator>
  <cp:lastModifiedBy>Nils Effinghausen</cp:lastModifiedBy>
  <cp:revision>17</cp:revision>
  <dcterms:created xsi:type="dcterms:W3CDTF">2022-03-26T11:47:18Z</dcterms:created>
  <dcterms:modified xsi:type="dcterms:W3CDTF">2022-04-07T07:19:55Z</dcterms:modified>
</cp:coreProperties>
</file>