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/wBijus4rUyVG2JnzD/fO0cRA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50846B-78C2-4E1D-B0DB-BCD3DA4C145F}">
  <a:tblStyle styleId="{6350846B-78C2-4E1D-B0DB-BCD3DA4C145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“InventaPro</a:t>
            </a:r>
            <a:r>
              <a:rPr b="0" i="0" lang="es-MX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5" name="Google Shape;1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0"/>
          <p:cNvSpPr txBox="1"/>
          <p:nvPr/>
        </p:nvSpPr>
        <p:spPr>
          <a:xfrm>
            <a:off x="0" y="738260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77" name="Google Shape;177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10"/>
          <p:cNvSpPr txBox="1"/>
          <p:nvPr/>
        </p:nvSpPr>
        <p:spPr>
          <a:xfrm>
            <a:off x="136188" y="368928"/>
            <a:ext cx="3619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“InventaPro:”</a:t>
            </a:r>
            <a:endParaRPr/>
          </a:p>
        </p:txBody>
      </p:sp>
      <p:sp>
        <p:nvSpPr>
          <p:cNvPr id="179" name="Google Shape;179;p10"/>
          <p:cNvSpPr/>
          <p:nvPr/>
        </p:nvSpPr>
        <p:spPr>
          <a:xfrm>
            <a:off x="1387153" y="1680641"/>
            <a:ext cx="8769219" cy="1903477"/>
          </a:xfrm>
          <a:prstGeom prst="roundRect">
            <a:avLst>
              <a:gd fmla="val 4049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 Code: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Editor utilizado para escribir y organizar el código del sistema.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Workbench: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Herramienta gráfica para modelar y gestionar la base de datos.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Git: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control de versiones y colaboración en el desarrollo.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Angular: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desarrollar el frontend y crear una experiencia de usuario dinámica.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4" name="Google Shape;1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1"/>
          <p:cNvSpPr txBox="1"/>
          <p:nvPr/>
        </p:nvSpPr>
        <p:spPr>
          <a:xfrm>
            <a:off x="1" y="879082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905460" y="2024081"/>
            <a:ext cx="10856307" cy="2245840"/>
          </a:xfrm>
          <a:prstGeom prst="roundRect">
            <a:avLst>
              <a:gd fmla="val 4049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tiempo: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combinación del semestre académico limitado y la complejidad del proyecto dificultó cumplir con las fechas.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Rediseño de la base de datos: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conexiones iniciales no contemplaban todas las situaciones necesarias, lo que requirió ajustes y consumió más tiempo del esperado.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Presión por cumplir con todas las fases: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Hubo necesidad de priorizar funciones esenciales para avanzar en el proyecto.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1" name="Google Shape;1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2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MX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MX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MX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MX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MX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MX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MX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MX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MX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“InventaPro:”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/>
          <p:nvPr/>
        </p:nvSpPr>
        <p:spPr>
          <a:xfrm>
            <a:off x="272717" y="2129558"/>
            <a:ext cx="5285356" cy="3597593"/>
          </a:xfrm>
          <a:prstGeom prst="roundRect">
            <a:avLst>
              <a:gd fmla="val 292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empresas con muchas sucursales enfrentan problemas para llevar un control eficiente de inventarios. Esto puede provocar: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Desabastecimientos: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Falta de productos cuando se necesitan.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633929" y="2129558"/>
            <a:ext cx="4624621" cy="3597593"/>
          </a:xfrm>
          <a:prstGeom prst="roundRect">
            <a:avLst>
              <a:gd fmla="val 2323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sistema de gestión de inventario que: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Ayude a organizar mejor los inventarios.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Centralice el control desde una sucursal principal.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Optimice el flujo de stock y permita una distribución equilibrada.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646823" y="3724825"/>
            <a:ext cx="898356" cy="6463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-3" y="1112953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4"/>
          <p:cNvSpPr txBox="1"/>
          <p:nvPr/>
        </p:nvSpPr>
        <p:spPr>
          <a:xfrm>
            <a:off x="1" y="358237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614514" y="1734958"/>
            <a:ext cx="10962967" cy="1081040"/>
          </a:xfrm>
          <a:prstGeom prst="roundRect">
            <a:avLst>
              <a:gd fmla="val 84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Hacer un sistema que permita a las empresas con múltiples sucursales manejar sus inventarios de manera sencilla, eficiente y rentable.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4" y="4235106"/>
            <a:ext cx="10962967" cy="1422744"/>
          </a:xfrm>
          <a:prstGeom prst="roundRect">
            <a:avLst>
              <a:gd fmla="val 6819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>
                <a:solidFill>
                  <a:schemeClr val="dk1"/>
                </a:solidFill>
              </a:rPr>
              <a:t>•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sistema seguro con roles y permisos.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>
                <a:solidFill>
                  <a:schemeClr val="dk1"/>
                </a:solidFill>
              </a:rPr>
              <a:t>•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dashboard para visualizar información importante.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>
                <a:solidFill>
                  <a:schemeClr val="dk1"/>
                </a:solidFill>
              </a:rPr>
              <a:t>•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funciones para registrar, actualizar y gestionar productos e inventarios.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>
                <a:solidFill>
                  <a:schemeClr val="dk1"/>
                </a:solidFill>
              </a:rPr>
              <a:t>•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alertas automáticas cuando los niveles de inventario sean bajos.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36188" y="368928"/>
            <a:ext cx="3619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“InventaPro:”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0" y="74284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2" name="Google Shape;132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5"/>
          <p:cNvSpPr/>
          <p:nvPr/>
        </p:nvSpPr>
        <p:spPr>
          <a:xfrm>
            <a:off x="614514" y="1668379"/>
            <a:ext cx="10856307" cy="3313196"/>
          </a:xfrm>
          <a:prstGeom prst="roundRect">
            <a:avLst>
              <a:gd fmla="val 4049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(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que el proyecto incluye</a:t>
            </a: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sistema para registrar, actualizar productos.</a:t>
            </a:r>
            <a:endParaRPr/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para ver inventarios por sucursal.</a:t>
            </a:r>
            <a:endParaRPr/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Alertas automáticas para niveles bajos de productos</a:t>
            </a:r>
            <a:endParaRPr/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Generación de reportes con información importante para la toma de decisiones.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que el proyecto no incluye</a:t>
            </a: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aplicación móvil.</a:t>
            </a:r>
            <a:endParaRPr/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Escaneo de códigos de barras o QR.</a:t>
            </a:r>
            <a:endParaRPr/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Rastreo en tiempo real de productos con GPS.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136188" y="368928"/>
            <a:ext cx="3619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“InventaPro:”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1" y="992902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6"/>
          <p:cNvSpPr/>
          <p:nvPr/>
        </p:nvSpPr>
        <p:spPr>
          <a:xfrm>
            <a:off x="1513025" y="2057851"/>
            <a:ext cx="8520300" cy="3356700"/>
          </a:xfrm>
          <a:prstGeom prst="roundRect">
            <a:avLst>
              <a:gd fmla="val 4049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se está haciendo este proyecto?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Kanban: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>
                <a:solidFill>
                  <a:schemeClr val="dk1"/>
                </a:solidFill>
              </a:rPr>
              <a:t>•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Tablero visual con columnas como “Por hacer”, “En progreso” y “Completado”.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>
                <a:solidFill>
                  <a:schemeClr val="dk1"/>
                </a:solidFill>
              </a:rPr>
              <a:t>•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Ayuda a organizar el flujo de trabajo y priorizar tareas.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(para documentación):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>
                <a:solidFill>
                  <a:schemeClr val="dk1"/>
                </a:solidFill>
              </a:rPr>
              <a:t>•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División del trabajo en ciclos cortos (</a:t>
            </a:r>
            <a:r>
              <a:rPr i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sprints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>
                <a:solidFill>
                  <a:schemeClr val="dk1"/>
                </a:solidFill>
              </a:rPr>
              <a:t>•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Ayuda a hacer entregas rápidas(ya que permite avanzar por partes) y mejora continua (al final de cada sprint se revisa y se hace ajustes).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136188" y="368928"/>
            <a:ext cx="3619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“InventaPro:”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/>
          <p:nvPr/>
        </p:nvSpPr>
        <p:spPr>
          <a:xfrm>
            <a:off x="1" y="1155656"/>
            <a:ext cx="1219199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(aquí se pone la gantt)Cronograma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51" name="Google Shape;151;p7"/>
          <p:cNvGraphicFramePr/>
          <p:nvPr/>
        </p:nvGraphicFramePr>
        <p:xfrm>
          <a:off x="1248696" y="25957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{6350846B-78C2-4E1D-B0DB-BCD3DA4C145F}</a:tableStyleId>
              </a:tblPr>
              <a:tblGrid>
                <a:gridCol w="1245550"/>
                <a:gridCol w="494150"/>
                <a:gridCol w="482175"/>
                <a:gridCol w="484950"/>
                <a:gridCol w="484950"/>
                <a:gridCol w="482175"/>
                <a:gridCol w="482175"/>
                <a:gridCol w="482175"/>
                <a:gridCol w="482175"/>
                <a:gridCol w="482175"/>
                <a:gridCol w="482175"/>
                <a:gridCol w="482175"/>
                <a:gridCol w="484025"/>
                <a:gridCol w="484025"/>
                <a:gridCol w="484025"/>
                <a:gridCol w="484025"/>
                <a:gridCol w="484025"/>
                <a:gridCol w="140125"/>
                <a:gridCol w="484025"/>
                <a:gridCol w="484025"/>
                <a:gridCol w="140125"/>
              </a:tblGrid>
              <a:tr h="52447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  <a:tc hMerge="1"/>
                <a:tc hMerge="1"/>
              </a:tr>
              <a:tr h="540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8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MX" sz="8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Describe actividades del punto anterior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7"/>
          <p:cNvSpPr txBox="1"/>
          <p:nvPr/>
        </p:nvSpPr>
        <p:spPr>
          <a:xfrm>
            <a:off x="136188" y="368928"/>
            <a:ext cx="3619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“InventaPro:”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7" name="Google Shape;1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 txBox="1"/>
          <p:nvPr/>
        </p:nvSpPr>
        <p:spPr>
          <a:xfrm>
            <a:off x="0" y="62711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</p:txBody>
      </p:sp>
      <p:cxnSp>
        <p:nvCxnSpPr>
          <p:cNvPr id="159" name="Google Shape;159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0" name="Google Shape;160;p8"/>
          <p:cNvPicPr preferRelativeResize="0"/>
          <p:nvPr/>
        </p:nvPicPr>
        <p:blipFill rotWithShape="1">
          <a:blip r:embed="rId4">
            <a:alphaModFix/>
          </a:blip>
          <a:srcRect b="4202" l="7274" r="11461" t="4549"/>
          <a:stretch/>
        </p:blipFill>
        <p:spPr>
          <a:xfrm>
            <a:off x="3151426" y="1425851"/>
            <a:ext cx="5432724" cy="5178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136188" y="368928"/>
            <a:ext cx="3619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“InventaPro:”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6" name="Google Shape;1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593" y="-27325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9"/>
          <p:cNvSpPr txBox="1"/>
          <p:nvPr/>
        </p:nvSpPr>
        <p:spPr>
          <a:xfrm>
            <a:off x="3755570" y="-65374"/>
            <a:ext cx="43270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68" name="Google Shape;168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9"/>
          <p:cNvSpPr txBox="1"/>
          <p:nvPr/>
        </p:nvSpPr>
        <p:spPr>
          <a:xfrm>
            <a:off x="136187" y="34556"/>
            <a:ext cx="3619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“InventaPro:”</a:t>
            </a:r>
            <a:endParaRPr/>
          </a:p>
        </p:txBody>
      </p:sp>
      <p:pic>
        <p:nvPicPr>
          <p:cNvPr id="170" name="Google Shape;17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563" y="510875"/>
            <a:ext cx="9029102" cy="63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