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abad83f3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abad83f3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abad83f3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abad83f3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abad83f3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abad83f3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abad83f3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abad83f3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abad83f3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abad83f3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abad83f3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abad83f3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abad83f3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abad83f3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abad83f3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abad83f3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InventaPro: Solución Integral para la Gestión de Inventarios en Empresas con Múltiples Sucursales</a:t>
            </a:r>
            <a:endParaRPr/>
          </a:p>
        </p:txBody>
      </p:sp>
      <p:sp>
        <p:nvSpPr>
          <p:cNvPr id="86" name="Google Shape;86;p13"/>
          <p:cNvSpPr txBox="1"/>
          <p:nvPr>
            <p:ph idx="1" type="subTitle"/>
          </p:nvPr>
        </p:nvSpPr>
        <p:spPr>
          <a:xfrm>
            <a:off x="598100" y="2715937"/>
            <a:ext cx="8222100" cy="838800"/>
          </a:xfrm>
          <a:prstGeom prst="rect">
            <a:avLst/>
          </a:prstGeom>
        </p:spPr>
        <p:txBody>
          <a:bodyPr anchorCtr="0" anchor="t" bIns="91425" lIns="91425" spcFirstLastPara="1" rIns="91425" wrap="square" tIns="91425">
            <a:normAutofit/>
          </a:bodyPr>
          <a:lstStyle/>
          <a:p>
            <a:pPr indent="0" lvl="0" marL="0" rtl="0" algn="just">
              <a:lnSpc>
                <a:spcPct val="80000"/>
              </a:lnSpc>
              <a:spcBef>
                <a:spcPts val="0"/>
              </a:spcBef>
              <a:spcAft>
                <a:spcPts val="0"/>
              </a:spcAft>
              <a:buNone/>
            </a:pPr>
            <a:r>
              <a:rPr lang="es" sz="1012"/>
              <a:t>Integrantes:</a:t>
            </a:r>
            <a:endParaRPr sz="1012"/>
          </a:p>
          <a:p>
            <a:pPr indent="-292893" lvl="0" marL="457200" rtl="0" algn="just">
              <a:lnSpc>
                <a:spcPct val="80000"/>
              </a:lnSpc>
              <a:spcBef>
                <a:spcPts val="0"/>
              </a:spcBef>
              <a:spcAft>
                <a:spcPts val="0"/>
              </a:spcAft>
              <a:buSzPts val="1013"/>
              <a:buChar char="●"/>
            </a:pPr>
            <a:r>
              <a:rPr lang="es" sz="1012"/>
              <a:t>Julio Navarro</a:t>
            </a:r>
            <a:endParaRPr sz="1012"/>
          </a:p>
          <a:p>
            <a:pPr indent="-292893" lvl="0" marL="457200" rtl="0" algn="just">
              <a:lnSpc>
                <a:spcPct val="80000"/>
              </a:lnSpc>
              <a:spcBef>
                <a:spcPts val="0"/>
              </a:spcBef>
              <a:spcAft>
                <a:spcPts val="0"/>
              </a:spcAft>
              <a:buSzPts val="1013"/>
              <a:buChar char="●"/>
            </a:pPr>
            <a:r>
              <a:rPr lang="es" sz="1012"/>
              <a:t>Luis Navarrete</a:t>
            </a:r>
            <a:endParaRPr sz="1012"/>
          </a:p>
          <a:p>
            <a:pPr indent="-292893" lvl="0" marL="457200" rtl="0" algn="just">
              <a:lnSpc>
                <a:spcPct val="80000"/>
              </a:lnSpc>
              <a:spcBef>
                <a:spcPts val="0"/>
              </a:spcBef>
              <a:spcAft>
                <a:spcPts val="0"/>
              </a:spcAft>
              <a:buSzPts val="1013"/>
              <a:buChar char="●"/>
            </a:pPr>
            <a:r>
              <a:rPr lang="es" sz="1012"/>
              <a:t>Cristopher Flores</a:t>
            </a:r>
            <a:endParaRPr sz="101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 de la Presentación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Hoy les presentaremos InventaPro, una innovadora solución para optimizar la gestión de inventarios en empresas con múltiples sucursales. Nuestro objetivo es mostrar cómo InventaPro puede transformar la forma en que su empresa maneja los inventarios, mejorando la eficiencia operativa y reduciendo costos.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Descripción del Proyecto</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InventaPro es un sistema integral de gestión de inventarios diseñado para empresas con múltiples sucursales. Su enfoque central es la administración eficiente del stock, con una sucursal principal que distribuye a otras, asegurando un suministro balanceado en todas las ubicaciones.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 a Resolver</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¿Por qué es necesario InventaPro?</a:t>
            </a:r>
            <a:endParaRPr/>
          </a:p>
          <a:p>
            <a:pPr indent="-342900" lvl="0" marL="457200" rtl="0" algn="l">
              <a:spcBef>
                <a:spcPts val="1200"/>
              </a:spcBef>
              <a:spcAft>
                <a:spcPts val="0"/>
              </a:spcAft>
              <a:buSzPts val="1800"/>
              <a:buChar char="●"/>
            </a:pPr>
            <a:r>
              <a:rPr lang="es"/>
              <a:t>Las empresas con múltiples sucursales enfrentan problemas de desabastecimiento o exceso de inventario, afectando la eficiencia operativa y la satisfacción del cliente. InventaPro soluciona esto al centralizar la distribución y optimizar el flujo de inventarios.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Relevancia del Proyecto en el Campo Laboral</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gestión de inventarios es importante en sectores como retail, supermercados y fabricación de productos. InventaPro facilita la administración de recursos y permite una mejor toma de decisiones basadas en datos precisos.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Aporte de Valor del Proyecto</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beneficios ofrece InventaPro?</a:t>
            </a:r>
            <a:endParaRPr/>
          </a:p>
          <a:p>
            <a:pPr indent="-342900" lvl="0" marL="457200" rtl="0" algn="l">
              <a:spcBef>
                <a:spcPts val="1200"/>
              </a:spcBef>
              <a:spcAft>
                <a:spcPts val="0"/>
              </a:spcAft>
              <a:buSzPts val="1800"/>
              <a:buChar char="●"/>
            </a:pPr>
            <a:r>
              <a:rPr lang="es"/>
              <a:t>Control de stock.</a:t>
            </a:r>
            <a:endParaRPr/>
          </a:p>
          <a:p>
            <a:pPr indent="-342900" lvl="0" marL="457200" rtl="0" algn="l">
              <a:spcBef>
                <a:spcPts val="0"/>
              </a:spcBef>
              <a:spcAft>
                <a:spcPts val="0"/>
              </a:spcAft>
              <a:buSzPts val="1800"/>
              <a:buChar char="●"/>
            </a:pPr>
            <a:r>
              <a:rPr lang="es"/>
              <a:t>Reduce costos operativos.</a:t>
            </a:r>
            <a:endParaRPr/>
          </a:p>
          <a:p>
            <a:pPr indent="-342900" lvl="0" marL="457200" rtl="0" algn="l">
              <a:spcBef>
                <a:spcPts val="0"/>
              </a:spcBef>
              <a:spcAft>
                <a:spcPts val="0"/>
              </a:spcAft>
              <a:buSzPts val="1800"/>
              <a:buChar char="●"/>
            </a:pPr>
            <a:r>
              <a:rPr lang="es"/>
              <a:t>Minimiza errores humanos y claridad de registro.</a:t>
            </a:r>
            <a:endParaRPr/>
          </a:p>
          <a:p>
            <a:pPr indent="-342900" lvl="0" marL="457200" rtl="0" algn="l">
              <a:spcBef>
                <a:spcPts val="0"/>
              </a:spcBef>
              <a:spcAft>
                <a:spcPts val="0"/>
              </a:spcAft>
              <a:buSzPts val="1800"/>
              <a:buChar char="●"/>
            </a:pPr>
            <a:r>
              <a:rPr lang="es"/>
              <a:t>Se adapta a las necesidades de cada sucursal.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Características Principales de InventaPro</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Gestión Integral de Inventarios.</a:t>
            </a:r>
            <a:endParaRPr/>
          </a:p>
          <a:p>
            <a:pPr indent="-342900" lvl="0" marL="457200" rtl="0" algn="l">
              <a:spcBef>
                <a:spcPts val="0"/>
              </a:spcBef>
              <a:spcAft>
                <a:spcPts val="0"/>
              </a:spcAft>
              <a:buSzPts val="1800"/>
              <a:buChar char="●"/>
            </a:pPr>
            <a:r>
              <a:rPr lang="es"/>
              <a:t>Autenticación Segura.</a:t>
            </a:r>
            <a:endParaRPr/>
          </a:p>
          <a:p>
            <a:pPr indent="-342900" lvl="0" marL="457200" rtl="0" algn="l">
              <a:spcBef>
                <a:spcPts val="0"/>
              </a:spcBef>
              <a:spcAft>
                <a:spcPts val="0"/>
              </a:spcAft>
              <a:buSzPts val="1800"/>
              <a:buChar char="●"/>
            </a:pPr>
            <a:r>
              <a:rPr lang="es"/>
              <a:t>Panel Administrativo con KPIs.</a:t>
            </a:r>
            <a:endParaRPr/>
          </a:p>
          <a:p>
            <a:pPr indent="-342900" lvl="0" marL="457200" rtl="0" algn="l">
              <a:spcBef>
                <a:spcPts val="0"/>
              </a:spcBef>
              <a:spcAft>
                <a:spcPts val="0"/>
              </a:spcAft>
              <a:buSzPts val="1800"/>
              <a:buChar char="●"/>
            </a:pPr>
            <a:r>
              <a:rPr lang="es"/>
              <a:t>Alertas Automáticas y Soporte de Roles.</a:t>
            </a:r>
            <a:endParaRPr/>
          </a:p>
          <a:p>
            <a:pPr indent="-342900" lvl="0" marL="457200" rtl="0" algn="l">
              <a:spcBef>
                <a:spcPts val="0"/>
              </a:spcBef>
              <a:spcAft>
                <a:spcPts val="0"/>
              </a:spcAft>
              <a:buSzPts val="1800"/>
              <a:buChar char="●"/>
            </a:pPr>
            <a:r>
              <a:rPr lang="es"/>
              <a:t>APIs para Integración con Otros Sistemas.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Metodología de Desarrollo Utilizada</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Metodología Kanban: Un enfoque ágil para el desarrollo de software.</a:t>
            </a:r>
            <a:endParaRPr/>
          </a:p>
          <a:p>
            <a:pPr indent="-342900" lvl="0" marL="457200" rtl="0" algn="l">
              <a:spcBef>
                <a:spcPts val="1200"/>
              </a:spcBef>
              <a:spcAft>
                <a:spcPts val="0"/>
              </a:spcAft>
              <a:buSzPts val="1800"/>
              <a:buChar char="●"/>
            </a:pPr>
            <a:r>
              <a:rPr lang="es"/>
              <a:t>Visualización del flujo de trabajo.</a:t>
            </a:r>
            <a:endParaRPr/>
          </a:p>
          <a:p>
            <a:pPr indent="-342900" lvl="0" marL="457200" rtl="0" algn="l">
              <a:spcBef>
                <a:spcPts val="0"/>
              </a:spcBef>
              <a:spcAft>
                <a:spcPts val="0"/>
              </a:spcAft>
              <a:buSzPts val="1800"/>
              <a:buChar char="●"/>
            </a:pPr>
            <a:r>
              <a:rPr lang="es"/>
              <a:t>Optimización continua de procesos.</a:t>
            </a:r>
            <a:endParaRPr/>
          </a:p>
          <a:p>
            <a:pPr indent="-342900" lvl="0" marL="457200" rtl="0" algn="l">
              <a:spcBef>
                <a:spcPts val="0"/>
              </a:spcBef>
              <a:spcAft>
                <a:spcPts val="0"/>
              </a:spcAft>
              <a:buSzPts val="1800"/>
              <a:buChar char="●"/>
            </a:pPr>
            <a:r>
              <a:rPr lang="es"/>
              <a:t>Entrega incremental de valor.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Comentario final</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InventaPro no solo es una herramienta de gestión de inventarios, sino una solución estratégica para optimizar las operaciones de su empresa, reducir costos y mejorar la eficiencia.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