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handoutMasterIdLst>
    <p:handoutMasterId r:id="rId31"/>
  </p:handoutMasterIdLst>
  <p:sldIdLst>
    <p:sldId id="489" r:id="rId5"/>
    <p:sldId id="356" r:id="rId6"/>
    <p:sldId id="726" r:id="rId7"/>
    <p:sldId id="725" r:id="rId8"/>
    <p:sldId id="731" r:id="rId9"/>
    <p:sldId id="727" r:id="rId10"/>
    <p:sldId id="732" r:id="rId11"/>
    <p:sldId id="735" r:id="rId12"/>
    <p:sldId id="734" r:id="rId13"/>
    <p:sldId id="728" r:id="rId14"/>
    <p:sldId id="733" r:id="rId15"/>
    <p:sldId id="739" r:id="rId16"/>
    <p:sldId id="737" r:id="rId17"/>
    <p:sldId id="736" r:id="rId18"/>
    <p:sldId id="740" r:id="rId19"/>
    <p:sldId id="743" r:id="rId20"/>
    <p:sldId id="742" r:id="rId21"/>
    <p:sldId id="744" r:id="rId22"/>
    <p:sldId id="745" r:id="rId23"/>
    <p:sldId id="746" r:id="rId24"/>
    <p:sldId id="747" r:id="rId25"/>
    <p:sldId id="738" r:id="rId26"/>
    <p:sldId id="488" r:id="rId27"/>
    <p:sldId id="724" r:id="rId28"/>
    <p:sldId id="686"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26"/>
            <p14:sldId id="725"/>
            <p14:sldId id="731"/>
            <p14:sldId id="727"/>
            <p14:sldId id="732"/>
            <p14:sldId id="735"/>
            <p14:sldId id="734"/>
            <p14:sldId id="728"/>
            <p14:sldId id="733"/>
            <p14:sldId id="739"/>
            <p14:sldId id="737"/>
            <p14:sldId id="736"/>
            <p14:sldId id="740"/>
            <p14:sldId id="743"/>
            <p14:sldId id="742"/>
            <p14:sldId id="744"/>
            <p14:sldId id="745"/>
            <p14:sldId id="746"/>
            <p14:sldId id="747"/>
            <p14:sldId id="738"/>
            <p14:sldId id="488"/>
            <p14:sldId id="724"/>
            <p14:sldId id="686"/>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953735"/>
    <a:srgbClr val="006600"/>
    <a:srgbClr val="99FF33"/>
    <a:srgbClr val="77933C"/>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547E6-2290-FF4D-BDC1-C2513456DEA1}" v="1" dt="2024-08-20T14:40:49.9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autoAdjust="0"/>
    <p:restoredTop sz="96301" autoAdjust="0"/>
  </p:normalViewPr>
  <p:slideViewPr>
    <p:cSldViewPr snapToGrid="0" snapToObjects="1">
      <p:cViewPr varScale="1">
        <p:scale>
          <a:sx n="170" d="100"/>
          <a:sy n="170" d="100"/>
        </p:scale>
        <p:origin x="6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081CA187-EFC9-4918-9672-177AFB10868E}"/>
    <pc:docChg chg="undo redo custSel addSld delSld modSld sldOrd modSection">
      <pc:chgData name="Navarro Ulloa, Luis Enrique" userId="adde1b74-f296-445a-8659-1214c6e2ca22" providerId="ADAL" clId="{081CA187-EFC9-4918-9672-177AFB10868E}" dt="2022-10-26T03:44:22.600" v="31540" actId="20577"/>
      <pc:docMkLst>
        <pc:docMk/>
      </pc:docMkLst>
      <pc:sldChg chg="modSp mod">
        <pc:chgData name="Navarro Ulloa, Luis Enrique" userId="adde1b74-f296-445a-8659-1214c6e2ca22" providerId="ADAL" clId="{081CA187-EFC9-4918-9672-177AFB10868E}" dt="2022-10-26T03:34:06.420" v="31455" actId="20577"/>
        <pc:sldMkLst>
          <pc:docMk/>
          <pc:sldMk cId="2160042395" sldId="356"/>
        </pc:sldMkLst>
        <pc:spChg chg="mod">
          <ac:chgData name="Navarro Ulloa, Luis Enrique" userId="adde1b74-f296-445a-8659-1214c6e2ca22" providerId="ADAL" clId="{081CA187-EFC9-4918-9672-177AFB10868E}" dt="2022-10-26T03:34:06.420" v="31455" actId="20577"/>
          <ac:spMkLst>
            <pc:docMk/>
            <pc:sldMk cId="2160042395" sldId="356"/>
            <ac:spMk id="26" creationId="{8B19BD8D-CC08-F0D2-D11A-71C7C0641D21}"/>
          </ac:spMkLst>
        </pc:spChg>
        <pc:spChg chg="mod">
          <ac:chgData name="Navarro Ulloa, Luis Enrique" userId="adde1b74-f296-445a-8659-1214c6e2ca22" providerId="ADAL" clId="{081CA187-EFC9-4918-9672-177AFB10868E}" dt="2022-10-26T03:31:52.361" v="31425" actId="20577"/>
          <ac:spMkLst>
            <pc:docMk/>
            <pc:sldMk cId="2160042395" sldId="356"/>
            <ac:spMk id="27" creationId="{7505DBDB-6DEB-B6E7-6713-121821D19602}"/>
          </ac:spMkLst>
        </pc:spChg>
      </pc:sldChg>
      <pc:sldChg chg="modSp">
        <pc:chgData name="Navarro Ulloa, Luis Enrique" userId="adde1b74-f296-445a-8659-1214c6e2ca22" providerId="ADAL" clId="{081CA187-EFC9-4918-9672-177AFB10868E}" dt="2022-10-26T03:44:22.600" v="31540" actId="20577"/>
        <pc:sldMkLst>
          <pc:docMk/>
          <pc:sldMk cId="2723586299" sldId="488"/>
        </pc:sldMkLst>
        <pc:spChg chg="mod">
          <ac:chgData name="Navarro Ulloa, Luis Enrique" userId="adde1b74-f296-445a-8659-1214c6e2ca22" providerId="ADAL" clId="{081CA187-EFC9-4918-9672-177AFB10868E}" dt="2022-10-26T03:44:22.600" v="31540" actId="20577"/>
          <ac:spMkLst>
            <pc:docMk/>
            <pc:sldMk cId="2723586299" sldId="488"/>
            <ac:spMk id="29" creationId="{3DCD8C22-0BA2-1FB7-3948-72DFE0F15594}"/>
          </ac:spMkLst>
        </pc:spChg>
      </pc:sldChg>
      <pc:sldChg chg="modSp mod">
        <pc:chgData name="Navarro Ulloa, Luis Enrique" userId="adde1b74-f296-445a-8659-1214c6e2ca22" providerId="ADAL" clId="{081CA187-EFC9-4918-9672-177AFB10868E}" dt="2022-10-26T03:32:38.825" v="31454" actId="20577"/>
        <pc:sldMkLst>
          <pc:docMk/>
          <pc:sldMk cId="1164000542" sldId="489"/>
        </pc:sldMkLst>
        <pc:spChg chg="mod">
          <ac:chgData name="Navarro Ulloa, Luis Enrique" userId="adde1b74-f296-445a-8659-1214c6e2ca22" providerId="ADAL" clId="{081CA187-EFC9-4918-9672-177AFB10868E}" dt="2022-10-26T03:32:38.825" v="31454" actId="20577"/>
          <ac:spMkLst>
            <pc:docMk/>
            <pc:sldMk cId="1164000542" sldId="489"/>
            <ac:spMk id="10" creationId="{B08B2BB0-25A8-51DD-1E72-4A1ECB509AE5}"/>
          </ac:spMkLst>
        </pc:spChg>
      </pc:sldChg>
      <pc:sldChg chg="del">
        <pc:chgData name="Navarro Ulloa, Luis Enrique" userId="adde1b74-f296-445a-8659-1214c6e2ca22" providerId="ADAL" clId="{081CA187-EFC9-4918-9672-177AFB10868E}" dt="2022-10-25T20:25:23.990" v="8824" actId="47"/>
        <pc:sldMkLst>
          <pc:docMk/>
          <pc:sldMk cId="3179782445" sldId="673"/>
        </pc:sldMkLst>
      </pc:sldChg>
      <pc:sldChg chg="del">
        <pc:chgData name="Navarro Ulloa, Luis Enrique" userId="adde1b74-f296-445a-8659-1214c6e2ca22" providerId="ADAL" clId="{081CA187-EFC9-4918-9672-177AFB10868E}" dt="2022-10-25T20:25:23.990" v="8824" actId="47"/>
        <pc:sldMkLst>
          <pc:docMk/>
          <pc:sldMk cId="3737912932" sldId="676"/>
        </pc:sldMkLst>
      </pc:sldChg>
      <pc:sldChg chg="del">
        <pc:chgData name="Navarro Ulloa, Luis Enrique" userId="adde1b74-f296-445a-8659-1214c6e2ca22" providerId="ADAL" clId="{081CA187-EFC9-4918-9672-177AFB10868E}" dt="2022-10-25T20:25:23.990" v="8824" actId="47"/>
        <pc:sldMkLst>
          <pc:docMk/>
          <pc:sldMk cId="2361937184" sldId="677"/>
        </pc:sldMkLst>
      </pc:sldChg>
      <pc:sldChg chg="del">
        <pc:chgData name="Navarro Ulloa, Luis Enrique" userId="adde1b74-f296-445a-8659-1214c6e2ca22" providerId="ADAL" clId="{081CA187-EFC9-4918-9672-177AFB10868E}" dt="2022-10-25T20:25:23.990" v="8824" actId="47"/>
        <pc:sldMkLst>
          <pc:docMk/>
          <pc:sldMk cId="9585181" sldId="678"/>
        </pc:sldMkLst>
      </pc:sldChg>
      <pc:sldChg chg="addSp modSp mod ord modAnim">
        <pc:chgData name="Navarro Ulloa, Luis Enrique" userId="adde1b74-f296-445a-8659-1214c6e2ca22" providerId="ADAL" clId="{081CA187-EFC9-4918-9672-177AFB10868E}" dt="2022-10-26T02:15:41.973" v="26352"/>
        <pc:sldMkLst>
          <pc:docMk/>
          <pc:sldMk cId="2641288620" sldId="686"/>
        </pc:sldMkLst>
        <pc:spChg chg="mod">
          <ac:chgData name="Navarro Ulloa, Luis Enrique" userId="adde1b74-f296-445a-8659-1214c6e2ca22" providerId="ADAL" clId="{081CA187-EFC9-4918-9672-177AFB10868E}" dt="2022-10-25T20:48:41.150" v="9934" actId="20577"/>
          <ac:spMkLst>
            <pc:docMk/>
            <pc:sldMk cId="2641288620" sldId="686"/>
            <ac:spMk id="3" creationId="{F7CB12EE-BC16-FA24-6BAF-D90C5DCE3FC2}"/>
          </ac:spMkLst>
        </pc:spChg>
        <pc:spChg chg="add mod">
          <ac:chgData name="Navarro Ulloa, Luis Enrique" userId="adde1b74-f296-445a-8659-1214c6e2ca22" providerId="ADAL" clId="{081CA187-EFC9-4918-9672-177AFB10868E}" dt="2022-10-25T16:32:19.193" v="206" actId="1076"/>
          <ac:spMkLst>
            <pc:docMk/>
            <pc:sldMk cId="2641288620" sldId="686"/>
            <ac:spMk id="5" creationId="{BCCCB112-D660-32EB-4AC6-A679D71F1A28}"/>
          </ac:spMkLst>
        </pc:spChg>
        <pc:spChg chg="mod">
          <ac:chgData name="Navarro Ulloa, Luis Enrique" userId="adde1b74-f296-445a-8659-1214c6e2ca22" providerId="ADAL" clId="{081CA187-EFC9-4918-9672-177AFB10868E}" dt="2022-10-25T16:45:41.151" v="1811" actId="20577"/>
          <ac:spMkLst>
            <pc:docMk/>
            <pc:sldMk cId="2641288620" sldId="686"/>
            <ac:spMk id="7" creationId="{4F06B4D5-32E6-7537-3380-E0DD9723F4BD}"/>
          </ac:spMkLst>
        </pc:spChg>
        <pc:graphicFrameChg chg="add mod">
          <ac:chgData name="Navarro Ulloa, Luis Enrique" userId="adde1b74-f296-445a-8659-1214c6e2ca22" providerId="ADAL" clId="{081CA187-EFC9-4918-9672-177AFB10868E}" dt="2022-10-25T20:48:48.019" v="9935" actId="14100"/>
          <ac:graphicFrameMkLst>
            <pc:docMk/>
            <pc:sldMk cId="2641288620" sldId="686"/>
            <ac:graphicFrameMk id="2" creationId="{47EA0D1D-9141-BBF2-6388-7576B55FE22E}"/>
          </ac:graphicFrameMkLst>
        </pc:graphicFrameChg>
      </pc:sldChg>
      <pc:sldChg chg="del">
        <pc:chgData name="Navarro Ulloa, Luis Enrique" userId="adde1b74-f296-445a-8659-1214c6e2ca22" providerId="ADAL" clId="{081CA187-EFC9-4918-9672-177AFB10868E}" dt="2022-10-25T20:25:23.990" v="8824" actId="47"/>
        <pc:sldMkLst>
          <pc:docMk/>
          <pc:sldMk cId="551576231" sldId="697"/>
        </pc:sldMkLst>
      </pc:sldChg>
      <pc:sldChg chg="del">
        <pc:chgData name="Navarro Ulloa, Luis Enrique" userId="adde1b74-f296-445a-8659-1214c6e2ca22" providerId="ADAL" clId="{081CA187-EFC9-4918-9672-177AFB10868E}" dt="2022-10-25T20:25:23.990" v="8824" actId="47"/>
        <pc:sldMkLst>
          <pc:docMk/>
          <pc:sldMk cId="368085567" sldId="699"/>
        </pc:sldMkLst>
      </pc:sldChg>
      <pc:sldChg chg="del">
        <pc:chgData name="Navarro Ulloa, Luis Enrique" userId="adde1b74-f296-445a-8659-1214c6e2ca22" providerId="ADAL" clId="{081CA187-EFC9-4918-9672-177AFB10868E}" dt="2022-10-25T20:25:23.990" v="8824" actId="47"/>
        <pc:sldMkLst>
          <pc:docMk/>
          <pc:sldMk cId="4003292902" sldId="702"/>
        </pc:sldMkLst>
      </pc:sldChg>
      <pc:sldChg chg="del">
        <pc:chgData name="Navarro Ulloa, Luis Enrique" userId="adde1b74-f296-445a-8659-1214c6e2ca22" providerId="ADAL" clId="{081CA187-EFC9-4918-9672-177AFB10868E}" dt="2022-10-25T20:25:23.990" v="8824" actId="47"/>
        <pc:sldMkLst>
          <pc:docMk/>
          <pc:sldMk cId="3546511708" sldId="703"/>
        </pc:sldMkLst>
      </pc:sldChg>
      <pc:sldChg chg="del">
        <pc:chgData name="Navarro Ulloa, Luis Enrique" userId="adde1b74-f296-445a-8659-1214c6e2ca22" providerId="ADAL" clId="{081CA187-EFC9-4918-9672-177AFB10868E}" dt="2022-10-25T20:25:23.990" v="8824" actId="47"/>
        <pc:sldMkLst>
          <pc:docMk/>
          <pc:sldMk cId="3294900165" sldId="706"/>
        </pc:sldMkLst>
      </pc:sldChg>
      <pc:sldChg chg="del">
        <pc:chgData name="Navarro Ulloa, Luis Enrique" userId="adde1b74-f296-445a-8659-1214c6e2ca22" providerId="ADAL" clId="{081CA187-EFC9-4918-9672-177AFB10868E}" dt="2022-10-25T20:25:23.990" v="8824" actId="47"/>
        <pc:sldMkLst>
          <pc:docMk/>
          <pc:sldMk cId="2619828731" sldId="708"/>
        </pc:sldMkLst>
      </pc:sldChg>
      <pc:sldChg chg="del">
        <pc:chgData name="Navarro Ulloa, Luis Enrique" userId="adde1b74-f296-445a-8659-1214c6e2ca22" providerId="ADAL" clId="{081CA187-EFC9-4918-9672-177AFB10868E}" dt="2022-10-25T20:25:23.990" v="8824" actId="47"/>
        <pc:sldMkLst>
          <pc:docMk/>
          <pc:sldMk cId="2580298232" sldId="709"/>
        </pc:sldMkLst>
      </pc:sldChg>
      <pc:sldChg chg="del">
        <pc:chgData name="Navarro Ulloa, Luis Enrique" userId="adde1b74-f296-445a-8659-1214c6e2ca22" providerId="ADAL" clId="{081CA187-EFC9-4918-9672-177AFB10868E}" dt="2022-10-25T20:25:23.990" v="8824" actId="47"/>
        <pc:sldMkLst>
          <pc:docMk/>
          <pc:sldMk cId="2277431617" sldId="710"/>
        </pc:sldMkLst>
      </pc:sldChg>
      <pc:sldChg chg="del">
        <pc:chgData name="Navarro Ulloa, Luis Enrique" userId="adde1b74-f296-445a-8659-1214c6e2ca22" providerId="ADAL" clId="{081CA187-EFC9-4918-9672-177AFB10868E}" dt="2022-10-25T20:25:23.990" v="8824" actId="47"/>
        <pc:sldMkLst>
          <pc:docMk/>
          <pc:sldMk cId="201094836" sldId="713"/>
        </pc:sldMkLst>
      </pc:sldChg>
      <pc:sldChg chg="del">
        <pc:chgData name="Navarro Ulloa, Luis Enrique" userId="adde1b74-f296-445a-8659-1214c6e2ca22" providerId="ADAL" clId="{081CA187-EFC9-4918-9672-177AFB10868E}" dt="2022-10-25T20:25:23.990" v="8824" actId="47"/>
        <pc:sldMkLst>
          <pc:docMk/>
          <pc:sldMk cId="2510794625" sldId="714"/>
        </pc:sldMkLst>
      </pc:sldChg>
      <pc:sldChg chg="del">
        <pc:chgData name="Navarro Ulloa, Luis Enrique" userId="adde1b74-f296-445a-8659-1214c6e2ca22" providerId="ADAL" clId="{081CA187-EFC9-4918-9672-177AFB10868E}" dt="2022-10-25T20:25:23.990" v="8824" actId="47"/>
        <pc:sldMkLst>
          <pc:docMk/>
          <pc:sldMk cId="677665209" sldId="715"/>
        </pc:sldMkLst>
      </pc:sldChg>
      <pc:sldChg chg="del">
        <pc:chgData name="Navarro Ulloa, Luis Enrique" userId="adde1b74-f296-445a-8659-1214c6e2ca22" providerId="ADAL" clId="{081CA187-EFC9-4918-9672-177AFB10868E}" dt="2022-10-25T20:25:23.990" v="8824" actId="47"/>
        <pc:sldMkLst>
          <pc:docMk/>
          <pc:sldMk cId="392310764" sldId="716"/>
        </pc:sldMkLst>
      </pc:sldChg>
      <pc:sldChg chg="del">
        <pc:chgData name="Navarro Ulloa, Luis Enrique" userId="adde1b74-f296-445a-8659-1214c6e2ca22" providerId="ADAL" clId="{081CA187-EFC9-4918-9672-177AFB10868E}" dt="2022-10-25T20:25:23.990" v="8824" actId="47"/>
        <pc:sldMkLst>
          <pc:docMk/>
          <pc:sldMk cId="706134475" sldId="717"/>
        </pc:sldMkLst>
      </pc:sldChg>
      <pc:sldChg chg="del">
        <pc:chgData name="Navarro Ulloa, Luis Enrique" userId="adde1b74-f296-445a-8659-1214c6e2ca22" providerId="ADAL" clId="{081CA187-EFC9-4918-9672-177AFB10868E}" dt="2022-10-25T20:25:23.990" v="8824" actId="47"/>
        <pc:sldMkLst>
          <pc:docMk/>
          <pc:sldMk cId="1165562612" sldId="718"/>
        </pc:sldMkLst>
      </pc:sldChg>
      <pc:sldChg chg="del">
        <pc:chgData name="Navarro Ulloa, Luis Enrique" userId="adde1b74-f296-445a-8659-1214c6e2ca22" providerId="ADAL" clId="{081CA187-EFC9-4918-9672-177AFB10868E}" dt="2022-10-25T20:25:23.990" v="8824" actId="47"/>
        <pc:sldMkLst>
          <pc:docMk/>
          <pc:sldMk cId="1284010394" sldId="720"/>
        </pc:sldMkLst>
      </pc:sldChg>
      <pc:sldChg chg="del">
        <pc:chgData name="Navarro Ulloa, Luis Enrique" userId="adde1b74-f296-445a-8659-1214c6e2ca22" providerId="ADAL" clId="{081CA187-EFC9-4918-9672-177AFB10868E}" dt="2022-10-25T20:25:23.990" v="8824" actId="47"/>
        <pc:sldMkLst>
          <pc:docMk/>
          <pc:sldMk cId="1644227151" sldId="722"/>
        </pc:sldMkLst>
      </pc:sldChg>
      <pc:sldChg chg="del">
        <pc:chgData name="Navarro Ulloa, Luis Enrique" userId="adde1b74-f296-445a-8659-1214c6e2ca22" providerId="ADAL" clId="{081CA187-EFC9-4918-9672-177AFB10868E}" dt="2022-10-25T20:25:23.990" v="8824" actId="47"/>
        <pc:sldMkLst>
          <pc:docMk/>
          <pc:sldMk cId="749128392" sldId="723"/>
        </pc:sldMkLst>
      </pc:sldChg>
      <pc:sldChg chg="addSp delSp modSp add mod ord modAnim">
        <pc:chgData name="Navarro Ulloa, Luis Enrique" userId="adde1b74-f296-445a-8659-1214c6e2ca22" providerId="ADAL" clId="{081CA187-EFC9-4918-9672-177AFB10868E}" dt="2022-10-26T03:34:37.521" v="31463" actId="20577"/>
        <pc:sldMkLst>
          <pc:docMk/>
          <pc:sldMk cId="3278323076" sldId="725"/>
        </pc:sldMkLst>
        <pc:spChg chg="mod">
          <ac:chgData name="Navarro Ulloa, Luis Enrique" userId="adde1b74-f296-445a-8659-1214c6e2ca22" providerId="ADAL" clId="{081CA187-EFC9-4918-9672-177AFB10868E}" dt="2022-10-25T19:03:33.967" v="3321" actId="20577"/>
          <ac:spMkLst>
            <pc:docMk/>
            <pc:sldMk cId="3278323076" sldId="725"/>
            <ac:spMk id="3" creationId="{F7CB12EE-BC16-FA24-6BAF-D90C5DCE3FC2}"/>
          </ac:spMkLst>
        </pc:spChg>
        <pc:spChg chg="del">
          <ac:chgData name="Navarro Ulloa, Luis Enrique" userId="adde1b74-f296-445a-8659-1214c6e2ca22" providerId="ADAL" clId="{081CA187-EFC9-4918-9672-177AFB10868E}" dt="2022-10-25T19:21:59.099" v="4428" actId="478"/>
          <ac:spMkLst>
            <pc:docMk/>
            <pc:sldMk cId="3278323076" sldId="725"/>
            <ac:spMk id="5" creationId="{BCCCB112-D660-32EB-4AC6-A679D71F1A28}"/>
          </ac:spMkLst>
        </pc:spChg>
        <pc:spChg chg="mod">
          <ac:chgData name="Navarro Ulloa, Luis Enrique" userId="adde1b74-f296-445a-8659-1214c6e2ca22" providerId="ADAL" clId="{081CA187-EFC9-4918-9672-177AFB10868E}" dt="2022-10-25T19:10:12.759" v="4375" actId="20577"/>
          <ac:spMkLst>
            <pc:docMk/>
            <pc:sldMk cId="3278323076" sldId="725"/>
            <ac:spMk id="6" creationId="{239A3E7B-E6D3-7A57-FB5D-1B6BCF5A72C9}"/>
          </ac:spMkLst>
        </pc:spChg>
        <pc:spChg chg="mod">
          <ac:chgData name="Navarro Ulloa, Luis Enrique" userId="adde1b74-f296-445a-8659-1214c6e2ca22" providerId="ADAL" clId="{081CA187-EFC9-4918-9672-177AFB10868E}" dt="2022-10-25T20:00:53.777" v="6309" actId="1076"/>
          <ac:spMkLst>
            <pc:docMk/>
            <pc:sldMk cId="3278323076" sldId="725"/>
            <ac:spMk id="7" creationId="{4F06B4D5-32E6-7537-3380-E0DD9723F4BD}"/>
          </ac:spMkLst>
        </pc:spChg>
        <pc:spChg chg="mod">
          <ac:chgData name="Navarro Ulloa, Luis Enrique" userId="adde1b74-f296-445a-8659-1214c6e2ca22" providerId="ADAL" clId="{081CA187-EFC9-4918-9672-177AFB10868E}" dt="2022-10-25T19:10:12.759" v="4375" actId="20577"/>
          <ac:spMkLst>
            <pc:docMk/>
            <pc:sldMk cId="3278323076" sldId="725"/>
            <ac:spMk id="8" creationId="{93FA8F72-8203-B701-097D-52F044B740D8}"/>
          </ac:spMkLst>
        </pc:spChg>
        <pc:spChg chg="mod">
          <ac:chgData name="Navarro Ulloa, Luis Enrique" userId="adde1b74-f296-445a-8659-1214c6e2ca22" providerId="ADAL" clId="{081CA187-EFC9-4918-9672-177AFB10868E}" dt="2022-10-25T19:10:12.759" v="4375" actId="20577"/>
          <ac:spMkLst>
            <pc:docMk/>
            <pc:sldMk cId="3278323076" sldId="725"/>
            <ac:spMk id="9" creationId="{09B6E742-7F8B-DB59-B8CC-DF1A308DEB32}"/>
          </ac:spMkLst>
        </pc:spChg>
        <pc:spChg chg="mod">
          <ac:chgData name="Navarro Ulloa, Luis Enrique" userId="adde1b74-f296-445a-8659-1214c6e2ca22" providerId="ADAL" clId="{081CA187-EFC9-4918-9672-177AFB10868E}" dt="2022-10-25T19:10:12.759" v="4375" actId="20577"/>
          <ac:spMkLst>
            <pc:docMk/>
            <pc:sldMk cId="3278323076" sldId="725"/>
            <ac:spMk id="10" creationId="{BA0574B6-6100-3D2E-3078-3827710543A6}"/>
          </ac:spMkLst>
        </pc:spChg>
        <pc:spChg chg="mod">
          <ac:chgData name="Navarro Ulloa, Luis Enrique" userId="adde1b74-f296-445a-8659-1214c6e2ca22" providerId="ADAL" clId="{081CA187-EFC9-4918-9672-177AFB10868E}" dt="2022-10-25T19:10:12.759" v="4375" actId="20577"/>
          <ac:spMkLst>
            <pc:docMk/>
            <pc:sldMk cId="3278323076" sldId="725"/>
            <ac:spMk id="11" creationId="{92D1089D-8EF0-786F-8833-C65D67C1FCD3}"/>
          </ac:spMkLst>
        </pc:spChg>
        <pc:spChg chg="mod">
          <ac:chgData name="Navarro Ulloa, Luis Enrique" userId="adde1b74-f296-445a-8659-1214c6e2ca22" providerId="ADAL" clId="{081CA187-EFC9-4918-9672-177AFB10868E}" dt="2022-10-25T19:10:12.759" v="4375" actId="20577"/>
          <ac:spMkLst>
            <pc:docMk/>
            <pc:sldMk cId="3278323076" sldId="725"/>
            <ac:spMk id="12" creationId="{7BC82440-D790-FCE3-A961-1820F38C6F92}"/>
          </ac:spMkLst>
        </pc:spChg>
        <pc:spChg chg="mod">
          <ac:chgData name="Navarro Ulloa, Luis Enrique" userId="adde1b74-f296-445a-8659-1214c6e2ca22" providerId="ADAL" clId="{081CA187-EFC9-4918-9672-177AFB10868E}" dt="2022-10-25T19:10:12.759" v="4375" actId="20577"/>
          <ac:spMkLst>
            <pc:docMk/>
            <pc:sldMk cId="3278323076" sldId="725"/>
            <ac:spMk id="13" creationId="{CD0133EF-E3DB-4C74-3076-6EB3B8AE90F2}"/>
          </ac:spMkLst>
        </pc:spChg>
        <pc:spChg chg="mod">
          <ac:chgData name="Navarro Ulloa, Luis Enrique" userId="adde1b74-f296-445a-8659-1214c6e2ca22" providerId="ADAL" clId="{081CA187-EFC9-4918-9672-177AFB10868E}" dt="2022-10-25T19:10:12.759" v="4375" actId="20577"/>
          <ac:spMkLst>
            <pc:docMk/>
            <pc:sldMk cId="3278323076" sldId="725"/>
            <ac:spMk id="14" creationId="{1EC8938F-4D58-C186-7F3A-66F437323901}"/>
          </ac:spMkLst>
        </pc:spChg>
        <pc:spChg chg="mod">
          <ac:chgData name="Navarro Ulloa, Luis Enrique" userId="adde1b74-f296-445a-8659-1214c6e2ca22" providerId="ADAL" clId="{081CA187-EFC9-4918-9672-177AFB10868E}" dt="2022-10-25T19:10:12.759" v="4375" actId="20577"/>
          <ac:spMkLst>
            <pc:docMk/>
            <pc:sldMk cId="3278323076" sldId="725"/>
            <ac:spMk id="15" creationId="{EAD86C7F-4E84-2EA0-2A13-8848AB2D2E43}"/>
          </ac:spMkLst>
        </pc:spChg>
        <pc:spChg chg="mod">
          <ac:chgData name="Navarro Ulloa, Luis Enrique" userId="adde1b74-f296-445a-8659-1214c6e2ca22" providerId="ADAL" clId="{081CA187-EFC9-4918-9672-177AFB10868E}" dt="2022-10-25T19:10:12.759" v="4375" actId="20577"/>
          <ac:spMkLst>
            <pc:docMk/>
            <pc:sldMk cId="3278323076" sldId="725"/>
            <ac:spMk id="20" creationId="{66343184-7994-B887-8822-0739746A8A36}"/>
          </ac:spMkLst>
        </pc:spChg>
        <pc:spChg chg="mod">
          <ac:chgData name="Navarro Ulloa, Luis Enrique" userId="adde1b74-f296-445a-8659-1214c6e2ca22" providerId="ADAL" clId="{081CA187-EFC9-4918-9672-177AFB10868E}" dt="2022-10-25T19:10:12.759" v="4375" actId="20577"/>
          <ac:spMkLst>
            <pc:docMk/>
            <pc:sldMk cId="3278323076" sldId="725"/>
            <ac:spMk id="23" creationId="{07DC79E0-7431-4D7D-08B9-F5C840BFE745}"/>
          </ac:spMkLst>
        </pc:spChg>
        <pc:spChg chg="mod">
          <ac:chgData name="Navarro Ulloa, Luis Enrique" userId="adde1b74-f296-445a-8659-1214c6e2ca22" providerId="ADAL" clId="{081CA187-EFC9-4918-9672-177AFB10868E}" dt="2022-10-25T19:10:12.759" v="4375" actId="20577"/>
          <ac:spMkLst>
            <pc:docMk/>
            <pc:sldMk cId="3278323076" sldId="725"/>
            <ac:spMk id="24" creationId="{7779DC4D-817C-7DB6-D9EB-4E7D56A6636D}"/>
          </ac:spMkLst>
        </pc:spChg>
        <pc:spChg chg="mod">
          <ac:chgData name="Navarro Ulloa, Luis Enrique" userId="adde1b74-f296-445a-8659-1214c6e2ca22" providerId="ADAL" clId="{081CA187-EFC9-4918-9672-177AFB10868E}" dt="2022-10-25T19:10:12.759" v="4375" actId="20577"/>
          <ac:spMkLst>
            <pc:docMk/>
            <pc:sldMk cId="3278323076" sldId="725"/>
            <ac:spMk id="27" creationId="{C61FE8C0-F998-F357-055C-A8F1BF550B77}"/>
          </ac:spMkLst>
        </pc:spChg>
        <pc:spChg chg="mod">
          <ac:chgData name="Navarro Ulloa, Luis Enrique" userId="adde1b74-f296-445a-8659-1214c6e2ca22" providerId="ADAL" clId="{081CA187-EFC9-4918-9672-177AFB10868E}" dt="2022-10-25T19:10:12.759" v="4375" actId="20577"/>
          <ac:spMkLst>
            <pc:docMk/>
            <pc:sldMk cId="3278323076" sldId="725"/>
            <ac:spMk id="28" creationId="{4E89B173-CBBC-55BB-9B74-F3548017A4C1}"/>
          </ac:spMkLst>
        </pc:spChg>
        <pc:spChg chg="mod">
          <ac:chgData name="Navarro Ulloa, Luis Enrique" userId="adde1b74-f296-445a-8659-1214c6e2ca22" providerId="ADAL" clId="{081CA187-EFC9-4918-9672-177AFB10868E}" dt="2022-10-25T19:10:12.759" v="4375" actId="20577"/>
          <ac:spMkLst>
            <pc:docMk/>
            <pc:sldMk cId="3278323076" sldId="725"/>
            <ac:spMk id="29" creationId="{F99B57E5-C186-81BC-75BC-49E9DF25DF88}"/>
          </ac:spMkLst>
        </pc:spChg>
        <pc:spChg chg="mod">
          <ac:chgData name="Navarro Ulloa, Luis Enrique" userId="adde1b74-f296-445a-8659-1214c6e2ca22" providerId="ADAL" clId="{081CA187-EFC9-4918-9672-177AFB10868E}" dt="2022-10-25T19:10:12.759" v="4375" actId="20577"/>
          <ac:spMkLst>
            <pc:docMk/>
            <pc:sldMk cId="3278323076" sldId="725"/>
            <ac:spMk id="31" creationId="{C6445B21-73BA-2D66-845D-18725C40EEE3}"/>
          </ac:spMkLst>
        </pc:spChg>
        <pc:spChg chg="mod">
          <ac:chgData name="Navarro Ulloa, Luis Enrique" userId="adde1b74-f296-445a-8659-1214c6e2ca22" providerId="ADAL" clId="{081CA187-EFC9-4918-9672-177AFB10868E}" dt="2022-10-25T19:10:12.759" v="4375" actId="20577"/>
          <ac:spMkLst>
            <pc:docMk/>
            <pc:sldMk cId="3278323076" sldId="725"/>
            <ac:spMk id="32" creationId="{A7395F9A-8CD4-3014-0940-F76A55684BDC}"/>
          </ac:spMkLst>
        </pc:spChg>
        <pc:spChg chg="mod">
          <ac:chgData name="Navarro Ulloa, Luis Enrique" userId="adde1b74-f296-445a-8659-1214c6e2ca22" providerId="ADAL" clId="{081CA187-EFC9-4918-9672-177AFB10868E}" dt="2022-10-25T19:10:12.759" v="4375" actId="20577"/>
          <ac:spMkLst>
            <pc:docMk/>
            <pc:sldMk cId="3278323076" sldId="725"/>
            <ac:spMk id="33" creationId="{AC462E85-225C-F4FB-2F67-41798030B973}"/>
          </ac:spMkLst>
        </pc:spChg>
        <pc:spChg chg="mod">
          <ac:chgData name="Navarro Ulloa, Luis Enrique" userId="adde1b74-f296-445a-8659-1214c6e2ca22" providerId="ADAL" clId="{081CA187-EFC9-4918-9672-177AFB10868E}" dt="2022-10-25T19:10:12.759" v="4375" actId="20577"/>
          <ac:spMkLst>
            <pc:docMk/>
            <pc:sldMk cId="3278323076" sldId="725"/>
            <ac:spMk id="34" creationId="{A78DE897-0D37-384F-3330-C33DC2AC7A52}"/>
          </ac:spMkLst>
        </pc:spChg>
        <pc:spChg chg="mod">
          <ac:chgData name="Navarro Ulloa, Luis Enrique" userId="adde1b74-f296-445a-8659-1214c6e2ca22" providerId="ADAL" clId="{081CA187-EFC9-4918-9672-177AFB10868E}" dt="2022-10-25T19:10:14.588" v="4381" actId="20577"/>
          <ac:spMkLst>
            <pc:docMk/>
            <pc:sldMk cId="3278323076" sldId="725"/>
            <ac:spMk id="36" creationId="{61C12033-EAFA-50A4-6077-59D01E41E4D9}"/>
          </ac:spMkLst>
        </pc:spChg>
        <pc:spChg chg="mod">
          <ac:chgData name="Navarro Ulloa, Luis Enrique" userId="adde1b74-f296-445a-8659-1214c6e2ca22" providerId="ADAL" clId="{081CA187-EFC9-4918-9672-177AFB10868E}" dt="2022-10-25T19:10:12.759" v="4375" actId="20577"/>
          <ac:spMkLst>
            <pc:docMk/>
            <pc:sldMk cId="3278323076" sldId="725"/>
            <ac:spMk id="37" creationId="{E8B33E65-4A2E-C97F-1F36-36E1E630CCE0}"/>
          </ac:spMkLst>
        </pc:spChg>
        <pc:spChg chg="add del mod">
          <ac:chgData name="Navarro Ulloa, Luis Enrique" userId="adde1b74-f296-445a-8659-1214c6e2ca22" providerId="ADAL" clId="{081CA187-EFC9-4918-9672-177AFB10868E}" dt="2022-10-25T19:10:55.659" v="4391" actId="478"/>
          <ac:spMkLst>
            <pc:docMk/>
            <pc:sldMk cId="3278323076" sldId="725"/>
            <ac:spMk id="42" creationId="{C16910C8-1D4F-AF0F-6BC9-00CDBA6FFE38}"/>
          </ac:spMkLst>
        </pc:spChg>
        <pc:spChg chg="add del mod">
          <ac:chgData name="Navarro Ulloa, Luis Enrique" userId="adde1b74-f296-445a-8659-1214c6e2ca22" providerId="ADAL" clId="{081CA187-EFC9-4918-9672-177AFB10868E}" dt="2022-10-25T19:11:36.475" v="4397" actId="478"/>
          <ac:spMkLst>
            <pc:docMk/>
            <pc:sldMk cId="3278323076" sldId="725"/>
            <ac:spMk id="43" creationId="{D4FF480D-80AF-8BED-C800-0F339DEACB3C}"/>
          </ac:spMkLst>
        </pc:spChg>
        <pc:spChg chg="add del mod">
          <ac:chgData name="Navarro Ulloa, Luis Enrique" userId="adde1b74-f296-445a-8659-1214c6e2ca22" providerId="ADAL" clId="{081CA187-EFC9-4918-9672-177AFB10868E}" dt="2022-10-25T19:25:51.642" v="4478" actId="478"/>
          <ac:spMkLst>
            <pc:docMk/>
            <pc:sldMk cId="3278323076" sldId="725"/>
            <ac:spMk id="48" creationId="{8AC909CE-DC66-2799-1616-CF9CCA4CAC74}"/>
          </ac:spMkLst>
        </pc:spChg>
        <pc:spChg chg="add del mod">
          <ac:chgData name="Navarro Ulloa, Luis Enrique" userId="adde1b74-f296-445a-8659-1214c6e2ca22" providerId="ADAL" clId="{081CA187-EFC9-4918-9672-177AFB10868E}" dt="2022-10-25T19:26:26.786" v="4486" actId="478"/>
          <ac:spMkLst>
            <pc:docMk/>
            <pc:sldMk cId="3278323076" sldId="725"/>
            <ac:spMk id="50" creationId="{BA00042F-B3E5-8BB7-5C20-B3E14D09AFA9}"/>
          </ac:spMkLst>
        </pc:spChg>
        <pc:spChg chg="add mod">
          <ac:chgData name="Navarro Ulloa, Luis Enrique" userId="adde1b74-f296-445a-8659-1214c6e2ca22" providerId="ADAL" clId="{081CA187-EFC9-4918-9672-177AFB10868E}" dt="2022-10-25T19:23:28.510" v="4445" actId="571"/>
          <ac:spMkLst>
            <pc:docMk/>
            <pc:sldMk cId="3278323076" sldId="725"/>
            <ac:spMk id="54" creationId="{86BFE920-1DD1-0EB9-2B8F-1BDF5D058EDA}"/>
          </ac:spMkLst>
        </pc:spChg>
        <pc:spChg chg="add mod">
          <ac:chgData name="Navarro Ulloa, Luis Enrique" userId="adde1b74-f296-445a-8659-1214c6e2ca22" providerId="ADAL" clId="{081CA187-EFC9-4918-9672-177AFB10868E}" dt="2022-10-26T03:34:37.521" v="31463" actId="20577"/>
          <ac:spMkLst>
            <pc:docMk/>
            <pc:sldMk cId="3278323076" sldId="725"/>
            <ac:spMk id="77" creationId="{0B494F01-AD1B-C36E-D84C-F320FE0F3F03}"/>
          </ac:spMkLst>
        </pc:spChg>
        <pc:grpChg chg="add del mod">
          <ac:chgData name="Navarro Ulloa, Luis Enrique" userId="adde1b74-f296-445a-8659-1214c6e2ca22" providerId="ADAL" clId="{081CA187-EFC9-4918-9672-177AFB10868E}" dt="2022-10-25T19:11:38.108" v="4398" actId="478"/>
          <ac:grpSpMkLst>
            <pc:docMk/>
            <pc:sldMk cId="3278323076" sldId="725"/>
            <ac:grpSpMk id="2" creationId="{2619F388-6F9D-B6A8-ECD0-C91593695AB6}"/>
          </ac:grpSpMkLst>
        </pc:grpChg>
        <pc:grpChg chg="mod">
          <ac:chgData name="Navarro Ulloa, Luis Enrique" userId="adde1b74-f296-445a-8659-1214c6e2ca22" providerId="ADAL" clId="{081CA187-EFC9-4918-9672-177AFB10868E}" dt="2022-10-25T19:10:12.759" v="4375" actId="20577"/>
          <ac:grpSpMkLst>
            <pc:docMk/>
            <pc:sldMk cId="3278323076" sldId="725"/>
            <ac:grpSpMk id="4" creationId="{5504EE4C-343B-5FF5-C589-FAF98D8C2C8D}"/>
          </ac:grpSpMkLst>
        </pc:grpChg>
        <pc:grpChg chg="mod">
          <ac:chgData name="Navarro Ulloa, Luis Enrique" userId="adde1b74-f296-445a-8659-1214c6e2ca22" providerId="ADAL" clId="{081CA187-EFC9-4918-9672-177AFB10868E}" dt="2022-10-25T19:10:12.759" v="4375" actId="20577"/>
          <ac:grpSpMkLst>
            <pc:docMk/>
            <pc:sldMk cId="3278323076" sldId="725"/>
            <ac:grpSpMk id="21" creationId="{A9279247-1CB5-A58A-9D93-FD392B74E5E7}"/>
          </ac:grpSpMkLst>
        </pc:grpChg>
        <pc:grpChg chg="mod">
          <ac:chgData name="Navarro Ulloa, Luis Enrique" userId="adde1b74-f296-445a-8659-1214c6e2ca22" providerId="ADAL" clId="{081CA187-EFC9-4918-9672-177AFB10868E}" dt="2022-10-25T19:10:12.759" v="4375" actId="20577"/>
          <ac:grpSpMkLst>
            <pc:docMk/>
            <pc:sldMk cId="3278323076" sldId="725"/>
            <ac:grpSpMk id="35" creationId="{F69872B9-D02B-40F5-3C48-EA946E3DCEB2}"/>
          </ac:grpSpMkLst>
        </pc:grpChg>
        <pc:grpChg chg="add mod">
          <ac:chgData name="Navarro Ulloa, Luis Enrique" userId="adde1b74-f296-445a-8659-1214c6e2ca22" providerId="ADAL" clId="{081CA187-EFC9-4918-9672-177AFB10868E}" dt="2022-10-25T20:00:50.839" v="6308" actId="1076"/>
          <ac:grpSpMkLst>
            <pc:docMk/>
            <pc:sldMk cId="3278323076" sldId="725"/>
            <ac:grpSpMk id="75" creationId="{35C764BC-B826-98A7-4436-EB586AB9ADDB}"/>
          </ac:grpSpMkLst>
        </pc:grpChg>
        <pc:graphicFrameChg chg="del">
          <ac:chgData name="Navarro Ulloa, Luis Enrique" userId="adde1b74-f296-445a-8659-1214c6e2ca22" providerId="ADAL" clId="{081CA187-EFC9-4918-9672-177AFB10868E}" dt="2022-10-25T16:45:58.928" v="1815" actId="478"/>
          <ac:graphicFrameMkLst>
            <pc:docMk/>
            <pc:sldMk cId="3278323076" sldId="725"/>
            <ac:graphicFrameMk id="2" creationId="{47EA0D1D-9141-BBF2-6388-7576B55FE22E}"/>
          </ac:graphicFrameMkLst>
        </pc:graphicFrameChg>
        <pc:picChg chg="add del mod">
          <ac:chgData name="Navarro Ulloa, Luis Enrique" userId="adde1b74-f296-445a-8659-1214c6e2ca22" providerId="ADAL" clId="{081CA187-EFC9-4918-9672-177AFB10868E}" dt="2022-10-25T19:24:37.691" v="4457" actId="478"/>
          <ac:picMkLst>
            <pc:docMk/>
            <pc:sldMk cId="3278323076" sldId="725"/>
            <ac:picMk id="45" creationId="{0F63E413-9E56-143F-FE03-0A043AE7A4B5}"/>
          </ac:picMkLst>
        </pc:picChg>
        <pc:picChg chg="add mod ord">
          <ac:chgData name="Navarro Ulloa, Luis Enrique" userId="adde1b74-f296-445a-8659-1214c6e2ca22" providerId="ADAL" clId="{081CA187-EFC9-4918-9672-177AFB10868E}" dt="2022-10-25T19:27:03.577" v="4491" actId="164"/>
          <ac:picMkLst>
            <pc:docMk/>
            <pc:sldMk cId="3278323076" sldId="725"/>
            <ac:picMk id="62" creationId="{18017BC0-E1D2-B2E6-9092-A5806D6C6301}"/>
          </ac:picMkLst>
        </pc:picChg>
        <pc:inkChg chg="mod">
          <ac:chgData name="Navarro Ulloa, Luis Enrique" userId="adde1b74-f296-445a-8659-1214c6e2ca22" providerId="ADAL" clId="{081CA187-EFC9-4918-9672-177AFB10868E}" dt="2022-10-25T19:10:12.759" v="4375" actId="20577"/>
          <ac:inkMkLst>
            <pc:docMk/>
            <pc:sldMk cId="3278323076" sldId="725"/>
            <ac:inkMk id="41" creationId="{9B4407A3-505F-1705-B862-4B7D895E4F3E}"/>
          </ac:inkMkLst>
        </pc:inkChg>
        <pc:cxnChg chg="mod">
          <ac:chgData name="Navarro Ulloa, Luis Enrique" userId="adde1b74-f296-445a-8659-1214c6e2ca22" providerId="ADAL" clId="{081CA187-EFC9-4918-9672-177AFB10868E}" dt="2022-10-25T19:10:12.759" v="4375" actId="20577"/>
          <ac:cxnSpMkLst>
            <pc:docMk/>
            <pc:sldMk cId="3278323076" sldId="725"/>
            <ac:cxnSpMk id="16" creationId="{70618832-152A-992A-F222-A52F2C6037C0}"/>
          </ac:cxnSpMkLst>
        </pc:cxnChg>
        <pc:cxnChg chg="mod">
          <ac:chgData name="Navarro Ulloa, Luis Enrique" userId="adde1b74-f296-445a-8659-1214c6e2ca22" providerId="ADAL" clId="{081CA187-EFC9-4918-9672-177AFB10868E}" dt="2022-10-25T19:10:12.759" v="4375" actId="20577"/>
          <ac:cxnSpMkLst>
            <pc:docMk/>
            <pc:sldMk cId="3278323076" sldId="725"/>
            <ac:cxnSpMk id="17" creationId="{CC7E1AA9-6A2B-D224-97E3-F6B8BE07B3B3}"/>
          </ac:cxnSpMkLst>
        </pc:cxnChg>
        <pc:cxnChg chg="mod">
          <ac:chgData name="Navarro Ulloa, Luis Enrique" userId="adde1b74-f296-445a-8659-1214c6e2ca22" providerId="ADAL" clId="{081CA187-EFC9-4918-9672-177AFB10868E}" dt="2022-10-25T19:10:12.759" v="4375" actId="20577"/>
          <ac:cxnSpMkLst>
            <pc:docMk/>
            <pc:sldMk cId="3278323076" sldId="725"/>
            <ac:cxnSpMk id="18" creationId="{ED658CBF-A6C4-769C-3032-F85ECFFD133B}"/>
          </ac:cxnSpMkLst>
        </pc:cxnChg>
        <pc:cxnChg chg="mod">
          <ac:chgData name="Navarro Ulloa, Luis Enrique" userId="adde1b74-f296-445a-8659-1214c6e2ca22" providerId="ADAL" clId="{081CA187-EFC9-4918-9672-177AFB10868E}" dt="2022-10-25T19:10:12.759" v="4375" actId="20577"/>
          <ac:cxnSpMkLst>
            <pc:docMk/>
            <pc:sldMk cId="3278323076" sldId="725"/>
            <ac:cxnSpMk id="19" creationId="{AFF28393-83DC-DAA6-6096-0BDCA628066D}"/>
          </ac:cxnSpMkLst>
        </pc:cxnChg>
        <pc:cxnChg chg="mod">
          <ac:chgData name="Navarro Ulloa, Luis Enrique" userId="adde1b74-f296-445a-8659-1214c6e2ca22" providerId="ADAL" clId="{081CA187-EFC9-4918-9672-177AFB10868E}" dt="2022-10-25T19:10:12.759" v="4375" actId="20577"/>
          <ac:cxnSpMkLst>
            <pc:docMk/>
            <pc:sldMk cId="3278323076" sldId="725"/>
            <ac:cxnSpMk id="22" creationId="{F4D95CA3-D908-0E83-D1FB-F043E68D8E80}"/>
          </ac:cxnSpMkLst>
        </pc:cxnChg>
        <pc:cxnChg chg="mod">
          <ac:chgData name="Navarro Ulloa, Luis Enrique" userId="adde1b74-f296-445a-8659-1214c6e2ca22" providerId="ADAL" clId="{081CA187-EFC9-4918-9672-177AFB10868E}" dt="2022-10-25T19:10:12.759" v="4375" actId="20577"/>
          <ac:cxnSpMkLst>
            <pc:docMk/>
            <pc:sldMk cId="3278323076" sldId="725"/>
            <ac:cxnSpMk id="25" creationId="{F5FD7DC2-14F5-EC29-30A3-549F119F2823}"/>
          </ac:cxnSpMkLst>
        </pc:cxnChg>
        <pc:cxnChg chg="mod">
          <ac:chgData name="Navarro Ulloa, Luis Enrique" userId="adde1b74-f296-445a-8659-1214c6e2ca22" providerId="ADAL" clId="{081CA187-EFC9-4918-9672-177AFB10868E}" dt="2022-10-25T19:10:12.759" v="4375" actId="20577"/>
          <ac:cxnSpMkLst>
            <pc:docMk/>
            <pc:sldMk cId="3278323076" sldId="725"/>
            <ac:cxnSpMk id="26" creationId="{5DA99B1B-F06A-BF16-FA0B-ACFC18274F52}"/>
          </ac:cxnSpMkLst>
        </pc:cxnChg>
        <pc:cxnChg chg="mod">
          <ac:chgData name="Navarro Ulloa, Luis Enrique" userId="adde1b74-f296-445a-8659-1214c6e2ca22" providerId="ADAL" clId="{081CA187-EFC9-4918-9672-177AFB10868E}" dt="2022-10-25T19:10:12.759" v="4375" actId="20577"/>
          <ac:cxnSpMkLst>
            <pc:docMk/>
            <pc:sldMk cId="3278323076" sldId="725"/>
            <ac:cxnSpMk id="30" creationId="{5211AB10-E958-D2CC-D9FD-4AA5DCBD7066}"/>
          </ac:cxnSpMkLst>
        </pc:cxnChg>
        <pc:cxnChg chg="mod">
          <ac:chgData name="Navarro Ulloa, Luis Enrique" userId="adde1b74-f296-445a-8659-1214c6e2ca22" providerId="ADAL" clId="{081CA187-EFC9-4918-9672-177AFB10868E}" dt="2022-10-25T19:10:12.759" v="4375" actId="20577"/>
          <ac:cxnSpMkLst>
            <pc:docMk/>
            <pc:sldMk cId="3278323076" sldId="725"/>
            <ac:cxnSpMk id="38" creationId="{BD4A1F90-BCAC-AD46-E023-359C94D286FE}"/>
          </ac:cxnSpMkLst>
        </pc:cxnChg>
        <pc:cxnChg chg="mod">
          <ac:chgData name="Navarro Ulloa, Luis Enrique" userId="adde1b74-f296-445a-8659-1214c6e2ca22" providerId="ADAL" clId="{081CA187-EFC9-4918-9672-177AFB10868E}" dt="2022-10-25T19:10:12.759" v="4375" actId="20577"/>
          <ac:cxnSpMkLst>
            <pc:docMk/>
            <pc:sldMk cId="3278323076" sldId="725"/>
            <ac:cxnSpMk id="39" creationId="{84319ABB-EBFF-9189-C533-302F0D45C33A}"/>
          </ac:cxnSpMkLst>
        </pc:cxnChg>
        <pc:cxnChg chg="add del mod">
          <ac:chgData name="Navarro Ulloa, Luis Enrique" userId="adde1b74-f296-445a-8659-1214c6e2ca22" providerId="ADAL" clId="{081CA187-EFC9-4918-9672-177AFB10868E}" dt="2022-10-25T19:10:40.083" v="4387" actId="478"/>
          <ac:cxnSpMkLst>
            <pc:docMk/>
            <pc:sldMk cId="3278323076" sldId="725"/>
            <ac:cxnSpMk id="40" creationId="{79583814-EB7E-623C-522F-A7A28F3E93A1}"/>
          </ac:cxnSpMkLst>
        </pc:cxnChg>
        <pc:cxnChg chg="add mod">
          <ac:chgData name="Navarro Ulloa, Luis Enrique" userId="adde1b74-f296-445a-8659-1214c6e2ca22" providerId="ADAL" clId="{081CA187-EFC9-4918-9672-177AFB10868E}" dt="2022-10-25T19:27:03.577" v="4491" actId="164"/>
          <ac:cxnSpMkLst>
            <pc:docMk/>
            <pc:sldMk cId="3278323076" sldId="725"/>
            <ac:cxnSpMk id="46" creationId="{4A102729-EEEA-DFF8-A406-FF6EB52BC726}"/>
          </ac:cxnSpMkLst>
        </pc:cxnChg>
        <pc:cxnChg chg="add mod">
          <ac:chgData name="Navarro Ulloa, Luis Enrique" userId="adde1b74-f296-445a-8659-1214c6e2ca22" providerId="ADAL" clId="{081CA187-EFC9-4918-9672-177AFB10868E}" dt="2022-10-25T19:27:03.577" v="4491" actId="164"/>
          <ac:cxnSpMkLst>
            <pc:docMk/>
            <pc:sldMk cId="3278323076" sldId="725"/>
            <ac:cxnSpMk id="47" creationId="{4E674512-C042-C03D-F59B-44D8130D6A08}"/>
          </ac:cxnSpMkLst>
        </pc:cxnChg>
        <pc:cxnChg chg="add mod">
          <ac:chgData name="Navarro Ulloa, Luis Enrique" userId="adde1b74-f296-445a-8659-1214c6e2ca22" providerId="ADAL" clId="{081CA187-EFC9-4918-9672-177AFB10868E}" dt="2022-10-25T19:27:03.577" v="4491" actId="164"/>
          <ac:cxnSpMkLst>
            <pc:docMk/>
            <pc:sldMk cId="3278323076" sldId="725"/>
            <ac:cxnSpMk id="51" creationId="{9ED90E7A-0D9B-DA8C-A39D-704EAC36E527}"/>
          </ac:cxnSpMkLst>
        </pc:cxnChg>
        <pc:cxnChg chg="add mod">
          <ac:chgData name="Navarro Ulloa, Luis Enrique" userId="adde1b74-f296-445a-8659-1214c6e2ca22" providerId="ADAL" clId="{081CA187-EFC9-4918-9672-177AFB10868E}" dt="2022-10-25T19:23:28.510" v="4445" actId="571"/>
          <ac:cxnSpMkLst>
            <pc:docMk/>
            <pc:sldMk cId="3278323076" sldId="725"/>
            <ac:cxnSpMk id="53" creationId="{84034811-4D2F-540F-AEA8-C106AEAC3AAF}"/>
          </ac:cxnSpMkLst>
        </pc:cxnChg>
        <pc:cxnChg chg="add mod">
          <ac:chgData name="Navarro Ulloa, Luis Enrique" userId="adde1b74-f296-445a-8659-1214c6e2ca22" providerId="ADAL" clId="{081CA187-EFC9-4918-9672-177AFB10868E}" dt="2022-10-25T19:27:03.577" v="4491" actId="164"/>
          <ac:cxnSpMkLst>
            <pc:docMk/>
            <pc:sldMk cId="3278323076" sldId="725"/>
            <ac:cxnSpMk id="55" creationId="{6C72B114-DE65-220E-D45F-8AA0006C2C75}"/>
          </ac:cxnSpMkLst>
        </pc:cxnChg>
        <pc:cxnChg chg="add mod">
          <ac:chgData name="Navarro Ulloa, Luis Enrique" userId="adde1b74-f296-445a-8659-1214c6e2ca22" providerId="ADAL" clId="{081CA187-EFC9-4918-9672-177AFB10868E}" dt="2022-10-25T19:27:03.577" v="4491" actId="164"/>
          <ac:cxnSpMkLst>
            <pc:docMk/>
            <pc:sldMk cId="3278323076" sldId="725"/>
            <ac:cxnSpMk id="57" creationId="{C243A11C-D55E-9D07-8659-6C3F19A77313}"/>
          </ac:cxnSpMkLst>
        </pc:cxnChg>
        <pc:cxnChg chg="add mod">
          <ac:chgData name="Navarro Ulloa, Luis Enrique" userId="adde1b74-f296-445a-8659-1214c6e2ca22" providerId="ADAL" clId="{081CA187-EFC9-4918-9672-177AFB10868E}" dt="2022-10-25T19:27:03.577" v="4491" actId="164"/>
          <ac:cxnSpMkLst>
            <pc:docMk/>
            <pc:sldMk cId="3278323076" sldId="725"/>
            <ac:cxnSpMk id="68" creationId="{C964A007-473F-C470-11B5-93CD0BA3D007}"/>
          </ac:cxnSpMkLst>
        </pc:cxnChg>
        <pc:cxnChg chg="add mod">
          <ac:chgData name="Navarro Ulloa, Luis Enrique" userId="adde1b74-f296-445a-8659-1214c6e2ca22" providerId="ADAL" clId="{081CA187-EFC9-4918-9672-177AFB10868E}" dt="2022-10-25T19:27:03.577" v="4491" actId="164"/>
          <ac:cxnSpMkLst>
            <pc:docMk/>
            <pc:sldMk cId="3278323076" sldId="725"/>
            <ac:cxnSpMk id="69" creationId="{F60D9C7A-AA6F-28A0-44FA-48704E06A56C}"/>
          </ac:cxnSpMkLst>
        </pc:cxnChg>
        <pc:cxnChg chg="add mod">
          <ac:chgData name="Navarro Ulloa, Luis Enrique" userId="adde1b74-f296-445a-8659-1214c6e2ca22" providerId="ADAL" clId="{081CA187-EFC9-4918-9672-177AFB10868E}" dt="2022-10-25T19:27:03.577" v="4491" actId="164"/>
          <ac:cxnSpMkLst>
            <pc:docMk/>
            <pc:sldMk cId="3278323076" sldId="725"/>
            <ac:cxnSpMk id="73" creationId="{6F41828A-E120-60A1-0BD7-A3C43B37B27F}"/>
          </ac:cxnSpMkLst>
        </pc:cxnChg>
      </pc:sldChg>
      <pc:sldChg chg="addSp delSp modSp new mod ord modAnim">
        <pc:chgData name="Navarro Ulloa, Luis Enrique" userId="adde1b74-f296-445a-8659-1214c6e2ca22" providerId="ADAL" clId="{081CA187-EFC9-4918-9672-177AFB10868E}" dt="2022-10-25T23:03:37.487" v="18315" actId="20577"/>
        <pc:sldMkLst>
          <pc:docMk/>
          <pc:sldMk cId="794629565" sldId="726"/>
        </pc:sldMkLst>
        <pc:spChg chg="del">
          <ac:chgData name="Navarro Ulloa, Luis Enrique" userId="adde1b74-f296-445a-8659-1214c6e2ca22" providerId="ADAL" clId="{081CA187-EFC9-4918-9672-177AFB10868E}" dt="2022-10-25T16:50:26.980" v="2343" actId="478"/>
          <ac:spMkLst>
            <pc:docMk/>
            <pc:sldMk cId="794629565" sldId="726"/>
            <ac:spMk id="2" creationId="{A27A6B09-4ABF-14BB-F18B-A3567A463159}"/>
          </ac:spMkLst>
        </pc:spChg>
        <pc:spChg chg="add mod">
          <ac:chgData name="Navarro Ulloa, Luis Enrique" userId="adde1b74-f296-445a-8659-1214c6e2ca22" providerId="ADAL" clId="{081CA187-EFC9-4918-9672-177AFB10868E}" dt="2022-10-25T19:27:37.699" v="4542" actId="20577"/>
          <ac:spMkLst>
            <pc:docMk/>
            <pc:sldMk cId="794629565" sldId="726"/>
            <ac:spMk id="3" creationId="{44879673-9ABC-D985-CA21-11F5BD06586C}"/>
          </ac:spMkLst>
        </pc:spChg>
        <pc:spChg chg="mod">
          <ac:chgData name="Navarro Ulloa, Luis Enrique" userId="adde1b74-f296-445a-8659-1214c6e2ca22" providerId="ADAL" clId="{081CA187-EFC9-4918-9672-177AFB10868E}" dt="2022-10-25T16:55:46.519" v="2677" actId="20577"/>
          <ac:spMkLst>
            <pc:docMk/>
            <pc:sldMk cId="794629565" sldId="726"/>
            <ac:spMk id="6" creationId="{F3455F9B-6A34-A47D-0F9A-EAE09531F588}"/>
          </ac:spMkLst>
        </pc:spChg>
        <pc:spChg chg="mod">
          <ac:chgData name="Navarro Ulloa, Luis Enrique" userId="adde1b74-f296-445a-8659-1214c6e2ca22" providerId="ADAL" clId="{081CA187-EFC9-4918-9672-177AFB10868E}" dt="2022-10-25T16:55:46.519" v="2677" actId="20577"/>
          <ac:spMkLst>
            <pc:docMk/>
            <pc:sldMk cId="794629565" sldId="726"/>
            <ac:spMk id="7" creationId="{D87D1E1A-E156-DAA6-01D1-1D037AE23A74}"/>
          </ac:spMkLst>
        </pc:spChg>
        <pc:spChg chg="mod">
          <ac:chgData name="Navarro Ulloa, Luis Enrique" userId="adde1b74-f296-445a-8659-1214c6e2ca22" providerId="ADAL" clId="{081CA187-EFC9-4918-9672-177AFB10868E}" dt="2022-10-25T16:55:46.519" v="2677" actId="20577"/>
          <ac:spMkLst>
            <pc:docMk/>
            <pc:sldMk cId="794629565" sldId="726"/>
            <ac:spMk id="8" creationId="{D57FF8DD-237D-6EB6-8212-77E1CE9A5BC8}"/>
          </ac:spMkLst>
        </pc:spChg>
        <pc:spChg chg="mod">
          <ac:chgData name="Navarro Ulloa, Luis Enrique" userId="adde1b74-f296-445a-8659-1214c6e2ca22" providerId="ADAL" clId="{081CA187-EFC9-4918-9672-177AFB10868E}" dt="2022-10-25T16:55:46.519" v="2677" actId="20577"/>
          <ac:spMkLst>
            <pc:docMk/>
            <pc:sldMk cId="794629565" sldId="726"/>
            <ac:spMk id="9" creationId="{AF04365C-A7E6-B5D7-7F65-5A9FC00D1EDD}"/>
          </ac:spMkLst>
        </pc:spChg>
        <pc:spChg chg="mod">
          <ac:chgData name="Navarro Ulloa, Luis Enrique" userId="adde1b74-f296-445a-8659-1214c6e2ca22" providerId="ADAL" clId="{081CA187-EFC9-4918-9672-177AFB10868E}" dt="2022-10-25T16:55:46.519" v="2677" actId="20577"/>
          <ac:spMkLst>
            <pc:docMk/>
            <pc:sldMk cId="794629565" sldId="726"/>
            <ac:spMk id="10" creationId="{DF26180D-6EDD-1784-AB10-39E779614B53}"/>
          </ac:spMkLst>
        </pc:spChg>
        <pc:spChg chg="mod">
          <ac:chgData name="Navarro Ulloa, Luis Enrique" userId="adde1b74-f296-445a-8659-1214c6e2ca22" providerId="ADAL" clId="{081CA187-EFC9-4918-9672-177AFB10868E}" dt="2022-10-25T16:55:46.519" v="2677" actId="20577"/>
          <ac:spMkLst>
            <pc:docMk/>
            <pc:sldMk cId="794629565" sldId="726"/>
            <ac:spMk id="11" creationId="{99C06E7F-459A-69ED-128A-2F81CEA5CBCE}"/>
          </ac:spMkLst>
        </pc:spChg>
        <pc:spChg chg="mod">
          <ac:chgData name="Navarro Ulloa, Luis Enrique" userId="adde1b74-f296-445a-8659-1214c6e2ca22" providerId="ADAL" clId="{081CA187-EFC9-4918-9672-177AFB10868E}" dt="2022-10-25T16:55:46.519" v="2677" actId="20577"/>
          <ac:spMkLst>
            <pc:docMk/>
            <pc:sldMk cId="794629565" sldId="726"/>
            <ac:spMk id="12" creationId="{A284C0C4-C92F-6DFF-DA4B-FC837B102BFA}"/>
          </ac:spMkLst>
        </pc:spChg>
        <pc:spChg chg="mod">
          <ac:chgData name="Navarro Ulloa, Luis Enrique" userId="adde1b74-f296-445a-8659-1214c6e2ca22" providerId="ADAL" clId="{081CA187-EFC9-4918-9672-177AFB10868E}" dt="2022-10-25T16:55:46.519" v="2677" actId="20577"/>
          <ac:spMkLst>
            <pc:docMk/>
            <pc:sldMk cId="794629565" sldId="726"/>
            <ac:spMk id="13" creationId="{008BF460-2FCA-67AB-43FC-EA8FD82A4307}"/>
          </ac:spMkLst>
        </pc:spChg>
        <pc:spChg chg="mod">
          <ac:chgData name="Navarro Ulloa, Luis Enrique" userId="adde1b74-f296-445a-8659-1214c6e2ca22" providerId="ADAL" clId="{081CA187-EFC9-4918-9672-177AFB10868E}" dt="2022-10-25T16:55:46.519" v="2677" actId="20577"/>
          <ac:spMkLst>
            <pc:docMk/>
            <pc:sldMk cId="794629565" sldId="726"/>
            <ac:spMk id="14" creationId="{C204D44F-C3E5-85A1-F226-38489E10A24E}"/>
          </ac:spMkLst>
        </pc:spChg>
        <pc:spChg chg="mod">
          <ac:chgData name="Navarro Ulloa, Luis Enrique" userId="adde1b74-f296-445a-8659-1214c6e2ca22" providerId="ADAL" clId="{081CA187-EFC9-4918-9672-177AFB10868E}" dt="2022-10-25T16:56:04.417" v="2689" actId="1076"/>
          <ac:spMkLst>
            <pc:docMk/>
            <pc:sldMk cId="794629565" sldId="726"/>
            <ac:spMk id="19" creationId="{E1F5F70C-272E-C950-21D4-3B1EA30E144D}"/>
          </ac:spMkLst>
        </pc:spChg>
        <pc:spChg chg="mod">
          <ac:chgData name="Navarro Ulloa, Luis Enrique" userId="adde1b74-f296-445a-8659-1214c6e2ca22" providerId="ADAL" clId="{081CA187-EFC9-4918-9672-177AFB10868E}" dt="2022-10-25T16:55:59.004" v="2687" actId="20577"/>
          <ac:spMkLst>
            <pc:docMk/>
            <pc:sldMk cId="794629565" sldId="726"/>
            <ac:spMk id="22" creationId="{CA2C451E-07F3-ACB8-04EB-A3512AEBDBAD}"/>
          </ac:spMkLst>
        </pc:spChg>
        <pc:spChg chg="mod">
          <ac:chgData name="Navarro Ulloa, Luis Enrique" userId="adde1b74-f296-445a-8659-1214c6e2ca22" providerId="ADAL" clId="{081CA187-EFC9-4918-9672-177AFB10868E}" dt="2022-10-25T16:55:50.897" v="2682" actId="1076"/>
          <ac:spMkLst>
            <pc:docMk/>
            <pc:sldMk cId="794629565" sldId="726"/>
            <ac:spMk id="23" creationId="{3BFDFB73-CCD2-3ECF-4542-9952F4334170}"/>
          </ac:spMkLst>
        </pc:spChg>
        <pc:spChg chg="mod">
          <ac:chgData name="Navarro Ulloa, Luis Enrique" userId="adde1b74-f296-445a-8659-1214c6e2ca22" providerId="ADAL" clId="{081CA187-EFC9-4918-9672-177AFB10868E}" dt="2022-10-25T16:56:02.320" v="2688" actId="1076"/>
          <ac:spMkLst>
            <pc:docMk/>
            <pc:sldMk cId="794629565" sldId="726"/>
            <ac:spMk id="26" creationId="{97B121EF-60BE-A81A-7E3F-F99262559D73}"/>
          </ac:spMkLst>
        </pc:spChg>
        <pc:spChg chg="mod">
          <ac:chgData name="Navarro Ulloa, Luis Enrique" userId="adde1b74-f296-445a-8659-1214c6e2ca22" providerId="ADAL" clId="{081CA187-EFC9-4918-9672-177AFB10868E}" dt="2022-10-25T16:55:46.519" v="2677" actId="20577"/>
          <ac:spMkLst>
            <pc:docMk/>
            <pc:sldMk cId="794629565" sldId="726"/>
            <ac:spMk id="27" creationId="{A7BACA98-B606-B853-FF2F-289D26E01B66}"/>
          </ac:spMkLst>
        </pc:spChg>
        <pc:spChg chg="mod">
          <ac:chgData name="Navarro Ulloa, Luis Enrique" userId="adde1b74-f296-445a-8659-1214c6e2ca22" providerId="ADAL" clId="{081CA187-EFC9-4918-9672-177AFB10868E}" dt="2022-10-25T16:55:46.519" v="2677" actId="20577"/>
          <ac:spMkLst>
            <pc:docMk/>
            <pc:sldMk cId="794629565" sldId="726"/>
            <ac:spMk id="28" creationId="{B4753048-3760-3F5C-BEC0-0BC6E71479EA}"/>
          </ac:spMkLst>
        </pc:spChg>
        <pc:spChg chg="mod">
          <ac:chgData name="Navarro Ulloa, Luis Enrique" userId="adde1b74-f296-445a-8659-1214c6e2ca22" providerId="ADAL" clId="{081CA187-EFC9-4918-9672-177AFB10868E}" dt="2022-10-25T16:55:46.519" v="2677" actId="20577"/>
          <ac:spMkLst>
            <pc:docMk/>
            <pc:sldMk cId="794629565" sldId="726"/>
            <ac:spMk id="30" creationId="{276B29E6-E578-6E37-83C5-0ADE4DEED5BE}"/>
          </ac:spMkLst>
        </pc:spChg>
        <pc:spChg chg="mod">
          <ac:chgData name="Navarro Ulloa, Luis Enrique" userId="adde1b74-f296-445a-8659-1214c6e2ca22" providerId="ADAL" clId="{081CA187-EFC9-4918-9672-177AFB10868E}" dt="2022-10-25T16:55:46.519" v="2677" actId="20577"/>
          <ac:spMkLst>
            <pc:docMk/>
            <pc:sldMk cId="794629565" sldId="726"/>
            <ac:spMk id="31" creationId="{1C9843A1-A47E-274E-9677-EE6BD11BC9A9}"/>
          </ac:spMkLst>
        </pc:spChg>
        <pc:spChg chg="mod">
          <ac:chgData name="Navarro Ulloa, Luis Enrique" userId="adde1b74-f296-445a-8659-1214c6e2ca22" providerId="ADAL" clId="{081CA187-EFC9-4918-9672-177AFB10868E}" dt="2022-10-25T16:55:46.519" v="2677" actId="20577"/>
          <ac:spMkLst>
            <pc:docMk/>
            <pc:sldMk cId="794629565" sldId="726"/>
            <ac:spMk id="32" creationId="{362B46DF-8B80-572B-DCF6-6F5CAF7AD83C}"/>
          </ac:spMkLst>
        </pc:spChg>
        <pc:spChg chg="mod">
          <ac:chgData name="Navarro Ulloa, Luis Enrique" userId="adde1b74-f296-445a-8659-1214c6e2ca22" providerId="ADAL" clId="{081CA187-EFC9-4918-9672-177AFB10868E}" dt="2022-10-25T16:55:53.402" v="2683" actId="1076"/>
          <ac:spMkLst>
            <pc:docMk/>
            <pc:sldMk cId="794629565" sldId="726"/>
            <ac:spMk id="33" creationId="{D5C6C7C4-554F-732F-4805-D52FC60DEE0E}"/>
          </ac:spMkLst>
        </pc:spChg>
        <pc:spChg chg="mod">
          <ac:chgData name="Navarro Ulloa, Luis Enrique" userId="adde1b74-f296-445a-8659-1214c6e2ca22" providerId="ADAL" clId="{081CA187-EFC9-4918-9672-177AFB10868E}" dt="2022-10-25T16:55:46.519" v="2677" actId="20577"/>
          <ac:spMkLst>
            <pc:docMk/>
            <pc:sldMk cId="794629565" sldId="726"/>
            <ac:spMk id="35" creationId="{4F125BD8-F4BA-9516-60A6-65FADFD5BFB7}"/>
          </ac:spMkLst>
        </pc:spChg>
        <pc:spChg chg="mod">
          <ac:chgData name="Navarro Ulloa, Luis Enrique" userId="adde1b74-f296-445a-8659-1214c6e2ca22" providerId="ADAL" clId="{081CA187-EFC9-4918-9672-177AFB10868E}" dt="2022-10-25T16:55:46.519" v="2677" actId="20577"/>
          <ac:spMkLst>
            <pc:docMk/>
            <pc:sldMk cId="794629565" sldId="726"/>
            <ac:spMk id="36" creationId="{69E07C9C-390C-9D44-300A-B649C9B648CA}"/>
          </ac:spMkLst>
        </pc:spChg>
        <pc:spChg chg="add mod">
          <ac:chgData name="Navarro Ulloa, Luis Enrique" userId="adde1b74-f296-445a-8659-1214c6e2ca22" providerId="ADAL" clId="{081CA187-EFC9-4918-9672-177AFB10868E}" dt="2022-10-25T23:03:37.487" v="18315" actId="20577"/>
          <ac:spMkLst>
            <pc:docMk/>
            <pc:sldMk cId="794629565" sldId="726"/>
            <ac:spMk id="41" creationId="{42E30099-FA3A-73C5-15A5-D76135102660}"/>
          </ac:spMkLst>
        </pc:spChg>
        <pc:grpChg chg="add mod">
          <ac:chgData name="Navarro Ulloa, Luis Enrique" userId="adde1b74-f296-445a-8659-1214c6e2ca22" providerId="ADAL" clId="{081CA187-EFC9-4918-9672-177AFB10868E}" dt="2022-10-25T19:03:06.666" v="3311" actId="1076"/>
          <ac:grpSpMkLst>
            <pc:docMk/>
            <pc:sldMk cId="794629565" sldId="726"/>
            <ac:grpSpMk id="4" creationId="{34EC8CFA-AB2A-3E94-0CAA-3C892CFC84FC}"/>
          </ac:grpSpMkLst>
        </pc:grpChg>
        <pc:grpChg chg="mod">
          <ac:chgData name="Navarro Ulloa, Luis Enrique" userId="adde1b74-f296-445a-8659-1214c6e2ca22" providerId="ADAL" clId="{081CA187-EFC9-4918-9672-177AFB10868E}" dt="2022-10-25T16:55:46.519" v="2677" actId="20577"/>
          <ac:grpSpMkLst>
            <pc:docMk/>
            <pc:sldMk cId="794629565" sldId="726"/>
            <ac:grpSpMk id="5" creationId="{BE1DEEDF-CBBB-B6DC-ECFA-DE0FBC09D23D}"/>
          </ac:grpSpMkLst>
        </pc:grpChg>
        <pc:grpChg chg="mod">
          <ac:chgData name="Navarro Ulloa, Luis Enrique" userId="adde1b74-f296-445a-8659-1214c6e2ca22" providerId="ADAL" clId="{081CA187-EFC9-4918-9672-177AFB10868E}" dt="2022-10-25T16:55:46.519" v="2677" actId="20577"/>
          <ac:grpSpMkLst>
            <pc:docMk/>
            <pc:sldMk cId="794629565" sldId="726"/>
            <ac:grpSpMk id="20" creationId="{BDDE07A3-96A3-5F08-DD8F-AAD6E7D9DE1A}"/>
          </ac:grpSpMkLst>
        </pc:grpChg>
        <pc:grpChg chg="mod">
          <ac:chgData name="Navarro Ulloa, Luis Enrique" userId="adde1b74-f296-445a-8659-1214c6e2ca22" providerId="ADAL" clId="{081CA187-EFC9-4918-9672-177AFB10868E}" dt="2022-10-25T16:55:46.519" v="2677" actId="20577"/>
          <ac:grpSpMkLst>
            <pc:docMk/>
            <pc:sldMk cId="794629565" sldId="726"/>
            <ac:grpSpMk id="34" creationId="{E43B4977-151B-1C58-F728-623DBF7F6113}"/>
          </ac:grpSpMkLst>
        </pc:grpChg>
        <pc:inkChg chg="mod">
          <ac:chgData name="Navarro Ulloa, Luis Enrique" userId="adde1b74-f296-445a-8659-1214c6e2ca22" providerId="ADAL" clId="{081CA187-EFC9-4918-9672-177AFB10868E}" dt="2022-10-25T16:55:46.519" v="2677" actId="20577"/>
          <ac:inkMkLst>
            <pc:docMk/>
            <pc:sldMk cId="794629565" sldId="726"/>
            <ac:inkMk id="40" creationId="{95A6F58C-0F84-FCBE-C9F6-B5669BE0D045}"/>
          </ac:inkMkLst>
        </pc:inkChg>
        <pc:cxnChg chg="mod">
          <ac:chgData name="Navarro Ulloa, Luis Enrique" userId="adde1b74-f296-445a-8659-1214c6e2ca22" providerId="ADAL" clId="{081CA187-EFC9-4918-9672-177AFB10868E}" dt="2022-10-25T16:55:46.519" v="2677" actId="20577"/>
          <ac:cxnSpMkLst>
            <pc:docMk/>
            <pc:sldMk cId="794629565" sldId="726"/>
            <ac:cxnSpMk id="15" creationId="{E8E7FDBA-A10D-F6CB-5048-C82AB6BC1BA9}"/>
          </ac:cxnSpMkLst>
        </pc:cxnChg>
        <pc:cxnChg chg="mod">
          <ac:chgData name="Navarro Ulloa, Luis Enrique" userId="adde1b74-f296-445a-8659-1214c6e2ca22" providerId="ADAL" clId="{081CA187-EFC9-4918-9672-177AFB10868E}" dt="2022-10-25T16:55:46.519" v="2677" actId="20577"/>
          <ac:cxnSpMkLst>
            <pc:docMk/>
            <pc:sldMk cId="794629565" sldId="726"/>
            <ac:cxnSpMk id="16" creationId="{9A779570-CE4F-CEC2-2EF9-E4550F55B8DB}"/>
          </ac:cxnSpMkLst>
        </pc:cxnChg>
        <pc:cxnChg chg="mod">
          <ac:chgData name="Navarro Ulloa, Luis Enrique" userId="adde1b74-f296-445a-8659-1214c6e2ca22" providerId="ADAL" clId="{081CA187-EFC9-4918-9672-177AFB10868E}" dt="2022-10-25T16:55:46.519" v="2677" actId="20577"/>
          <ac:cxnSpMkLst>
            <pc:docMk/>
            <pc:sldMk cId="794629565" sldId="726"/>
            <ac:cxnSpMk id="17" creationId="{F6F650B5-065D-054A-01B7-967F74190BF4}"/>
          </ac:cxnSpMkLst>
        </pc:cxnChg>
        <pc:cxnChg chg="mod">
          <ac:chgData name="Navarro Ulloa, Luis Enrique" userId="adde1b74-f296-445a-8659-1214c6e2ca22" providerId="ADAL" clId="{081CA187-EFC9-4918-9672-177AFB10868E}" dt="2022-10-25T16:55:46.519" v="2677" actId="20577"/>
          <ac:cxnSpMkLst>
            <pc:docMk/>
            <pc:sldMk cId="794629565" sldId="726"/>
            <ac:cxnSpMk id="18" creationId="{BDDEAB16-F383-F242-7033-9E549FA2A675}"/>
          </ac:cxnSpMkLst>
        </pc:cxnChg>
        <pc:cxnChg chg="mod">
          <ac:chgData name="Navarro Ulloa, Luis Enrique" userId="adde1b74-f296-445a-8659-1214c6e2ca22" providerId="ADAL" clId="{081CA187-EFC9-4918-9672-177AFB10868E}" dt="2022-10-25T16:55:46.519" v="2677" actId="20577"/>
          <ac:cxnSpMkLst>
            <pc:docMk/>
            <pc:sldMk cId="794629565" sldId="726"/>
            <ac:cxnSpMk id="21" creationId="{9124D09D-B594-A853-727D-4ED5EA769F9C}"/>
          </ac:cxnSpMkLst>
        </pc:cxnChg>
        <pc:cxnChg chg="mod">
          <ac:chgData name="Navarro Ulloa, Luis Enrique" userId="adde1b74-f296-445a-8659-1214c6e2ca22" providerId="ADAL" clId="{081CA187-EFC9-4918-9672-177AFB10868E}" dt="2022-10-25T16:55:46.519" v="2677" actId="20577"/>
          <ac:cxnSpMkLst>
            <pc:docMk/>
            <pc:sldMk cId="794629565" sldId="726"/>
            <ac:cxnSpMk id="24" creationId="{31BA1639-BA41-44CF-20FD-675D8848BBF3}"/>
          </ac:cxnSpMkLst>
        </pc:cxnChg>
        <pc:cxnChg chg="mod">
          <ac:chgData name="Navarro Ulloa, Luis Enrique" userId="adde1b74-f296-445a-8659-1214c6e2ca22" providerId="ADAL" clId="{081CA187-EFC9-4918-9672-177AFB10868E}" dt="2022-10-25T16:55:46.519" v="2677" actId="20577"/>
          <ac:cxnSpMkLst>
            <pc:docMk/>
            <pc:sldMk cId="794629565" sldId="726"/>
            <ac:cxnSpMk id="25" creationId="{71335589-10CC-B902-B448-760C11FA4AD0}"/>
          </ac:cxnSpMkLst>
        </pc:cxnChg>
        <pc:cxnChg chg="mod">
          <ac:chgData name="Navarro Ulloa, Luis Enrique" userId="adde1b74-f296-445a-8659-1214c6e2ca22" providerId="ADAL" clId="{081CA187-EFC9-4918-9672-177AFB10868E}" dt="2022-10-25T16:55:46.519" v="2677" actId="20577"/>
          <ac:cxnSpMkLst>
            <pc:docMk/>
            <pc:sldMk cId="794629565" sldId="726"/>
            <ac:cxnSpMk id="29" creationId="{60F40DBD-17C9-638B-A5A6-9DCE9BA85237}"/>
          </ac:cxnSpMkLst>
        </pc:cxnChg>
        <pc:cxnChg chg="mod">
          <ac:chgData name="Navarro Ulloa, Luis Enrique" userId="adde1b74-f296-445a-8659-1214c6e2ca22" providerId="ADAL" clId="{081CA187-EFC9-4918-9672-177AFB10868E}" dt="2022-10-25T16:55:46.519" v="2677" actId="20577"/>
          <ac:cxnSpMkLst>
            <pc:docMk/>
            <pc:sldMk cId="794629565" sldId="726"/>
            <ac:cxnSpMk id="37" creationId="{4F5130E5-58C9-1618-48B1-1093F4000F3C}"/>
          </ac:cxnSpMkLst>
        </pc:cxnChg>
        <pc:cxnChg chg="mod">
          <ac:chgData name="Navarro Ulloa, Luis Enrique" userId="adde1b74-f296-445a-8659-1214c6e2ca22" providerId="ADAL" clId="{081CA187-EFC9-4918-9672-177AFB10868E}" dt="2022-10-25T16:55:46.519" v="2677" actId="20577"/>
          <ac:cxnSpMkLst>
            <pc:docMk/>
            <pc:sldMk cId="794629565" sldId="726"/>
            <ac:cxnSpMk id="38" creationId="{14FA1702-BA21-ACC3-2BEB-26C23475246E}"/>
          </ac:cxnSpMkLst>
        </pc:cxnChg>
        <pc:cxnChg chg="mod">
          <ac:chgData name="Navarro Ulloa, Luis Enrique" userId="adde1b74-f296-445a-8659-1214c6e2ca22" providerId="ADAL" clId="{081CA187-EFC9-4918-9672-177AFB10868E}" dt="2022-10-25T16:55:46.519" v="2677" actId="20577"/>
          <ac:cxnSpMkLst>
            <pc:docMk/>
            <pc:sldMk cId="794629565" sldId="726"/>
            <ac:cxnSpMk id="39" creationId="{16DD9C83-4337-BC54-373D-E155AF95E6E9}"/>
          </ac:cxnSpMkLst>
        </pc:cxnChg>
      </pc:sldChg>
      <pc:sldChg chg="addSp delSp modSp add mod ord modAnim">
        <pc:chgData name="Navarro Ulloa, Luis Enrique" userId="adde1b74-f296-445a-8659-1214c6e2ca22" providerId="ADAL" clId="{081CA187-EFC9-4918-9672-177AFB10868E}" dt="2022-10-26T01:51:04.156" v="25799" actId="20577"/>
        <pc:sldMkLst>
          <pc:docMk/>
          <pc:sldMk cId="3342778135" sldId="727"/>
        </pc:sldMkLst>
        <pc:spChg chg="mod">
          <ac:chgData name="Navarro Ulloa, Luis Enrique" userId="adde1b74-f296-445a-8659-1214c6e2ca22" providerId="ADAL" clId="{081CA187-EFC9-4918-9672-177AFB10868E}" dt="2022-10-25T20:11:49.823" v="7136" actId="20577"/>
          <ac:spMkLst>
            <pc:docMk/>
            <pc:sldMk cId="3342778135" sldId="727"/>
            <ac:spMk id="3" creationId="{F7CB12EE-BC16-FA24-6BAF-D90C5DCE3FC2}"/>
          </ac:spMkLst>
        </pc:spChg>
        <pc:spChg chg="del">
          <ac:chgData name="Navarro Ulloa, Luis Enrique" userId="adde1b74-f296-445a-8659-1214c6e2ca22" providerId="ADAL" clId="{081CA187-EFC9-4918-9672-177AFB10868E}" dt="2022-10-25T21:32:51.908" v="13187" actId="478"/>
          <ac:spMkLst>
            <pc:docMk/>
            <pc:sldMk cId="3342778135" sldId="727"/>
            <ac:spMk id="5" creationId="{BCCCB112-D660-32EB-4AC6-A679D71F1A28}"/>
          </ac:spMkLst>
        </pc:spChg>
        <pc:spChg chg="mod">
          <ac:chgData name="Navarro Ulloa, Luis Enrique" userId="adde1b74-f296-445a-8659-1214c6e2ca22" providerId="ADAL" clId="{081CA187-EFC9-4918-9672-177AFB10868E}" dt="2022-10-26T01:51:04.156" v="25799" actId="20577"/>
          <ac:spMkLst>
            <pc:docMk/>
            <pc:sldMk cId="3342778135" sldId="727"/>
            <ac:spMk id="7" creationId="{4F06B4D5-32E6-7537-3380-E0DD9723F4BD}"/>
          </ac:spMkLst>
        </pc:spChg>
        <pc:picChg chg="add del mod">
          <ac:chgData name="Navarro Ulloa, Luis Enrique" userId="adde1b74-f296-445a-8659-1214c6e2ca22" providerId="ADAL" clId="{081CA187-EFC9-4918-9672-177AFB10868E}" dt="2022-10-25T19:34:00.922" v="4560" actId="478"/>
          <ac:picMkLst>
            <pc:docMk/>
            <pc:sldMk cId="3342778135" sldId="727"/>
            <ac:picMk id="4" creationId="{6138E1E0-F22C-550A-2753-8726EAD62C19}"/>
          </ac:picMkLst>
        </pc:picChg>
        <pc:picChg chg="add del mod">
          <ac:chgData name="Navarro Ulloa, Luis Enrique" userId="adde1b74-f296-445a-8659-1214c6e2ca22" providerId="ADAL" clId="{081CA187-EFC9-4918-9672-177AFB10868E}" dt="2022-10-25T19:44:06.386" v="5096" actId="478"/>
          <ac:picMkLst>
            <pc:docMk/>
            <pc:sldMk cId="3342778135" sldId="727"/>
            <ac:picMk id="8" creationId="{55FD11F8-BF39-CB9E-DF23-AB83B32623A7}"/>
          </ac:picMkLst>
        </pc:picChg>
      </pc:sldChg>
      <pc:sldChg chg="delSp modSp add mod modAnim">
        <pc:chgData name="Navarro Ulloa, Luis Enrique" userId="adde1b74-f296-445a-8659-1214c6e2ca22" providerId="ADAL" clId="{081CA187-EFC9-4918-9672-177AFB10868E}" dt="2022-10-26T01:56:13.835" v="25888" actId="20577"/>
        <pc:sldMkLst>
          <pc:docMk/>
          <pc:sldMk cId="1291093667" sldId="728"/>
        </pc:sldMkLst>
        <pc:spChg chg="mod">
          <ac:chgData name="Navarro Ulloa, Luis Enrique" userId="adde1b74-f296-445a-8659-1214c6e2ca22" providerId="ADAL" clId="{081CA187-EFC9-4918-9672-177AFB10868E}" dt="2022-10-25T21:46:13.556" v="14204" actId="20577"/>
          <ac:spMkLst>
            <pc:docMk/>
            <pc:sldMk cId="1291093667" sldId="728"/>
            <ac:spMk id="3" creationId="{F7CB12EE-BC16-FA24-6BAF-D90C5DCE3FC2}"/>
          </ac:spMkLst>
        </pc:spChg>
        <pc:spChg chg="del">
          <ac:chgData name="Navarro Ulloa, Luis Enrique" userId="adde1b74-f296-445a-8659-1214c6e2ca22" providerId="ADAL" clId="{081CA187-EFC9-4918-9672-177AFB10868E}" dt="2022-10-25T20:43:30.155" v="9722" actId="478"/>
          <ac:spMkLst>
            <pc:docMk/>
            <pc:sldMk cId="1291093667" sldId="728"/>
            <ac:spMk id="5" creationId="{BCCCB112-D660-32EB-4AC6-A679D71F1A28}"/>
          </ac:spMkLst>
        </pc:spChg>
        <pc:spChg chg="mod">
          <ac:chgData name="Navarro Ulloa, Luis Enrique" userId="adde1b74-f296-445a-8659-1214c6e2ca22" providerId="ADAL" clId="{081CA187-EFC9-4918-9672-177AFB10868E}" dt="2022-10-26T01:56:13.835" v="25888" actId="20577"/>
          <ac:spMkLst>
            <pc:docMk/>
            <pc:sldMk cId="1291093667" sldId="728"/>
            <ac:spMk id="7" creationId="{4F06B4D5-32E6-7537-3380-E0DD9723F4BD}"/>
          </ac:spMkLst>
        </pc:spChg>
      </pc:sldChg>
      <pc:sldChg chg="addSp delSp modSp add del mod modAnim">
        <pc:chgData name="Navarro Ulloa, Luis Enrique" userId="adde1b74-f296-445a-8659-1214c6e2ca22" providerId="ADAL" clId="{081CA187-EFC9-4918-9672-177AFB10868E}" dt="2022-10-25T20:01:20.939" v="6315" actId="47"/>
        <pc:sldMkLst>
          <pc:docMk/>
          <pc:sldMk cId="1948755298" sldId="729"/>
        </pc:sldMkLst>
        <pc:spChg chg="mod">
          <ac:chgData name="Navarro Ulloa, Luis Enrique" userId="adde1b74-f296-445a-8659-1214c6e2ca22" providerId="ADAL" clId="{081CA187-EFC9-4918-9672-177AFB10868E}" dt="2022-10-25T19:48:13.569" v="5369" actId="20577"/>
          <ac:spMkLst>
            <pc:docMk/>
            <pc:sldMk cId="1948755298" sldId="729"/>
            <ac:spMk id="3" creationId="{F7CB12EE-BC16-FA24-6BAF-D90C5DCE3FC2}"/>
          </ac:spMkLst>
        </pc:spChg>
        <pc:spChg chg="mod">
          <ac:chgData name="Navarro Ulloa, Luis Enrique" userId="adde1b74-f296-445a-8659-1214c6e2ca22" providerId="ADAL" clId="{081CA187-EFC9-4918-9672-177AFB10868E}" dt="2022-10-25T19:59:28.103" v="6284" actId="1076"/>
          <ac:spMkLst>
            <pc:docMk/>
            <pc:sldMk cId="1948755298" sldId="729"/>
            <ac:spMk id="7" creationId="{4F06B4D5-32E6-7537-3380-E0DD9723F4BD}"/>
          </ac:spMkLst>
        </pc:spChg>
        <pc:grpChg chg="add mod">
          <ac:chgData name="Navarro Ulloa, Luis Enrique" userId="adde1b74-f296-445a-8659-1214c6e2ca22" providerId="ADAL" clId="{081CA187-EFC9-4918-9672-177AFB10868E}" dt="2022-10-25T19:58:58.492" v="6278"/>
          <ac:grpSpMkLst>
            <pc:docMk/>
            <pc:sldMk cId="1948755298" sldId="729"/>
            <ac:grpSpMk id="2" creationId="{E6ABF649-4508-5A33-79B6-55CF203FC6DD}"/>
          </ac:grpSpMkLst>
        </pc:grpChg>
        <pc:grpChg chg="del">
          <ac:chgData name="Navarro Ulloa, Luis Enrique" userId="adde1b74-f296-445a-8659-1214c6e2ca22" providerId="ADAL" clId="{081CA187-EFC9-4918-9672-177AFB10868E}" dt="2022-10-25T19:58:57.721" v="6277" actId="478"/>
          <ac:grpSpMkLst>
            <pc:docMk/>
            <pc:sldMk cId="1948755298" sldId="729"/>
            <ac:grpSpMk id="75" creationId="{35C764BC-B826-98A7-4436-EB586AB9ADDB}"/>
          </ac:grpSpMkLst>
        </pc:grpChg>
        <pc:picChg chg="mod">
          <ac:chgData name="Navarro Ulloa, Luis Enrique" userId="adde1b74-f296-445a-8659-1214c6e2ca22" providerId="ADAL" clId="{081CA187-EFC9-4918-9672-177AFB10868E}" dt="2022-10-25T19:58:58.492" v="6278"/>
          <ac:picMkLst>
            <pc:docMk/>
            <pc:sldMk cId="1948755298" sldId="729"/>
            <ac:picMk id="4" creationId="{B1189865-3051-B69E-3225-65D50B20AAB6}"/>
          </ac:picMkLst>
        </pc:picChg>
        <pc:cxnChg chg="mod">
          <ac:chgData name="Navarro Ulloa, Luis Enrique" userId="adde1b74-f296-445a-8659-1214c6e2ca22" providerId="ADAL" clId="{081CA187-EFC9-4918-9672-177AFB10868E}" dt="2022-10-25T19:58:58.492" v="6278"/>
          <ac:cxnSpMkLst>
            <pc:docMk/>
            <pc:sldMk cId="1948755298" sldId="729"/>
            <ac:cxnSpMk id="5" creationId="{417269C4-C71F-8CA4-50A2-6D7C61499F93}"/>
          </ac:cxnSpMkLst>
        </pc:cxnChg>
        <pc:cxnChg chg="mod">
          <ac:chgData name="Navarro Ulloa, Luis Enrique" userId="adde1b74-f296-445a-8659-1214c6e2ca22" providerId="ADAL" clId="{081CA187-EFC9-4918-9672-177AFB10868E}" dt="2022-10-25T19:58:58.492" v="6278"/>
          <ac:cxnSpMkLst>
            <pc:docMk/>
            <pc:sldMk cId="1948755298" sldId="729"/>
            <ac:cxnSpMk id="6" creationId="{C907EC7F-4F49-2236-00FA-B4402A4D21F9}"/>
          </ac:cxnSpMkLst>
        </pc:cxnChg>
        <pc:cxnChg chg="mod">
          <ac:chgData name="Navarro Ulloa, Luis Enrique" userId="adde1b74-f296-445a-8659-1214c6e2ca22" providerId="ADAL" clId="{081CA187-EFC9-4918-9672-177AFB10868E}" dt="2022-10-25T19:58:58.492" v="6278"/>
          <ac:cxnSpMkLst>
            <pc:docMk/>
            <pc:sldMk cId="1948755298" sldId="729"/>
            <ac:cxnSpMk id="8" creationId="{37FF5A4F-ADA0-14C8-4870-0D9F046D1E6E}"/>
          </ac:cxnSpMkLst>
        </pc:cxnChg>
        <pc:cxnChg chg="mod">
          <ac:chgData name="Navarro Ulloa, Luis Enrique" userId="adde1b74-f296-445a-8659-1214c6e2ca22" providerId="ADAL" clId="{081CA187-EFC9-4918-9672-177AFB10868E}" dt="2022-10-25T19:58:58.492" v="6278"/>
          <ac:cxnSpMkLst>
            <pc:docMk/>
            <pc:sldMk cId="1948755298" sldId="729"/>
            <ac:cxnSpMk id="9" creationId="{B91D734A-CBB2-14D8-CE5C-D48616597FC3}"/>
          </ac:cxnSpMkLst>
        </pc:cxnChg>
        <pc:cxnChg chg="mod">
          <ac:chgData name="Navarro Ulloa, Luis Enrique" userId="adde1b74-f296-445a-8659-1214c6e2ca22" providerId="ADAL" clId="{081CA187-EFC9-4918-9672-177AFB10868E}" dt="2022-10-25T19:58:58.492" v="6278"/>
          <ac:cxnSpMkLst>
            <pc:docMk/>
            <pc:sldMk cId="1948755298" sldId="729"/>
            <ac:cxnSpMk id="10" creationId="{23334745-5181-4EBE-29EC-5E13E71A7053}"/>
          </ac:cxnSpMkLst>
        </pc:cxnChg>
        <pc:cxnChg chg="mod">
          <ac:chgData name="Navarro Ulloa, Luis Enrique" userId="adde1b74-f296-445a-8659-1214c6e2ca22" providerId="ADAL" clId="{081CA187-EFC9-4918-9672-177AFB10868E}" dt="2022-10-25T19:58:58.492" v="6278"/>
          <ac:cxnSpMkLst>
            <pc:docMk/>
            <pc:sldMk cId="1948755298" sldId="729"/>
            <ac:cxnSpMk id="11" creationId="{8EA330ED-F56A-9408-A64B-037128289610}"/>
          </ac:cxnSpMkLst>
        </pc:cxnChg>
        <pc:cxnChg chg="mod">
          <ac:chgData name="Navarro Ulloa, Luis Enrique" userId="adde1b74-f296-445a-8659-1214c6e2ca22" providerId="ADAL" clId="{081CA187-EFC9-4918-9672-177AFB10868E}" dt="2022-10-25T19:58:58.492" v="6278"/>
          <ac:cxnSpMkLst>
            <pc:docMk/>
            <pc:sldMk cId="1948755298" sldId="729"/>
            <ac:cxnSpMk id="12" creationId="{3C9B79E7-3D4B-88D2-DB53-F289DA1BF67D}"/>
          </ac:cxnSpMkLst>
        </pc:cxnChg>
        <pc:cxnChg chg="mod">
          <ac:chgData name="Navarro Ulloa, Luis Enrique" userId="adde1b74-f296-445a-8659-1214c6e2ca22" providerId="ADAL" clId="{081CA187-EFC9-4918-9672-177AFB10868E}" dt="2022-10-25T19:58:58.492" v="6278"/>
          <ac:cxnSpMkLst>
            <pc:docMk/>
            <pc:sldMk cId="1948755298" sldId="729"/>
            <ac:cxnSpMk id="13" creationId="{F05533C2-DAAC-8DCB-3D16-4E3241491491}"/>
          </ac:cxnSpMkLst>
        </pc:cxnChg>
      </pc:sldChg>
      <pc:sldChg chg="add del">
        <pc:chgData name="Navarro Ulloa, Luis Enrique" userId="adde1b74-f296-445a-8659-1214c6e2ca22" providerId="ADAL" clId="{081CA187-EFC9-4918-9672-177AFB10868E}" dt="2022-10-25T20:03:32.812" v="6593" actId="47"/>
        <pc:sldMkLst>
          <pc:docMk/>
          <pc:sldMk cId="1844178970" sldId="730"/>
        </pc:sldMkLst>
      </pc:sldChg>
      <pc:sldChg chg="modSp add mod modAnim">
        <pc:chgData name="Navarro Ulloa, Luis Enrique" userId="adde1b74-f296-445a-8659-1214c6e2ca22" providerId="ADAL" clId="{081CA187-EFC9-4918-9672-177AFB10868E}" dt="2022-10-26T01:50:04.476" v="25779" actId="20577"/>
        <pc:sldMkLst>
          <pc:docMk/>
          <pc:sldMk cId="2701318676" sldId="731"/>
        </pc:sldMkLst>
        <pc:spChg chg="mod">
          <ac:chgData name="Navarro Ulloa, Luis Enrique" userId="adde1b74-f296-445a-8659-1214c6e2ca22" providerId="ADAL" clId="{081CA187-EFC9-4918-9672-177AFB10868E}" dt="2022-10-26T01:50:04.476" v="25779" actId="20577"/>
          <ac:spMkLst>
            <pc:docMk/>
            <pc:sldMk cId="2701318676" sldId="731"/>
            <ac:spMk id="3" creationId="{F7CB12EE-BC16-FA24-6BAF-D90C5DCE3FC2}"/>
          </ac:spMkLst>
        </pc:spChg>
        <pc:spChg chg="mod">
          <ac:chgData name="Navarro Ulloa, Luis Enrique" userId="adde1b74-f296-445a-8659-1214c6e2ca22" providerId="ADAL" clId="{081CA187-EFC9-4918-9672-177AFB10868E}" dt="2022-10-26T01:49:43.146" v="25765" actId="14100"/>
          <ac:spMkLst>
            <pc:docMk/>
            <pc:sldMk cId="2701318676" sldId="731"/>
            <ac:spMk id="7" creationId="{4F06B4D5-32E6-7537-3380-E0DD9723F4BD}"/>
          </ac:spMkLst>
        </pc:spChg>
        <pc:spChg chg="mod">
          <ac:chgData name="Navarro Ulloa, Luis Enrique" userId="adde1b74-f296-445a-8659-1214c6e2ca22" providerId="ADAL" clId="{081CA187-EFC9-4918-9672-177AFB10868E}" dt="2022-10-25T20:06:19.329" v="6702" actId="1076"/>
          <ac:spMkLst>
            <pc:docMk/>
            <pc:sldMk cId="2701318676" sldId="731"/>
            <ac:spMk id="77" creationId="{0B494F01-AD1B-C36E-D84C-F320FE0F3F03}"/>
          </ac:spMkLst>
        </pc:spChg>
      </pc:sldChg>
      <pc:sldChg chg="addSp delSp modSp add mod ord modAnim">
        <pc:chgData name="Navarro Ulloa, Luis Enrique" userId="adde1b74-f296-445a-8659-1214c6e2ca22" providerId="ADAL" clId="{081CA187-EFC9-4918-9672-177AFB10868E}" dt="2022-10-26T01:51:29.194" v="25803" actId="20577"/>
        <pc:sldMkLst>
          <pc:docMk/>
          <pc:sldMk cId="2262024071" sldId="732"/>
        </pc:sldMkLst>
        <pc:spChg chg="mod">
          <ac:chgData name="Navarro Ulloa, Luis Enrique" userId="adde1b74-f296-445a-8659-1214c6e2ca22" providerId="ADAL" clId="{081CA187-EFC9-4918-9672-177AFB10868E}" dt="2022-10-26T01:44:27.424" v="25685" actId="20577"/>
          <ac:spMkLst>
            <pc:docMk/>
            <pc:sldMk cId="2262024071" sldId="732"/>
            <ac:spMk id="3" creationId="{F7CB12EE-BC16-FA24-6BAF-D90C5DCE3FC2}"/>
          </ac:spMkLst>
        </pc:spChg>
        <pc:spChg chg="mod">
          <ac:chgData name="Navarro Ulloa, Luis Enrique" userId="adde1b74-f296-445a-8659-1214c6e2ca22" providerId="ADAL" clId="{081CA187-EFC9-4918-9672-177AFB10868E}" dt="2022-10-26T01:51:29.194" v="25803" actId="20577"/>
          <ac:spMkLst>
            <pc:docMk/>
            <pc:sldMk cId="2262024071" sldId="732"/>
            <ac:spMk id="7" creationId="{4F06B4D5-32E6-7537-3380-E0DD9723F4BD}"/>
          </ac:spMkLst>
        </pc:spChg>
        <pc:spChg chg="mod">
          <ac:chgData name="Navarro Ulloa, Luis Enrique" userId="adde1b74-f296-445a-8659-1214c6e2ca22" providerId="ADAL" clId="{081CA187-EFC9-4918-9672-177AFB10868E}" dt="2022-10-25T20:18:15.999" v="7929" actId="20577"/>
          <ac:spMkLst>
            <pc:docMk/>
            <pc:sldMk cId="2262024071" sldId="732"/>
            <ac:spMk id="77" creationId="{0B494F01-AD1B-C36E-D84C-F320FE0F3F03}"/>
          </ac:spMkLst>
        </pc:spChg>
        <pc:grpChg chg="add del mod ord">
          <ac:chgData name="Navarro Ulloa, Luis Enrique" userId="adde1b74-f296-445a-8659-1214c6e2ca22" providerId="ADAL" clId="{081CA187-EFC9-4918-9672-177AFB10868E}" dt="2022-10-25T20:17:02.248" v="7884" actId="478"/>
          <ac:grpSpMkLst>
            <pc:docMk/>
            <pc:sldMk cId="2262024071" sldId="732"/>
            <ac:grpSpMk id="5" creationId="{91A6AC0D-4CDF-03CC-9DC0-835D172EB603}"/>
          </ac:grpSpMkLst>
        </pc:grpChg>
        <pc:grpChg chg="add mod">
          <ac:chgData name="Navarro Ulloa, Luis Enrique" userId="adde1b74-f296-445a-8659-1214c6e2ca22" providerId="ADAL" clId="{081CA187-EFC9-4918-9672-177AFB10868E}" dt="2022-10-25T20:17:26.420" v="7903" actId="164"/>
          <ac:grpSpMkLst>
            <pc:docMk/>
            <pc:sldMk cId="2262024071" sldId="732"/>
            <ac:grpSpMk id="24" creationId="{3815AFBF-DD2B-728B-8C6A-19E06086530D}"/>
          </ac:grpSpMkLst>
        </pc:grpChg>
        <pc:grpChg chg="del">
          <ac:chgData name="Navarro Ulloa, Luis Enrique" userId="adde1b74-f296-445a-8659-1214c6e2ca22" providerId="ADAL" clId="{081CA187-EFC9-4918-9672-177AFB10868E}" dt="2022-10-25T20:15:55.839" v="7832" actId="478"/>
          <ac:grpSpMkLst>
            <pc:docMk/>
            <pc:sldMk cId="2262024071" sldId="732"/>
            <ac:grpSpMk id="75" creationId="{35C764BC-B826-98A7-4436-EB586AB9ADDB}"/>
          </ac:grpSpMkLst>
        </pc:grpChg>
        <pc:picChg chg="add mod">
          <ac:chgData name="Navarro Ulloa, Luis Enrique" userId="adde1b74-f296-445a-8659-1214c6e2ca22" providerId="ADAL" clId="{081CA187-EFC9-4918-9672-177AFB10868E}" dt="2022-10-25T20:17:26.420" v="7903" actId="164"/>
          <ac:picMkLst>
            <pc:docMk/>
            <pc:sldMk cId="2262024071" sldId="732"/>
            <ac:picMk id="4" creationId="{4CFFEF42-A909-D2CE-14A7-949F8AF3883A}"/>
          </ac:picMkLst>
        </pc:picChg>
        <pc:picChg chg="mod">
          <ac:chgData name="Navarro Ulloa, Luis Enrique" userId="adde1b74-f296-445a-8659-1214c6e2ca22" providerId="ADAL" clId="{081CA187-EFC9-4918-9672-177AFB10868E}" dt="2022-10-25T20:16:20.255" v="7842"/>
          <ac:picMkLst>
            <pc:docMk/>
            <pc:sldMk cId="2262024071" sldId="732"/>
            <ac:picMk id="6" creationId="{2271B6C0-7A70-1305-CF39-B4E92AC0F8B5}"/>
          </ac:picMkLst>
        </pc:picChg>
        <pc:cxnChg chg="mod">
          <ac:chgData name="Navarro Ulloa, Luis Enrique" userId="adde1b74-f296-445a-8659-1214c6e2ca22" providerId="ADAL" clId="{081CA187-EFC9-4918-9672-177AFB10868E}" dt="2022-10-25T20:16:20.255" v="7842"/>
          <ac:cxnSpMkLst>
            <pc:docMk/>
            <pc:sldMk cId="2262024071" sldId="732"/>
            <ac:cxnSpMk id="8" creationId="{F4C78D06-0348-96F3-C292-D31DC7F02362}"/>
          </ac:cxnSpMkLst>
        </pc:cxnChg>
        <pc:cxnChg chg="mod">
          <ac:chgData name="Navarro Ulloa, Luis Enrique" userId="adde1b74-f296-445a-8659-1214c6e2ca22" providerId="ADAL" clId="{081CA187-EFC9-4918-9672-177AFB10868E}" dt="2022-10-25T20:16:20.255" v="7842"/>
          <ac:cxnSpMkLst>
            <pc:docMk/>
            <pc:sldMk cId="2262024071" sldId="732"/>
            <ac:cxnSpMk id="9" creationId="{D49C379B-48C7-5881-DE1A-A13FCC870FB0}"/>
          </ac:cxnSpMkLst>
        </pc:cxnChg>
        <pc:cxnChg chg="mod">
          <ac:chgData name="Navarro Ulloa, Luis Enrique" userId="adde1b74-f296-445a-8659-1214c6e2ca22" providerId="ADAL" clId="{081CA187-EFC9-4918-9672-177AFB10868E}" dt="2022-10-25T20:16:20.255" v="7842"/>
          <ac:cxnSpMkLst>
            <pc:docMk/>
            <pc:sldMk cId="2262024071" sldId="732"/>
            <ac:cxnSpMk id="10" creationId="{8D02450C-9DC5-818D-D3F6-E78EB62840AC}"/>
          </ac:cxnSpMkLst>
        </pc:cxnChg>
        <pc:cxnChg chg="mod">
          <ac:chgData name="Navarro Ulloa, Luis Enrique" userId="adde1b74-f296-445a-8659-1214c6e2ca22" providerId="ADAL" clId="{081CA187-EFC9-4918-9672-177AFB10868E}" dt="2022-10-25T20:16:20.255" v="7842"/>
          <ac:cxnSpMkLst>
            <pc:docMk/>
            <pc:sldMk cId="2262024071" sldId="732"/>
            <ac:cxnSpMk id="11" creationId="{F55F16DA-3CB8-6103-CC8C-8BF0947A7B5B}"/>
          </ac:cxnSpMkLst>
        </pc:cxnChg>
        <pc:cxnChg chg="mod">
          <ac:chgData name="Navarro Ulloa, Luis Enrique" userId="adde1b74-f296-445a-8659-1214c6e2ca22" providerId="ADAL" clId="{081CA187-EFC9-4918-9672-177AFB10868E}" dt="2022-10-25T20:16:20.255" v="7842"/>
          <ac:cxnSpMkLst>
            <pc:docMk/>
            <pc:sldMk cId="2262024071" sldId="732"/>
            <ac:cxnSpMk id="12" creationId="{197F5FB5-4514-A444-4F11-FDAC99B56445}"/>
          </ac:cxnSpMkLst>
        </pc:cxnChg>
        <pc:cxnChg chg="mod">
          <ac:chgData name="Navarro Ulloa, Luis Enrique" userId="adde1b74-f296-445a-8659-1214c6e2ca22" providerId="ADAL" clId="{081CA187-EFC9-4918-9672-177AFB10868E}" dt="2022-10-25T20:16:20.255" v="7842"/>
          <ac:cxnSpMkLst>
            <pc:docMk/>
            <pc:sldMk cId="2262024071" sldId="732"/>
            <ac:cxnSpMk id="13" creationId="{E8BF6860-FB7E-3E6E-3891-AD4F007DCF38}"/>
          </ac:cxnSpMkLst>
        </pc:cxnChg>
        <pc:cxnChg chg="mod">
          <ac:chgData name="Navarro Ulloa, Luis Enrique" userId="adde1b74-f296-445a-8659-1214c6e2ca22" providerId="ADAL" clId="{081CA187-EFC9-4918-9672-177AFB10868E}" dt="2022-10-25T20:16:20.255" v="7842"/>
          <ac:cxnSpMkLst>
            <pc:docMk/>
            <pc:sldMk cId="2262024071" sldId="732"/>
            <ac:cxnSpMk id="14" creationId="{2D8291B4-88A4-D880-2512-203E36550B19}"/>
          </ac:cxnSpMkLst>
        </pc:cxnChg>
        <pc:cxnChg chg="mod">
          <ac:chgData name="Navarro Ulloa, Luis Enrique" userId="adde1b74-f296-445a-8659-1214c6e2ca22" providerId="ADAL" clId="{081CA187-EFC9-4918-9672-177AFB10868E}" dt="2022-10-25T20:16:20.255" v="7842"/>
          <ac:cxnSpMkLst>
            <pc:docMk/>
            <pc:sldMk cId="2262024071" sldId="732"/>
            <ac:cxnSpMk id="15" creationId="{55C74701-BFBE-4423-B472-2063731725EF}"/>
          </ac:cxnSpMkLst>
        </pc:cxnChg>
        <pc:cxnChg chg="add mod">
          <ac:chgData name="Navarro Ulloa, Luis Enrique" userId="adde1b74-f296-445a-8659-1214c6e2ca22" providerId="ADAL" clId="{081CA187-EFC9-4918-9672-177AFB10868E}" dt="2022-10-25T20:17:26.420" v="7903" actId="164"/>
          <ac:cxnSpMkLst>
            <pc:docMk/>
            <pc:sldMk cId="2262024071" sldId="732"/>
            <ac:cxnSpMk id="16" creationId="{3DF72F39-C2F5-0EFF-C384-36EE3D955F46}"/>
          </ac:cxnSpMkLst>
        </pc:cxnChg>
        <pc:cxnChg chg="add mod">
          <ac:chgData name="Navarro Ulloa, Luis Enrique" userId="adde1b74-f296-445a-8659-1214c6e2ca22" providerId="ADAL" clId="{081CA187-EFC9-4918-9672-177AFB10868E}" dt="2022-10-25T20:17:26.420" v="7903" actId="164"/>
          <ac:cxnSpMkLst>
            <pc:docMk/>
            <pc:sldMk cId="2262024071" sldId="732"/>
            <ac:cxnSpMk id="17" creationId="{C2481DE5-F8A3-117B-D289-74E0BB8206E8}"/>
          </ac:cxnSpMkLst>
        </pc:cxnChg>
        <pc:cxnChg chg="add mod">
          <ac:chgData name="Navarro Ulloa, Luis Enrique" userId="adde1b74-f296-445a-8659-1214c6e2ca22" providerId="ADAL" clId="{081CA187-EFC9-4918-9672-177AFB10868E}" dt="2022-10-25T20:17:26.420" v="7903" actId="164"/>
          <ac:cxnSpMkLst>
            <pc:docMk/>
            <pc:sldMk cId="2262024071" sldId="732"/>
            <ac:cxnSpMk id="18" creationId="{15159A23-9B59-5635-07D8-88596AF47359}"/>
          </ac:cxnSpMkLst>
        </pc:cxnChg>
        <pc:cxnChg chg="add mod">
          <ac:chgData name="Navarro Ulloa, Luis Enrique" userId="adde1b74-f296-445a-8659-1214c6e2ca22" providerId="ADAL" clId="{081CA187-EFC9-4918-9672-177AFB10868E}" dt="2022-10-25T20:17:38.005" v="7907" actId="1076"/>
          <ac:cxnSpMkLst>
            <pc:docMk/>
            <pc:sldMk cId="2262024071" sldId="732"/>
            <ac:cxnSpMk id="19" creationId="{58AF6BA5-4F32-FF99-BFCB-8926E489D69F}"/>
          </ac:cxnSpMkLst>
        </pc:cxnChg>
        <pc:cxnChg chg="add mod">
          <ac:chgData name="Navarro Ulloa, Luis Enrique" userId="adde1b74-f296-445a-8659-1214c6e2ca22" providerId="ADAL" clId="{081CA187-EFC9-4918-9672-177AFB10868E}" dt="2022-10-25T20:17:41.070" v="7908" actId="14100"/>
          <ac:cxnSpMkLst>
            <pc:docMk/>
            <pc:sldMk cId="2262024071" sldId="732"/>
            <ac:cxnSpMk id="20" creationId="{6E5C7741-4EBB-0A3D-DE06-437A01A565F4}"/>
          </ac:cxnSpMkLst>
        </pc:cxnChg>
        <pc:cxnChg chg="add mod">
          <ac:chgData name="Navarro Ulloa, Luis Enrique" userId="adde1b74-f296-445a-8659-1214c6e2ca22" providerId="ADAL" clId="{081CA187-EFC9-4918-9672-177AFB10868E}" dt="2022-10-25T20:17:26.420" v="7903" actId="164"/>
          <ac:cxnSpMkLst>
            <pc:docMk/>
            <pc:sldMk cId="2262024071" sldId="732"/>
            <ac:cxnSpMk id="21" creationId="{5EFA469B-46DA-B7D5-6C89-4AF519451C94}"/>
          </ac:cxnSpMkLst>
        </pc:cxnChg>
        <pc:cxnChg chg="add mod">
          <ac:chgData name="Navarro Ulloa, Luis Enrique" userId="adde1b74-f296-445a-8659-1214c6e2ca22" providerId="ADAL" clId="{081CA187-EFC9-4918-9672-177AFB10868E}" dt="2022-10-25T20:17:26.420" v="7903" actId="164"/>
          <ac:cxnSpMkLst>
            <pc:docMk/>
            <pc:sldMk cId="2262024071" sldId="732"/>
            <ac:cxnSpMk id="22" creationId="{7908CC6D-39B4-B2DB-AAFE-39D9BA156BC6}"/>
          </ac:cxnSpMkLst>
        </pc:cxnChg>
        <pc:cxnChg chg="add mod">
          <ac:chgData name="Navarro Ulloa, Luis Enrique" userId="adde1b74-f296-445a-8659-1214c6e2ca22" providerId="ADAL" clId="{081CA187-EFC9-4918-9672-177AFB10868E}" dt="2022-10-25T20:17:26.420" v="7903" actId="164"/>
          <ac:cxnSpMkLst>
            <pc:docMk/>
            <pc:sldMk cId="2262024071" sldId="732"/>
            <ac:cxnSpMk id="23" creationId="{B2380353-90FD-A824-7F48-9B5766E25EFF}"/>
          </ac:cxnSpMkLst>
        </pc:cxnChg>
      </pc:sldChg>
      <pc:sldChg chg="modSp add mod modAnim">
        <pc:chgData name="Navarro Ulloa, Luis Enrique" userId="adde1b74-f296-445a-8659-1214c6e2ca22" providerId="ADAL" clId="{081CA187-EFC9-4918-9672-177AFB10868E}" dt="2022-10-26T01:58:34.366" v="25900" actId="20577"/>
        <pc:sldMkLst>
          <pc:docMk/>
          <pc:sldMk cId="2858480206" sldId="733"/>
        </pc:sldMkLst>
        <pc:spChg chg="mod">
          <ac:chgData name="Navarro Ulloa, Luis Enrique" userId="adde1b74-f296-445a-8659-1214c6e2ca22" providerId="ADAL" clId="{081CA187-EFC9-4918-9672-177AFB10868E}" dt="2022-10-26T01:45:04.401" v="25718" actId="20577"/>
          <ac:spMkLst>
            <pc:docMk/>
            <pc:sldMk cId="2858480206" sldId="733"/>
            <ac:spMk id="3" creationId="{F7CB12EE-BC16-FA24-6BAF-D90C5DCE3FC2}"/>
          </ac:spMkLst>
        </pc:spChg>
        <pc:spChg chg="mod">
          <ac:chgData name="Navarro Ulloa, Luis Enrique" userId="adde1b74-f296-445a-8659-1214c6e2ca22" providerId="ADAL" clId="{081CA187-EFC9-4918-9672-177AFB10868E}" dt="2022-10-26T01:58:34.366" v="25900" actId="20577"/>
          <ac:spMkLst>
            <pc:docMk/>
            <pc:sldMk cId="2858480206" sldId="733"/>
            <ac:spMk id="7" creationId="{4F06B4D5-32E6-7537-3380-E0DD9723F4BD}"/>
          </ac:spMkLst>
        </pc:spChg>
      </pc:sldChg>
      <pc:sldChg chg="modSp add mod ord modAnim">
        <pc:chgData name="Navarro Ulloa, Luis Enrique" userId="adde1b74-f296-445a-8659-1214c6e2ca22" providerId="ADAL" clId="{081CA187-EFC9-4918-9672-177AFB10868E}" dt="2022-10-26T01:54:50.151" v="25876" actId="33524"/>
        <pc:sldMkLst>
          <pc:docMk/>
          <pc:sldMk cId="3720844136" sldId="734"/>
        </pc:sldMkLst>
        <pc:spChg chg="mod">
          <ac:chgData name="Navarro Ulloa, Luis Enrique" userId="adde1b74-f296-445a-8659-1214c6e2ca22" providerId="ADAL" clId="{081CA187-EFC9-4918-9672-177AFB10868E}" dt="2022-10-25T21:11:05.721" v="11487" actId="20577"/>
          <ac:spMkLst>
            <pc:docMk/>
            <pc:sldMk cId="3720844136" sldId="734"/>
            <ac:spMk id="3" creationId="{F7CB12EE-BC16-FA24-6BAF-D90C5DCE3FC2}"/>
          </ac:spMkLst>
        </pc:spChg>
        <pc:spChg chg="mod">
          <ac:chgData name="Navarro Ulloa, Luis Enrique" userId="adde1b74-f296-445a-8659-1214c6e2ca22" providerId="ADAL" clId="{081CA187-EFC9-4918-9672-177AFB10868E}" dt="2022-10-26T01:54:50.151" v="25876" actId="33524"/>
          <ac:spMkLst>
            <pc:docMk/>
            <pc:sldMk cId="3720844136" sldId="734"/>
            <ac:spMk id="7" creationId="{4F06B4D5-32E6-7537-3380-E0DD9723F4BD}"/>
          </ac:spMkLst>
        </pc:spChg>
      </pc:sldChg>
      <pc:sldChg chg="modSp add mod ord modAnim">
        <pc:chgData name="Navarro Ulloa, Luis Enrique" userId="adde1b74-f296-445a-8659-1214c6e2ca22" providerId="ADAL" clId="{081CA187-EFC9-4918-9672-177AFB10868E}" dt="2022-10-26T01:44:40.643" v="25702" actId="20577"/>
        <pc:sldMkLst>
          <pc:docMk/>
          <pc:sldMk cId="1246610980" sldId="735"/>
        </pc:sldMkLst>
        <pc:spChg chg="mod">
          <ac:chgData name="Navarro Ulloa, Luis Enrique" userId="adde1b74-f296-445a-8659-1214c6e2ca22" providerId="ADAL" clId="{081CA187-EFC9-4918-9672-177AFB10868E}" dt="2022-10-26T01:44:40.643" v="25702" actId="20577"/>
          <ac:spMkLst>
            <pc:docMk/>
            <pc:sldMk cId="1246610980" sldId="735"/>
            <ac:spMk id="3" creationId="{F7CB12EE-BC16-FA24-6BAF-D90C5DCE3FC2}"/>
          </ac:spMkLst>
        </pc:spChg>
        <pc:spChg chg="mod">
          <ac:chgData name="Navarro Ulloa, Luis Enrique" userId="adde1b74-f296-445a-8659-1214c6e2ca22" providerId="ADAL" clId="{081CA187-EFC9-4918-9672-177AFB10868E}" dt="2022-10-25T23:08:38.370" v="18679" actId="115"/>
          <ac:spMkLst>
            <pc:docMk/>
            <pc:sldMk cId="1246610980" sldId="735"/>
            <ac:spMk id="7" creationId="{4F06B4D5-32E6-7537-3380-E0DD9723F4BD}"/>
          </ac:spMkLst>
        </pc:spChg>
      </pc:sldChg>
      <pc:sldChg chg="addSp delSp modSp add mod modAnim">
        <pc:chgData name="Navarro Ulloa, Luis Enrique" userId="adde1b74-f296-445a-8659-1214c6e2ca22" providerId="ADAL" clId="{081CA187-EFC9-4918-9672-177AFB10868E}" dt="2022-10-25T23:29:50.548" v="20913" actId="1035"/>
        <pc:sldMkLst>
          <pc:docMk/>
          <pc:sldMk cId="3910583994" sldId="736"/>
        </pc:sldMkLst>
        <pc:spChg chg="mod">
          <ac:chgData name="Navarro Ulloa, Luis Enrique" userId="adde1b74-f296-445a-8659-1214c6e2ca22" providerId="ADAL" clId="{081CA187-EFC9-4918-9672-177AFB10868E}" dt="2022-10-25T22:52:03.792" v="17532" actId="20577"/>
          <ac:spMkLst>
            <pc:docMk/>
            <pc:sldMk cId="3910583994" sldId="736"/>
            <ac:spMk id="3" creationId="{F7CB12EE-BC16-FA24-6BAF-D90C5DCE3FC2}"/>
          </ac:spMkLst>
        </pc:spChg>
        <pc:spChg chg="add del mod">
          <ac:chgData name="Navarro Ulloa, Luis Enrique" userId="adde1b74-f296-445a-8659-1214c6e2ca22" providerId="ADAL" clId="{081CA187-EFC9-4918-9672-177AFB10868E}" dt="2022-10-25T22:03:56.660" v="15213" actId="478"/>
          <ac:spMkLst>
            <pc:docMk/>
            <pc:sldMk cId="3910583994" sldId="736"/>
            <ac:spMk id="5" creationId="{9D8C0912-2BE7-F454-7BDB-1CF03A9D6006}"/>
          </ac:spMkLst>
        </pc:spChg>
        <pc:spChg chg="add mod">
          <ac:chgData name="Navarro Ulloa, Luis Enrique" userId="adde1b74-f296-445a-8659-1214c6e2ca22" providerId="ADAL" clId="{081CA187-EFC9-4918-9672-177AFB10868E}" dt="2022-10-25T23:29:50.548" v="20913" actId="1035"/>
          <ac:spMkLst>
            <pc:docMk/>
            <pc:sldMk cId="3910583994" sldId="736"/>
            <ac:spMk id="6" creationId="{CF3421F2-8E52-E1C0-6759-0134F0415D91}"/>
          </ac:spMkLst>
        </pc:spChg>
        <pc:spChg chg="mod">
          <ac:chgData name="Navarro Ulloa, Luis Enrique" userId="adde1b74-f296-445a-8659-1214c6e2ca22" providerId="ADAL" clId="{081CA187-EFC9-4918-9672-177AFB10868E}" dt="2022-10-25T23:29:50.548" v="20913" actId="1035"/>
          <ac:spMkLst>
            <pc:docMk/>
            <pc:sldMk cId="3910583994" sldId="736"/>
            <ac:spMk id="7" creationId="{4F06B4D5-32E6-7537-3380-E0DD9723F4BD}"/>
          </ac:spMkLst>
        </pc:spChg>
        <pc:spChg chg="add del mod">
          <ac:chgData name="Navarro Ulloa, Luis Enrique" userId="adde1b74-f296-445a-8659-1214c6e2ca22" providerId="ADAL" clId="{081CA187-EFC9-4918-9672-177AFB10868E}" dt="2022-10-25T22:54:11.696" v="17775" actId="478"/>
          <ac:spMkLst>
            <pc:docMk/>
            <pc:sldMk cId="3910583994" sldId="736"/>
            <ac:spMk id="9" creationId="{E27EECBF-73B6-B357-6D4C-01C4C50785D0}"/>
          </ac:spMkLst>
        </pc:spChg>
        <pc:spChg chg="add del mod">
          <ac:chgData name="Navarro Ulloa, Luis Enrique" userId="adde1b74-f296-445a-8659-1214c6e2ca22" providerId="ADAL" clId="{081CA187-EFC9-4918-9672-177AFB10868E}" dt="2022-10-25T22:54:11.696" v="17775" actId="478"/>
          <ac:spMkLst>
            <pc:docMk/>
            <pc:sldMk cId="3910583994" sldId="736"/>
            <ac:spMk id="10" creationId="{A5E65184-8D4E-CF6F-0134-E4CB2404352B}"/>
          </ac:spMkLst>
        </pc:spChg>
        <pc:graphicFrameChg chg="add mod modGraphic">
          <ac:chgData name="Navarro Ulloa, Luis Enrique" userId="adde1b74-f296-445a-8659-1214c6e2ca22" providerId="ADAL" clId="{081CA187-EFC9-4918-9672-177AFB10868E}" dt="2022-10-25T23:29:50.548" v="20913" actId="1035"/>
          <ac:graphicFrameMkLst>
            <pc:docMk/>
            <pc:sldMk cId="3910583994" sldId="736"/>
            <ac:graphicFrameMk id="2" creationId="{159B9F2E-F02E-7EDB-9FA9-5A9DB0C24302}"/>
          </ac:graphicFrameMkLst>
        </pc:graphicFrameChg>
      </pc:sldChg>
      <pc:sldChg chg="addSp delSp modSp add mod ord delAnim modAnim">
        <pc:chgData name="Navarro Ulloa, Luis Enrique" userId="adde1b74-f296-445a-8659-1214c6e2ca22" providerId="ADAL" clId="{081CA187-EFC9-4918-9672-177AFB10868E}" dt="2022-10-26T03:40:13.953" v="31487" actId="20577"/>
        <pc:sldMkLst>
          <pc:docMk/>
          <pc:sldMk cId="2275662488" sldId="737"/>
        </pc:sldMkLst>
        <pc:spChg chg="mod">
          <ac:chgData name="Navarro Ulloa, Luis Enrique" userId="adde1b74-f296-445a-8659-1214c6e2ca22" providerId="ADAL" clId="{081CA187-EFC9-4918-9672-177AFB10868E}" dt="2022-10-26T03:40:13.953" v="31487" actId="20577"/>
          <ac:spMkLst>
            <pc:docMk/>
            <pc:sldMk cId="2275662488" sldId="737"/>
            <ac:spMk id="6" creationId="{CF3421F2-8E52-E1C0-6759-0134F0415D91}"/>
          </ac:spMkLst>
        </pc:spChg>
        <pc:spChg chg="del">
          <ac:chgData name="Navarro Ulloa, Luis Enrique" userId="adde1b74-f296-445a-8659-1214c6e2ca22" providerId="ADAL" clId="{081CA187-EFC9-4918-9672-177AFB10868E}" dt="2022-10-25T22:18:02.839" v="15785" actId="478"/>
          <ac:spMkLst>
            <pc:docMk/>
            <pc:sldMk cId="2275662488" sldId="737"/>
            <ac:spMk id="7" creationId="{4F06B4D5-32E6-7537-3380-E0DD9723F4BD}"/>
          </ac:spMkLst>
        </pc:spChg>
        <pc:spChg chg="del">
          <ac:chgData name="Navarro Ulloa, Luis Enrique" userId="adde1b74-f296-445a-8659-1214c6e2ca22" providerId="ADAL" clId="{081CA187-EFC9-4918-9672-177AFB10868E}" dt="2022-10-25T22:25:36.507" v="16350" actId="478"/>
          <ac:spMkLst>
            <pc:docMk/>
            <pc:sldMk cId="2275662488" sldId="737"/>
            <ac:spMk id="9" creationId="{E27EECBF-73B6-B357-6D4C-01C4C50785D0}"/>
          </ac:spMkLst>
        </pc:spChg>
        <pc:spChg chg="del">
          <ac:chgData name="Navarro Ulloa, Luis Enrique" userId="adde1b74-f296-445a-8659-1214c6e2ca22" providerId="ADAL" clId="{081CA187-EFC9-4918-9672-177AFB10868E}" dt="2022-10-25T22:25:36.507" v="16350" actId="478"/>
          <ac:spMkLst>
            <pc:docMk/>
            <pc:sldMk cId="2275662488" sldId="737"/>
            <ac:spMk id="10" creationId="{A5E65184-8D4E-CF6F-0134-E4CB2404352B}"/>
          </ac:spMkLst>
        </pc:spChg>
        <pc:graphicFrameChg chg="mod modGraphic">
          <ac:chgData name="Navarro Ulloa, Luis Enrique" userId="adde1b74-f296-445a-8659-1214c6e2ca22" providerId="ADAL" clId="{081CA187-EFC9-4918-9672-177AFB10868E}" dt="2022-10-26T03:15:12.715" v="29778" actId="122"/>
          <ac:graphicFrameMkLst>
            <pc:docMk/>
            <pc:sldMk cId="2275662488" sldId="737"/>
            <ac:graphicFrameMk id="2" creationId="{159B9F2E-F02E-7EDB-9FA9-5A9DB0C24302}"/>
          </ac:graphicFrameMkLst>
        </pc:graphicFrameChg>
        <pc:graphicFrameChg chg="add del mod">
          <ac:chgData name="Navarro Ulloa, Luis Enrique" userId="adde1b74-f296-445a-8659-1214c6e2ca22" providerId="ADAL" clId="{081CA187-EFC9-4918-9672-177AFB10868E}" dt="2022-10-25T22:49:00.276" v="16983" actId="478"/>
          <ac:graphicFrameMkLst>
            <pc:docMk/>
            <pc:sldMk cId="2275662488" sldId="737"/>
            <ac:graphicFrameMk id="4" creationId="{9D2BC868-3854-EA8F-3B56-91E39340F3A7}"/>
          </ac:graphicFrameMkLst>
        </pc:graphicFrameChg>
      </pc:sldChg>
      <pc:sldChg chg="modSp add mod ord modAnim">
        <pc:chgData name="Navarro Ulloa, Luis Enrique" userId="adde1b74-f296-445a-8659-1214c6e2ca22" providerId="ADAL" clId="{081CA187-EFC9-4918-9672-177AFB10868E}" dt="2022-10-25T23:28:32.512" v="20865" actId="20577"/>
        <pc:sldMkLst>
          <pc:docMk/>
          <pc:sldMk cId="2712522089" sldId="738"/>
        </pc:sldMkLst>
        <pc:spChg chg="mod">
          <ac:chgData name="Navarro Ulloa, Luis Enrique" userId="adde1b74-f296-445a-8659-1214c6e2ca22" providerId="ADAL" clId="{081CA187-EFC9-4918-9672-177AFB10868E}" dt="2022-10-25T23:28:32.512" v="20865" actId="20577"/>
          <ac:spMkLst>
            <pc:docMk/>
            <pc:sldMk cId="2712522089" sldId="738"/>
            <ac:spMk id="3" creationId="{F7CB12EE-BC16-FA24-6BAF-D90C5DCE3FC2}"/>
          </ac:spMkLst>
        </pc:spChg>
        <pc:spChg chg="mod">
          <ac:chgData name="Navarro Ulloa, Luis Enrique" userId="adde1b74-f296-445a-8659-1214c6e2ca22" providerId="ADAL" clId="{081CA187-EFC9-4918-9672-177AFB10868E}" dt="2022-10-25T23:28:10.973" v="20848" actId="20577"/>
          <ac:spMkLst>
            <pc:docMk/>
            <pc:sldMk cId="2712522089" sldId="738"/>
            <ac:spMk id="7" creationId="{4F06B4D5-32E6-7537-3380-E0DD9723F4BD}"/>
          </ac:spMkLst>
        </pc:spChg>
      </pc:sldChg>
      <pc:sldChg chg="modSp add mod modAnim">
        <pc:chgData name="Navarro Ulloa, Luis Enrique" userId="adde1b74-f296-445a-8659-1214c6e2ca22" providerId="ADAL" clId="{081CA187-EFC9-4918-9672-177AFB10868E}" dt="2022-10-26T03:40:07.016" v="31483" actId="1076"/>
        <pc:sldMkLst>
          <pc:docMk/>
          <pc:sldMk cId="264405728" sldId="739"/>
        </pc:sldMkLst>
        <pc:spChg chg="mod">
          <ac:chgData name="Navarro Ulloa, Luis Enrique" userId="adde1b74-f296-445a-8659-1214c6e2ca22" providerId="ADAL" clId="{081CA187-EFC9-4918-9672-177AFB10868E}" dt="2022-10-26T01:45:36.822" v="25760" actId="20577"/>
          <ac:spMkLst>
            <pc:docMk/>
            <pc:sldMk cId="264405728" sldId="739"/>
            <ac:spMk id="3" creationId="{F7CB12EE-BC16-FA24-6BAF-D90C5DCE3FC2}"/>
          </ac:spMkLst>
        </pc:spChg>
        <pc:spChg chg="mod">
          <ac:chgData name="Navarro Ulloa, Luis Enrique" userId="adde1b74-f296-445a-8659-1214c6e2ca22" providerId="ADAL" clId="{081CA187-EFC9-4918-9672-177AFB10868E}" dt="2022-10-26T03:40:07.016" v="31483" actId="1076"/>
          <ac:spMkLst>
            <pc:docMk/>
            <pc:sldMk cId="264405728" sldId="739"/>
            <ac:spMk id="6" creationId="{CF3421F2-8E52-E1C0-6759-0134F0415D91}"/>
          </ac:spMkLst>
        </pc:spChg>
        <pc:spChg chg="mod">
          <ac:chgData name="Navarro Ulloa, Luis Enrique" userId="adde1b74-f296-445a-8659-1214c6e2ca22" providerId="ADAL" clId="{081CA187-EFC9-4918-9672-177AFB10868E}" dt="2022-10-26T01:59:18.503" v="25901" actId="113"/>
          <ac:spMkLst>
            <pc:docMk/>
            <pc:sldMk cId="264405728" sldId="739"/>
            <ac:spMk id="7" creationId="{4F06B4D5-32E6-7537-3380-E0DD9723F4BD}"/>
          </ac:spMkLst>
        </pc:spChg>
        <pc:spChg chg="mod">
          <ac:chgData name="Navarro Ulloa, Luis Enrique" userId="adde1b74-f296-445a-8659-1214c6e2ca22" providerId="ADAL" clId="{081CA187-EFC9-4918-9672-177AFB10868E}" dt="2022-10-25T23:29:34.445" v="20880" actId="1035"/>
          <ac:spMkLst>
            <pc:docMk/>
            <pc:sldMk cId="264405728" sldId="739"/>
            <ac:spMk id="9" creationId="{E27EECBF-73B6-B357-6D4C-01C4C50785D0}"/>
          </ac:spMkLst>
        </pc:spChg>
        <pc:spChg chg="mod">
          <ac:chgData name="Navarro Ulloa, Luis Enrique" userId="adde1b74-f296-445a-8659-1214c6e2ca22" providerId="ADAL" clId="{081CA187-EFC9-4918-9672-177AFB10868E}" dt="2022-10-25T23:29:34.445" v="20880" actId="1035"/>
          <ac:spMkLst>
            <pc:docMk/>
            <pc:sldMk cId="264405728" sldId="739"/>
            <ac:spMk id="10" creationId="{A5E65184-8D4E-CF6F-0134-E4CB2404352B}"/>
          </ac:spMkLst>
        </pc:spChg>
        <pc:graphicFrameChg chg="mod">
          <ac:chgData name="Navarro Ulloa, Luis Enrique" userId="adde1b74-f296-445a-8659-1214c6e2ca22" providerId="ADAL" clId="{081CA187-EFC9-4918-9672-177AFB10868E}" dt="2022-10-26T03:15:22.891" v="29780" actId="120"/>
          <ac:graphicFrameMkLst>
            <pc:docMk/>
            <pc:sldMk cId="264405728" sldId="739"/>
            <ac:graphicFrameMk id="2" creationId="{159B9F2E-F02E-7EDB-9FA9-5A9DB0C24302}"/>
          </ac:graphicFrameMkLst>
        </pc:graphicFrameChg>
      </pc:sldChg>
      <pc:sldChg chg="add del">
        <pc:chgData name="Navarro Ulloa, Luis Enrique" userId="adde1b74-f296-445a-8659-1214c6e2ca22" providerId="ADAL" clId="{081CA187-EFC9-4918-9672-177AFB10868E}" dt="2022-10-25T22:44:25.349" v="16969" actId="47"/>
        <pc:sldMkLst>
          <pc:docMk/>
          <pc:sldMk cId="257416603" sldId="740"/>
        </pc:sldMkLst>
      </pc:sldChg>
      <pc:sldChg chg="addSp delSp modSp add mod modAnim">
        <pc:chgData name="Navarro Ulloa, Luis Enrique" userId="adde1b74-f296-445a-8659-1214c6e2ca22" providerId="ADAL" clId="{081CA187-EFC9-4918-9672-177AFB10868E}" dt="2022-10-26T02:02:56.002" v="25938"/>
        <pc:sldMkLst>
          <pc:docMk/>
          <pc:sldMk cId="4010087203" sldId="740"/>
        </pc:sldMkLst>
        <pc:spChg chg="add mod">
          <ac:chgData name="Navarro Ulloa, Luis Enrique" userId="adde1b74-f296-445a-8659-1214c6e2ca22" providerId="ADAL" clId="{081CA187-EFC9-4918-9672-177AFB10868E}" dt="2022-10-25T23:29:56.510" v="20920" actId="1035"/>
          <ac:spMkLst>
            <pc:docMk/>
            <pc:sldMk cId="4010087203" sldId="740"/>
            <ac:spMk id="5" creationId="{990D602A-C0B2-FF8A-FA00-2A7E46C0C964}"/>
          </ac:spMkLst>
        </pc:spChg>
        <pc:spChg chg="mod">
          <ac:chgData name="Navarro Ulloa, Luis Enrique" userId="adde1b74-f296-445a-8659-1214c6e2ca22" providerId="ADAL" clId="{081CA187-EFC9-4918-9672-177AFB10868E}" dt="2022-10-25T23:29:56.510" v="20920" actId="1035"/>
          <ac:spMkLst>
            <pc:docMk/>
            <pc:sldMk cId="4010087203" sldId="740"/>
            <ac:spMk id="6" creationId="{CF3421F2-8E52-E1C0-6759-0134F0415D91}"/>
          </ac:spMkLst>
        </pc:spChg>
        <pc:graphicFrameChg chg="del">
          <ac:chgData name="Navarro Ulloa, Luis Enrique" userId="adde1b74-f296-445a-8659-1214c6e2ca22" providerId="ADAL" clId="{081CA187-EFC9-4918-9672-177AFB10868E}" dt="2022-10-25T22:55:36.761" v="17963" actId="478"/>
          <ac:graphicFrameMkLst>
            <pc:docMk/>
            <pc:sldMk cId="4010087203" sldId="740"/>
            <ac:graphicFrameMk id="2" creationId="{159B9F2E-F02E-7EDB-9FA9-5A9DB0C24302}"/>
          </ac:graphicFrameMkLst>
        </pc:graphicFrameChg>
        <pc:graphicFrameChg chg="mod modGraphic">
          <ac:chgData name="Navarro Ulloa, Luis Enrique" userId="adde1b74-f296-445a-8659-1214c6e2ca22" providerId="ADAL" clId="{081CA187-EFC9-4918-9672-177AFB10868E}" dt="2022-10-25T23:29:56.510" v="20920" actId="1035"/>
          <ac:graphicFrameMkLst>
            <pc:docMk/>
            <pc:sldMk cId="4010087203" sldId="740"/>
            <ac:graphicFrameMk id="4" creationId="{9D2BC868-3854-EA8F-3B56-91E39340F3A7}"/>
          </ac:graphicFrameMkLst>
        </pc:graphicFrameChg>
        <pc:graphicFrameChg chg="add del mod">
          <ac:chgData name="Navarro Ulloa, Luis Enrique" userId="adde1b74-f296-445a-8659-1214c6e2ca22" providerId="ADAL" clId="{081CA187-EFC9-4918-9672-177AFB10868E}" dt="2022-10-26T02:02:56.002" v="25938"/>
          <ac:graphicFrameMkLst>
            <pc:docMk/>
            <pc:sldMk cId="4010087203" sldId="740"/>
            <ac:graphicFrameMk id="7" creationId="{CACB8F6E-DA9F-ED5B-C5D5-EAD6B5143DBA}"/>
          </ac:graphicFrameMkLst>
        </pc:graphicFrameChg>
      </pc:sldChg>
      <pc:sldChg chg="modSp add del modAnim">
        <pc:chgData name="Navarro Ulloa, Luis Enrique" userId="adde1b74-f296-445a-8659-1214c6e2ca22" providerId="ADAL" clId="{081CA187-EFC9-4918-9672-177AFB10868E}" dt="2022-10-26T02:20:07.574" v="26441" actId="47"/>
        <pc:sldMkLst>
          <pc:docMk/>
          <pc:sldMk cId="815456075" sldId="741"/>
        </pc:sldMkLst>
        <pc:spChg chg="mod">
          <ac:chgData name="Navarro Ulloa, Luis Enrique" userId="adde1b74-f296-445a-8659-1214c6e2ca22" providerId="ADAL" clId="{081CA187-EFC9-4918-9672-177AFB10868E}" dt="2022-10-26T02:19:44.639" v="26436" actId="20577"/>
          <ac:spMkLst>
            <pc:docMk/>
            <pc:sldMk cId="815456075" sldId="741"/>
            <ac:spMk id="7" creationId="{4F06B4D5-32E6-7537-3380-E0DD9723F4BD}"/>
          </ac:spMkLst>
        </pc:spChg>
      </pc:sldChg>
      <pc:sldChg chg="modSp add mod modAnim">
        <pc:chgData name="Navarro Ulloa, Luis Enrique" userId="adde1b74-f296-445a-8659-1214c6e2ca22" providerId="ADAL" clId="{081CA187-EFC9-4918-9672-177AFB10868E}" dt="2022-10-26T02:22:46.748" v="26465" actId="115"/>
        <pc:sldMkLst>
          <pc:docMk/>
          <pc:sldMk cId="98359828" sldId="742"/>
        </pc:sldMkLst>
        <pc:spChg chg="mod">
          <ac:chgData name="Navarro Ulloa, Luis Enrique" userId="adde1b74-f296-445a-8659-1214c6e2ca22" providerId="ADAL" clId="{081CA187-EFC9-4918-9672-177AFB10868E}" dt="2022-10-25T23:30:42.149" v="20969" actId="20577"/>
          <ac:spMkLst>
            <pc:docMk/>
            <pc:sldMk cId="98359828" sldId="742"/>
            <ac:spMk id="3" creationId="{F7CB12EE-BC16-FA24-6BAF-D90C5DCE3FC2}"/>
          </ac:spMkLst>
        </pc:spChg>
        <pc:spChg chg="mod">
          <ac:chgData name="Navarro Ulloa, Luis Enrique" userId="adde1b74-f296-445a-8659-1214c6e2ca22" providerId="ADAL" clId="{081CA187-EFC9-4918-9672-177AFB10868E}" dt="2022-10-26T02:22:46.748" v="26465" actId="115"/>
          <ac:spMkLst>
            <pc:docMk/>
            <pc:sldMk cId="98359828" sldId="742"/>
            <ac:spMk id="7" creationId="{4F06B4D5-32E6-7537-3380-E0DD9723F4BD}"/>
          </ac:spMkLst>
        </pc:spChg>
      </pc:sldChg>
      <pc:sldChg chg="modSp add mod ord modAnim">
        <pc:chgData name="Navarro Ulloa, Luis Enrique" userId="adde1b74-f296-445a-8659-1214c6e2ca22" providerId="ADAL" clId="{081CA187-EFC9-4918-9672-177AFB10868E}" dt="2022-10-26T02:22:20.596" v="26461" actId="20577"/>
        <pc:sldMkLst>
          <pc:docMk/>
          <pc:sldMk cId="4225334957" sldId="743"/>
        </pc:sldMkLst>
        <pc:spChg chg="mod">
          <ac:chgData name="Navarro Ulloa, Luis Enrique" userId="adde1b74-f296-445a-8659-1214c6e2ca22" providerId="ADAL" clId="{081CA187-EFC9-4918-9672-177AFB10868E}" dt="2022-10-26T02:22:18.492" v="26459" actId="6549"/>
          <ac:spMkLst>
            <pc:docMk/>
            <pc:sldMk cId="4225334957" sldId="743"/>
            <ac:spMk id="7" creationId="{4F06B4D5-32E6-7537-3380-E0DD9723F4BD}"/>
          </ac:spMkLst>
        </pc:spChg>
      </pc:sldChg>
      <pc:sldChg chg="addSp delSp modSp add mod addAnim delAnim modAnim">
        <pc:chgData name="Navarro Ulloa, Luis Enrique" userId="adde1b74-f296-445a-8659-1214c6e2ca22" providerId="ADAL" clId="{081CA187-EFC9-4918-9672-177AFB10868E}" dt="2022-10-26T02:24:08.691" v="26483" actId="20577"/>
        <pc:sldMkLst>
          <pc:docMk/>
          <pc:sldMk cId="2702405913" sldId="744"/>
        </pc:sldMkLst>
        <pc:spChg chg="mod">
          <ac:chgData name="Navarro Ulloa, Luis Enrique" userId="adde1b74-f296-445a-8659-1214c6e2ca22" providerId="ADAL" clId="{081CA187-EFC9-4918-9672-177AFB10868E}" dt="2022-10-25T23:52:56.443" v="24093" actId="20577"/>
          <ac:spMkLst>
            <pc:docMk/>
            <pc:sldMk cId="2702405913" sldId="744"/>
            <ac:spMk id="3" creationId="{F7CB12EE-BC16-FA24-6BAF-D90C5DCE3FC2}"/>
          </ac:spMkLst>
        </pc:spChg>
        <pc:spChg chg="add del mod">
          <ac:chgData name="Navarro Ulloa, Luis Enrique" userId="adde1b74-f296-445a-8659-1214c6e2ca22" providerId="ADAL" clId="{081CA187-EFC9-4918-9672-177AFB10868E}" dt="2022-10-26T02:24:08.691" v="26483" actId="20577"/>
          <ac:spMkLst>
            <pc:docMk/>
            <pc:sldMk cId="2702405913" sldId="744"/>
            <ac:spMk id="7" creationId="{4F06B4D5-32E6-7537-3380-E0DD9723F4BD}"/>
          </ac:spMkLst>
        </pc:spChg>
        <pc:graphicFrameChg chg="add del mod modGraphic">
          <ac:chgData name="Navarro Ulloa, Luis Enrique" userId="adde1b74-f296-445a-8659-1214c6e2ca22" providerId="ADAL" clId="{081CA187-EFC9-4918-9672-177AFB10868E}" dt="2022-10-25T23:58:42.712" v="24866" actId="3680"/>
          <ac:graphicFrameMkLst>
            <pc:docMk/>
            <pc:sldMk cId="2702405913" sldId="744"/>
            <ac:graphicFrameMk id="2" creationId="{82EF3AB6-C3D1-BAA2-902F-D3AFD9B7C20A}"/>
          </ac:graphicFrameMkLst>
        </pc:graphicFrameChg>
      </pc:sldChg>
      <pc:sldChg chg="addSp delSp modSp add mod modAnim">
        <pc:chgData name="Navarro Ulloa, Luis Enrique" userId="adde1b74-f296-445a-8659-1214c6e2ca22" providerId="ADAL" clId="{081CA187-EFC9-4918-9672-177AFB10868E}" dt="2022-10-26T03:17:05.372" v="29817" actId="20577"/>
        <pc:sldMkLst>
          <pc:docMk/>
          <pc:sldMk cId="2949581169" sldId="745"/>
        </pc:sldMkLst>
        <pc:spChg chg="mod">
          <ac:chgData name="Navarro Ulloa, Luis Enrique" userId="adde1b74-f296-445a-8659-1214c6e2ca22" providerId="ADAL" clId="{081CA187-EFC9-4918-9672-177AFB10868E}" dt="2022-10-26T02:25:58.356" v="26589" actId="20577"/>
          <ac:spMkLst>
            <pc:docMk/>
            <pc:sldMk cId="2949581169" sldId="745"/>
            <ac:spMk id="3" creationId="{F7CB12EE-BC16-FA24-6BAF-D90C5DCE3FC2}"/>
          </ac:spMkLst>
        </pc:spChg>
        <pc:spChg chg="mod">
          <ac:chgData name="Navarro Ulloa, Luis Enrique" userId="adde1b74-f296-445a-8659-1214c6e2ca22" providerId="ADAL" clId="{081CA187-EFC9-4918-9672-177AFB10868E}" dt="2022-10-26T03:17:05.372" v="29817" actId="20577"/>
          <ac:spMkLst>
            <pc:docMk/>
            <pc:sldMk cId="2949581169" sldId="745"/>
            <ac:spMk id="6" creationId="{CF3421F2-8E52-E1C0-6759-0134F0415D91}"/>
          </ac:spMkLst>
        </pc:spChg>
        <pc:spChg chg="mod">
          <ac:chgData name="Navarro Ulloa, Luis Enrique" userId="adde1b74-f296-445a-8659-1214c6e2ca22" providerId="ADAL" clId="{081CA187-EFC9-4918-9672-177AFB10868E}" dt="2022-10-26T02:54:57.932" v="28166" actId="1076"/>
          <ac:spMkLst>
            <pc:docMk/>
            <pc:sldMk cId="2949581169" sldId="745"/>
            <ac:spMk id="7" creationId="{4F06B4D5-32E6-7537-3380-E0DD9723F4BD}"/>
          </ac:spMkLst>
        </pc:spChg>
        <pc:graphicFrameChg chg="mod modGraphic">
          <ac:chgData name="Navarro Ulloa, Luis Enrique" userId="adde1b74-f296-445a-8659-1214c6e2ca22" providerId="ADAL" clId="{081CA187-EFC9-4918-9672-177AFB10868E}" dt="2022-10-26T03:08:45.724" v="29379" actId="122"/>
          <ac:graphicFrameMkLst>
            <pc:docMk/>
            <pc:sldMk cId="2949581169" sldId="745"/>
            <ac:graphicFrameMk id="2" creationId="{159B9F2E-F02E-7EDB-9FA9-5A9DB0C24302}"/>
          </ac:graphicFrameMkLst>
        </pc:graphicFrameChg>
        <pc:picChg chg="add del">
          <ac:chgData name="Navarro Ulloa, Luis Enrique" userId="adde1b74-f296-445a-8659-1214c6e2ca22" providerId="ADAL" clId="{081CA187-EFC9-4918-9672-177AFB10868E}" dt="2022-10-26T02:40:09.461" v="27502" actId="22"/>
          <ac:picMkLst>
            <pc:docMk/>
            <pc:sldMk cId="2949581169" sldId="745"/>
            <ac:picMk id="5" creationId="{5E63303B-B4D9-F682-733E-4FB7E5F348A1}"/>
          </ac:picMkLst>
        </pc:picChg>
      </pc:sldChg>
      <pc:sldChg chg="modSp add mod modAnim">
        <pc:chgData name="Navarro Ulloa, Luis Enrique" userId="adde1b74-f296-445a-8659-1214c6e2ca22" providerId="ADAL" clId="{081CA187-EFC9-4918-9672-177AFB10868E}" dt="2022-10-26T03:23:31.953" v="30260" actId="6549"/>
        <pc:sldMkLst>
          <pc:docMk/>
          <pc:sldMk cId="617976684" sldId="746"/>
        </pc:sldMkLst>
        <pc:spChg chg="mod">
          <ac:chgData name="Navarro Ulloa, Luis Enrique" userId="adde1b74-f296-445a-8659-1214c6e2ca22" providerId="ADAL" clId="{081CA187-EFC9-4918-9672-177AFB10868E}" dt="2022-10-26T02:56:43.661" v="28240" actId="20577"/>
          <ac:spMkLst>
            <pc:docMk/>
            <pc:sldMk cId="617976684" sldId="746"/>
            <ac:spMk id="3" creationId="{F7CB12EE-BC16-FA24-6BAF-D90C5DCE3FC2}"/>
          </ac:spMkLst>
        </pc:spChg>
        <pc:spChg chg="mod">
          <ac:chgData name="Navarro Ulloa, Luis Enrique" userId="adde1b74-f296-445a-8659-1214c6e2ca22" providerId="ADAL" clId="{081CA187-EFC9-4918-9672-177AFB10868E}" dt="2022-10-26T03:23:31.953" v="30260" actId="6549"/>
          <ac:spMkLst>
            <pc:docMk/>
            <pc:sldMk cId="617976684" sldId="746"/>
            <ac:spMk id="6" creationId="{CF3421F2-8E52-E1C0-6759-0134F0415D91}"/>
          </ac:spMkLst>
        </pc:spChg>
        <pc:spChg chg="mod">
          <ac:chgData name="Navarro Ulloa, Luis Enrique" userId="adde1b74-f296-445a-8659-1214c6e2ca22" providerId="ADAL" clId="{081CA187-EFC9-4918-9672-177AFB10868E}" dt="2022-10-26T03:23:10.858" v="30255" actId="1076"/>
          <ac:spMkLst>
            <pc:docMk/>
            <pc:sldMk cId="617976684" sldId="746"/>
            <ac:spMk id="7" creationId="{4F06B4D5-32E6-7537-3380-E0DD9723F4BD}"/>
          </ac:spMkLst>
        </pc:spChg>
        <pc:graphicFrameChg chg="mod modGraphic">
          <ac:chgData name="Navarro Ulloa, Luis Enrique" userId="adde1b74-f296-445a-8659-1214c6e2ca22" providerId="ADAL" clId="{081CA187-EFC9-4918-9672-177AFB10868E}" dt="2022-10-26T03:23:13.090" v="30256" actId="1076"/>
          <ac:graphicFrameMkLst>
            <pc:docMk/>
            <pc:sldMk cId="617976684" sldId="746"/>
            <ac:graphicFrameMk id="2" creationId="{159B9F2E-F02E-7EDB-9FA9-5A9DB0C24302}"/>
          </ac:graphicFrameMkLst>
        </pc:graphicFrameChg>
      </pc:sldChg>
      <pc:sldChg chg="addSp delSp modSp add mod addAnim delAnim modAnim">
        <pc:chgData name="Navarro Ulloa, Luis Enrique" userId="adde1b74-f296-445a-8659-1214c6e2ca22" providerId="ADAL" clId="{081CA187-EFC9-4918-9672-177AFB10868E}" dt="2022-10-26T03:43:37.316" v="31492" actId="20577"/>
        <pc:sldMkLst>
          <pc:docMk/>
          <pc:sldMk cId="3650007675" sldId="747"/>
        </pc:sldMkLst>
        <pc:spChg chg="mod">
          <ac:chgData name="Navarro Ulloa, Luis Enrique" userId="adde1b74-f296-445a-8659-1214c6e2ca22" providerId="ADAL" clId="{081CA187-EFC9-4918-9672-177AFB10868E}" dt="2022-10-26T03:30:29.976" v="31285" actId="20577"/>
          <ac:spMkLst>
            <pc:docMk/>
            <pc:sldMk cId="3650007675" sldId="747"/>
            <ac:spMk id="3" creationId="{F7CB12EE-BC16-FA24-6BAF-D90C5DCE3FC2}"/>
          </ac:spMkLst>
        </pc:spChg>
        <pc:spChg chg="add del mod">
          <ac:chgData name="Navarro Ulloa, Luis Enrique" userId="adde1b74-f296-445a-8659-1214c6e2ca22" providerId="ADAL" clId="{081CA187-EFC9-4918-9672-177AFB10868E}" dt="2022-10-26T03:28:49.410" v="31069" actId="478"/>
          <ac:spMkLst>
            <pc:docMk/>
            <pc:sldMk cId="3650007675" sldId="747"/>
            <ac:spMk id="6" creationId="{CF3421F2-8E52-E1C0-6759-0134F0415D91}"/>
          </ac:spMkLst>
        </pc:spChg>
        <pc:spChg chg="mod">
          <ac:chgData name="Navarro Ulloa, Luis Enrique" userId="adde1b74-f296-445a-8659-1214c6e2ca22" providerId="ADAL" clId="{081CA187-EFC9-4918-9672-177AFB10868E}" dt="2022-10-26T03:43:37.316" v="31492" actId="20577"/>
          <ac:spMkLst>
            <pc:docMk/>
            <pc:sldMk cId="3650007675" sldId="747"/>
            <ac:spMk id="7" creationId="{4F06B4D5-32E6-7537-3380-E0DD9723F4BD}"/>
          </ac:spMkLst>
        </pc:spChg>
        <pc:graphicFrameChg chg="del">
          <ac:chgData name="Navarro Ulloa, Luis Enrique" userId="adde1b74-f296-445a-8659-1214c6e2ca22" providerId="ADAL" clId="{081CA187-EFC9-4918-9672-177AFB10868E}" dt="2022-10-26T03:09:23.371" v="29381" actId="478"/>
          <ac:graphicFrameMkLst>
            <pc:docMk/>
            <pc:sldMk cId="3650007675" sldId="747"/>
            <ac:graphicFrameMk id="2" creationId="{159B9F2E-F02E-7EDB-9FA9-5A9DB0C24302}"/>
          </ac:graphicFrameMkLst>
        </pc:graphicFrameChg>
        <pc:graphicFrameChg chg="add mod modGraphic">
          <ac:chgData name="Navarro Ulloa, Luis Enrique" userId="adde1b74-f296-445a-8659-1214c6e2ca22" providerId="ADAL" clId="{081CA187-EFC9-4918-9672-177AFB10868E}" dt="2022-10-26T03:30:07.122" v="31214" actId="1076"/>
          <ac:graphicFrameMkLst>
            <pc:docMk/>
            <pc:sldMk cId="3650007675" sldId="747"/>
            <ac:graphicFrameMk id="4" creationId="{97F0EA18-9AE1-C57E-4CAD-64C4FD4AC993}"/>
          </ac:graphicFrameMkLst>
        </pc:graphicFrameChg>
      </pc:sldChg>
    </pc:docChg>
  </pc:docChgLst>
  <pc:docChgLst>
    <pc:chgData name="Navarro Ulloa, Luis Enrique" userId="adde1b74-f296-445a-8659-1214c6e2ca22" providerId="ADAL" clId="{9F9547E6-2290-FF4D-BDC1-C2513456DEA1}"/>
    <pc:docChg chg="modSld">
      <pc:chgData name="Navarro Ulloa, Luis Enrique" userId="adde1b74-f296-445a-8659-1214c6e2ca22" providerId="ADAL" clId="{9F9547E6-2290-FF4D-BDC1-C2513456DEA1}" dt="2024-08-20T14:40:49.992" v="3" actId="20577"/>
      <pc:docMkLst>
        <pc:docMk/>
      </pc:docMkLst>
      <pc:sldChg chg="modSp modAnim">
        <pc:chgData name="Navarro Ulloa, Luis Enrique" userId="adde1b74-f296-445a-8659-1214c6e2ca22" providerId="ADAL" clId="{9F9547E6-2290-FF4D-BDC1-C2513456DEA1}" dt="2024-08-20T14:40:49.992" v="3" actId="20577"/>
        <pc:sldMkLst>
          <pc:docMk/>
          <pc:sldMk cId="2723586299" sldId="488"/>
        </pc:sldMkLst>
        <pc:spChg chg="mod">
          <ac:chgData name="Navarro Ulloa, Luis Enrique" userId="adde1b74-f296-445a-8659-1214c6e2ca22" providerId="ADAL" clId="{9F9547E6-2290-FF4D-BDC1-C2513456DEA1}" dt="2024-08-20T14:40:49.992" v="3" actId="20577"/>
          <ac:spMkLst>
            <pc:docMk/>
            <pc:sldMk cId="2723586299" sldId="488"/>
            <ac:spMk id="29" creationId="{3DCD8C22-0BA2-1FB7-3948-72DFE0F15594}"/>
          </ac:spMkLst>
        </pc:spChg>
      </pc:sldChg>
      <pc:sldChg chg="modSp mod">
        <pc:chgData name="Navarro Ulloa, Luis Enrique" userId="adde1b74-f296-445a-8659-1214c6e2ca22" providerId="ADAL" clId="{9F9547E6-2290-FF4D-BDC1-C2513456DEA1}" dt="2024-08-20T14:40:26.439" v="0" actId="20577"/>
        <pc:sldMkLst>
          <pc:docMk/>
          <pc:sldMk cId="1164000542" sldId="489"/>
        </pc:sldMkLst>
        <pc:spChg chg="mod">
          <ac:chgData name="Navarro Ulloa, Luis Enrique" userId="adde1b74-f296-445a-8659-1214c6e2ca22" providerId="ADAL" clId="{9F9547E6-2290-FF4D-BDC1-C2513456DEA1}" dt="2024-08-20T14:40:26.439" v="0" actId="20577"/>
          <ac:spMkLst>
            <pc:docMk/>
            <pc:sldMk cId="1164000542" sldId="489"/>
            <ac:spMk id="11" creationId="{BF1602D2-5AC3-8AC2-F630-020397F6961F}"/>
          </ac:spMkLst>
        </pc:spChg>
      </pc:sldChg>
      <pc:sldChg chg="modSp mod">
        <pc:chgData name="Navarro Ulloa, Luis Enrique" userId="adde1b74-f296-445a-8659-1214c6e2ca22" providerId="ADAL" clId="{9F9547E6-2290-FF4D-BDC1-C2513456DEA1}" dt="2024-08-20T14:40:45.011" v="2"/>
        <pc:sldMkLst>
          <pc:docMk/>
          <pc:sldMk cId="3110415691" sldId="724"/>
        </pc:sldMkLst>
        <pc:spChg chg="mod">
          <ac:chgData name="Navarro Ulloa, Luis Enrique" userId="adde1b74-f296-445a-8659-1214c6e2ca22" providerId="ADAL" clId="{9F9547E6-2290-FF4D-BDC1-C2513456DEA1}" dt="2024-08-20T14:40:45.011" v="2"/>
          <ac:spMkLst>
            <pc:docMk/>
            <pc:sldMk cId="3110415691" sldId="724"/>
            <ac:spMk id="10" creationId="{B08B2BB0-25A8-51DD-1E72-4A1ECB509AE5}"/>
          </ac:spMkLst>
        </pc:spChg>
        <pc:spChg chg="mod">
          <ac:chgData name="Navarro Ulloa, Luis Enrique" userId="adde1b74-f296-445a-8659-1214c6e2ca22" providerId="ADAL" clId="{9F9547E6-2290-FF4D-BDC1-C2513456DEA1}" dt="2024-08-20T14:40:31.494" v="1" actId="20577"/>
          <ac:spMkLst>
            <pc:docMk/>
            <pc:sldMk cId="3110415691" sldId="724"/>
            <ac:spMk id="11" creationId="{BF1602D2-5AC3-8AC2-F630-020397F6961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200" b="1"/>
              <a:t>Average Out-of-Pocket</a:t>
            </a:r>
            <a:r>
              <a:rPr lang="en-US" sz="1200" b="1" baseline="0"/>
              <a:t> Costs of Surgery (2020)</a:t>
            </a:r>
            <a:endParaRPr lang="en-US" sz="1200" b="1"/>
          </a:p>
        </c:rich>
      </c:tx>
      <c:overlay val="0"/>
      <c:spPr>
        <a:noFill/>
        <a:ln>
          <a:noFill/>
        </a:ln>
        <a:effectLst/>
      </c:spPr>
      <c:txPr>
        <a:bodyPr rot="0" spcFirstLastPara="1" vertOverflow="ellipsis" vert="horz" wrap="square" anchor="ctr" anchorCtr="1"/>
        <a:lstStyle/>
        <a:p>
          <a:pPr>
            <a:defRPr sz="12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37089181787059228"/>
          <c:y val="0.11473975520917537"/>
          <c:w val="0.56796687778158172"/>
          <c:h val="0.85029799251102045"/>
        </c:manualLayout>
      </c:layout>
      <c:barChart>
        <c:barDir val="bar"/>
        <c:grouping val="clustered"/>
        <c:varyColors val="0"/>
        <c:ser>
          <c:idx val="0"/>
          <c:order val="0"/>
          <c:tx>
            <c:strRef>
              <c:f>Sheet1!$B$1</c:f>
              <c:strCache>
                <c:ptCount val="1"/>
                <c:pt idx="0">
                  <c:v>Cost</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Sheet1!$A$2:$A$19</c:f>
              <c:strCache>
                <c:ptCount val="18"/>
                <c:pt idx="0">
                  <c:v>Hysterectomy</c:v>
                </c:pt>
                <c:pt idx="1">
                  <c:v>Gastric sleeve</c:v>
                </c:pt>
                <c:pt idx="2">
                  <c:v>Cornea</c:v>
                </c:pt>
                <c:pt idx="3">
                  <c:v>Gastric bypass</c:v>
                </c:pt>
                <c:pt idx="4">
                  <c:v>Hip resurfacing</c:v>
                </c:pt>
                <c:pt idx="5">
                  <c:v>Angioplasty</c:v>
                </c:pt>
                <c:pt idx="6">
                  <c:v>Knee replacement</c:v>
                </c:pt>
                <c:pt idx="7">
                  <c:v>Hip replacement</c:v>
                </c:pt>
                <c:pt idx="8">
                  <c:v>Spleen removal</c:v>
                </c:pt>
                <c:pt idx="9">
                  <c:v> Replace or revise brain shunt</c:v>
                </c:pt>
                <c:pt idx="10">
                  <c:v>Cranial lesion</c:v>
                </c:pt>
                <c:pt idx="11">
                  <c:v>Ileostomy</c:v>
                </c:pt>
                <c:pt idx="12">
                  <c:v>Removal of pacemaker or defibrillator</c:v>
                </c:pt>
                <c:pt idx="13">
                  <c:v>Partial removal of the colon</c:v>
                </c:pt>
                <c:pt idx="14">
                  <c:v>Gallbladder surgery</c:v>
                </c:pt>
                <c:pt idx="15">
                  <c:v>Spinal fusion</c:v>
                </c:pt>
                <c:pt idx="16">
                  <c:v>Heart bypass</c:v>
                </c:pt>
                <c:pt idx="17">
                  <c:v>Heart valve replacement</c:v>
                </c:pt>
              </c:strCache>
            </c:strRef>
          </c:cat>
          <c:val>
            <c:numRef>
              <c:f>Sheet1!$B$2:$B$19</c:f>
              <c:numCache>
                <c:formatCode>"$"#,##0_);[Red]\("$"#,##0\)</c:formatCode>
                <c:ptCount val="18"/>
                <c:pt idx="0">
                  <c:v>15400</c:v>
                </c:pt>
                <c:pt idx="1">
                  <c:v>16500</c:v>
                </c:pt>
                <c:pt idx="2">
                  <c:v>17500</c:v>
                </c:pt>
                <c:pt idx="3">
                  <c:v>25000</c:v>
                </c:pt>
                <c:pt idx="4">
                  <c:v>28000</c:v>
                </c:pt>
                <c:pt idx="5">
                  <c:v>28200</c:v>
                </c:pt>
                <c:pt idx="6">
                  <c:v>35000</c:v>
                </c:pt>
                <c:pt idx="7">
                  <c:v>40364</c:v>
                </c:pt>
                <c:pt idx="8">
                  <c:v>47860</c:v>
                </c:pt>
                <c:pt idx="9">
                  <c:v>49355</c:v>
                </c:pt>
                <c:pt idx="10">
                  <c:v>50189</c:v>
                </c:pt>
                <c:pt idx="11">
                  <c:v>51683</c:v>
                </c:pt>
                <c:pt idx="12">
                  <c:v>52005</c:v>
                </c:pt>
                <c:pt idx="13">
                  <c:v>52353</c:v>
                </c:pt>
                <c:pt idx="14">
                  <c:v>54041</c:v>
                </c:pt>
                <c:pt idx="15">
                  <c:v>110000</c:v>
                </c:pt>
                <c:pt idx="16">
                  <c:v>123000</c:v>
                </c:pt>
                <c:pt idx="17">
                  <c:v>170000</c:v>
                </c:pt>
              </c:numCache>
            </c:numRef>
          </c:val>
          <c:extLst>
            <c:ext xmlns:c16="http://schemas.microsoft.com/office/drawing/2014/chart" uri="{C3380CC4-5D6E-409C-BE32-E72D297353CC}">
              <c16:uniqueId val="{00000000-8349-4C06-AF21-BD5E81DDE2CD}"/>
            </c:ext>
          </c:extLst>
        </c:ser>
        <c:dLbls>
          <c:showLegendKey val="0"/>
          <c:showVal val="0"/>
          <c:showCatName val="0"/>
          <c:showSerName val="0"/>
          <c:showPercent val="0"/>
          <c:showBubbleSize val="0"/>
        </c:dLbls>
        <c:gapWidth val="50"/>
        <c:axId val="1407122784"/>
        <c:axId val="1407132768"/>
      </c:barChart>
      <c:catAx>
        <c:axId val="1407122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07132768"/>
        <c:crosses val="autoZero"/>
        <c:auto val="1"/>
        <c:lblAlgn val="ctr"/>
        <c:lblOffset val="100"/>
        <c:noMultiLvlLbl val="0"/>
      </c:catAx>
      <c:valAx>
        <c:axId val="1407132768"/>
        <c:scaling>
          <c:orientation val="minMax"/>
        </c:scaling>
        <c:delete val="1"/>
        <c:axPos val="b"/>
        <c:numFmt formatCode="&quot;$&quot;#,##0_);[Red]\(&quot;$&quot;#,##0\)" sourceLinked="1"/>
        <c:majorTickMark val="none"/>
        <c:minorTickMark val="none"/>
        <c:tickLblPos val="nextTo"/>
        <c:crossAx val="140712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5T16:52:08.64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80.png"/><Relationship Id="rId5" Type="http://schemas.openxmlformats.org/officeDocument/2006/relationships/image" Target="../media/image27.png"/><Relationship Id="rId4" Type="http://schemas.openxmlformats.org/officeDocument/2006/relationships/image" Target="../media/image260.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www.census.gov/quickfacts/fact/table/US/SEX255221" TargetMode="External"/><Relationship Id="rId2" Type="http://schemas.openxmlformats.org/officeDocument/2006/relationships/hyperlink" Target="https://www.cbsnews.com/pictures/most-expensive-medical-procedures-without-insurance/" TargetMode="External"/><Relationship Id="rId1" Type="http://schemas.openxmlformats.org/officeDocument/2006/relationships/slideLayout" Target="../slideLayouts/slideLayout3.xml"/><Relationship Id="rId5" Type="http://schemas.openxmlformats.org/officeDocument/2006/relationships/hyperlink" Target="https://www.talktomira.com/post/how-much-does-surgery-cost-without-insurance" TargetMode="Externa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7.png"/><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6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Healthcare and Insurance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Economics of Insurance: Demand Side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1" y="917088"/>
                <a:ext cx="8579522" cy="28777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Formalizing the Model: </a:t>
                </a:r>
                <a:r>
                  <a:rPr lang="en-US" sz="1400" dirty="0"/>
                  <a:t>a quick way to estimate your average utility (benefit) between each state of the world could be just to take the average between the two.</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𝐴𝑣𝑔</m:t>
                      </m:r>
                      <m:r>
                        <a:rPr lang="en-US" sz="1400" b="0" i="1" smtClean="0">
                          <a:latin typeface="Cambria Math" panose="02040503050406030204" pitchFamily="18" charset="0"/>
                        </a:rPr>
                        <m:t> </m:t>
                      </m:r>
                      <m:r>
                        <a:rPr lang="en-US" sz="1400" b="0" i="1" smtClean="0">
                          <a:latin typeface="Cambria Math" panose="02040503050406030204" pitchFamily="18" charset="0"/>
                        </a:rPr>
                        <m:t>𝑈</m:t>
                      </m:r>
                      <m:r>
                        <a:rPr lang="en-US" sz="1400" i="1" smtClean="0">
                          <a:latin typeface="Cambria Math" panose="02040503050406030204" pitchFamily="18" charset="0"/>
                        </a:rPr>
                        <m:t>=</m:t>
                      </m:r>
                      <m:r>
                        <a:rPr lang="en-US" sz="1400" b="0" i="1" smtClean="0">
                          <a:latin typeface="Cambria Math" panose="02040503050406030204" pitchFamily="18" charset="0"/>
                        </a:rPr>
                        <m:t>0.5×</m:t>
                      </m:r>
                      <m:r>
                        <a:rPr lang="en-US" sz="1400" b="0" i="1" smtClean="0">
                          <a:latin typeface="Cambria Math" panose="02040503050406030204" pitchFamily="18" charset="0"/>
                        </a:rPr>
                        <m:t>𝑈</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𝑠𝑖𝑐𝑘</m:t>
                          </m:r>
                        </m:e>
                      </m:d>
                      <m:r>
                        <a:rPr lang="en-US" sz="1400" b="0" i="1" smtClean="0">
                          <a:latin typeface="Cambria Math" panose="02040503050406030204" pitchFamily="18" charset="0"/>
                        </a:rPr>
                        <m:t>+0.5×</m:t>
                      </m:r>
                      <m:r>
                        <a:rPr lang="en-US" sz="1400" b="0" i="1" smtClean="0">
                          <a:latin typeface="Cambria Math" panose="02040503050406030204" pitchFamily="18" charset="0"/>
                        </a:rPr>
                        <m:t>𝑈</m:t>
                      </m:r>
                      <m:r>
                        <a:rPr lang="en-US" sz="1400" b="0" i="1" smtClean="0">
                          <a:latin typeface="Cambria Math" panose="02040503050406030204" pitchFamily="18" charset="0"/>
                        </a:rPr>
                        <m:t>(</m:t>
                      </m:r>
                      <m:r>
                        <a:rPr lang="en-US" sz="1400" b="0" i="1" smtClean="0">
                          <a:latin typeface="Cambria Math" panose="02040503050406030204" pitchFamily="18" charset="0"/>
                        </a:rPr>
                        <m:t>h𝑒𝑎𝑙𝑡h𝑦</m:t>
                      </m:r>
                      <m:r>
                        <a:rPr lang="en-US" sz="1400" b="0" i="1" smtClean="0">
                          <a:latin typeface="Cambria Math" panose="02040503050406030204" pitchFamily="18" charset="0"/>
                        </a:rPr>
                        <m:t>)</m:t>
                      </m:r>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With healthcare, however, it is crucial to incorporate </a:t>
                </a:r>
                <a:r>
                  <a:rPr lang="en-US" sz="1400" u="sng" dirty="0"/>
                  <a:t>the uncertainty in which state of the world you will land</a:t>
                </a:r>
                <a:r>
                  <a:rPr lang="en-US" sz="1400" dirty="0"/>
                  <a:t>. In simpler words: add the probability of getting sick to the average above. This is known as an </a:t>
                </a:r>
                <a:r>
                  <a:rPr lang="en-US" sz="1400" b="1" dirty="0"/>
                  <a:t>expected utility </a:t>
                </a:r>
                <a:r>
                  <a:rPr lang="en-US" sz="1400" dirty="0"/>
                  <a:t>function</a:t>
                </a:r>
                <a:r>
                  <a:rPr lang="en-US" sz="1400" b="1" dirty="0"/>
                  <a:t>. </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𝑈</m:t>
                          </m:r>
                        </m:e>
                      </m:d>
                      <m:r>
                        <a:rPr lang="en-US" sz="1400" i="1">
                          <a:latin typeface="Cambria Math" panose="02040503050406030204" pitchFamily="18" charset="0"/>
                        </a:rPr>
                        <m:t>=</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b="0" i="1" smtClean="0">
                          <a:latin typeface="Cambria Math" panose="02040503050406030204" pitchFamily="18" charset="0"/>
                        </a:rPr>
                        <m:t>+</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i="1">
                              <a:latin typeface="Cambria Math" panose="02040503050406030204" pitchFamily="18" charset="0"/>
                            </a:rPr>
                            <m:t>h𝑒𝑎𝑙𝑡h𝑦</m:t>
                          </m:r>
                        </m:e>
                      </m:d>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i="1">
                              <a:latin typeface="Cambria Math" panose="02040503050406030204" pitchFamily="18" charset="0"/>
                            </a:rPr>
                            <m:t>h𝑒𝑎𝑙𝑡h𝑦</m:t>
                          </m:r>
                        </m:e>
                      </m:d>
                    </m:oMath>
                  </m:oMathPara>
                </a14:m>
                <a:endParaRPr lang="en-US" sz="1400" dirty="0"/>
              </a:p>
              <a:p>
                <a:pPr marL="285750" indent="-285750">
                  <a:spcBef>
                    <a:spcPts val="1200"/>
                  </a:spcBef>
                  <a:spcAft>
                    <a:spcPts val="600"/>
                  </a:spcAft>
                  <a:buFont typeface="Arial" panose="020B0604020202020204" pitchFamily="34" charset="0"/>
                  <a:buChar char="•"/>
                </a:pPr>
                <a:r>
                  <a:rPr lang="en-US" sz="1400" b="1" dirty="0"/>
                  <a:t>Fact from probability theory: </a:t>
                </a:r>
                <a:r>
                  <a:rPr lang="en-US" sz="1400" dirty="0"/>
                  <a:t>when there are only two outcomes </a:t>
                </a:r>
                <a:r>
                  <a:rPr lang="en-US" sz="1400" dirty="0">
                    <a:sym typeface="Wingdings" panose="05000000000000000000" pitchFamily="2" charset="2"/>
                  </a:rPr>
                  <a:t> </a:t>
                </a:r>
                <a14:m>
                  <m:oMath xmlns:m="http://schemas.openxmlformats.org/officeDocument/2006/math">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i="1">
                            <a:latin typeface="Cambria Math" panose="02040503050406030204" pitchFamily="18" charset="0"/>
                          </a:rPr>
                          <m:t>h𝑒𝑎𝑙𝑡h𝑦</m:t>
                        </m:r>
                      </m:e>
                    </m:d>
                    <m:r>
                      <a:rPr lang="en-US" sz="1400" b="0" i="1" smtClean="0">
                        <a:latin typeface="Cambria Math" panose="02040503050406030204" pitchFamily="18" charset="0"/>
                      </a:rPr>
                      <m:t>=1 −</m:t>
                    </m:r>
                    <m:r>
                      <a:rPr lang="en-US" sz="1400" b="0" i="1" smtClean="0">
                        <a:latin typeface="Cambria Math" panose="02040503050406030204" pitchFamily="18" charset="0"/>
                      </a:rPr>
                      <m:t>𝑃𝑟𝑜𝑏</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𝑠𝑖𝑐𝑘</m:t>
                        </m:r>
                      </m:e>
                    </m:d>
                  </m:oMath>
                </a14:m>
                <a:endParaRPr lang="en-US" sz="1400" b="0" dirty="0"/>
              </a:p>
              <a:p>
                <a:pPr algn="ctr">
                  <a:spcBef>
                    <a:spcPts val="1200"/>
                  </a:spcBef>
                  <a:spcAft>
                    <a:spcPts val="600"/>
                  </a:spcAft>
                </a:pPr>
                <a14:m>
                  <m:oMath xmlns:m="http://schemas.openxmlformats.org/officeDocument/2006/math">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𝑈</m:t>
                        </m:r>
                      </m:e>
                    </m:d>
                    <m:r>
                      <a:rPr lang="en-US" sz="1400" i="1">
                        <a:latin typeface="Cambria Math" panose="02040503050406030204" pitchFamily="18" charset="0"/>
                      </a:rPr>
                      <m:t>=</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i="1">
                            <a:latin typeface="Cambria Math" panose="02040503050406030204" pitchFamily="18" charset="0"/>
                          </a:rPr>
                          <m:t>𝑠𝑖𝑐𝑘</m:t>
                        </m:r>
                      </m:e>
                    </m:d>
                    <m:r>
                      <a:rPr lang="en-US" sz="1400" b="0" i="1" smtClean="0">
                        <a:latin typeface="Cambria Math" panose="02040503050406030204" pitchFamily="18" charset="0"/>
                      </a:rPr>
                      <m:t>)</m:t>
                    </m:r>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h𝑒𝑎𝑙𝑡h𝑦</m:t>
                        </m:r>
                      </m:e>
                    </m:d>
                  </m:oMath>
                </a14:m>
                <a:r>
                  <a:rPr lang="en-US" sz="1400" b="1" dirty="0"/>
                  <a:t>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1" y="917088"/>
                <a:ext cx="8579522" cy="2877711"/>
              </a:xfrm>
              <a:prstGeom prst="rect">
                <a:avLst/>
              </a:prstGeom>
              <a:blipFill>
                <a:blip r:embed="rId2"/>
                <a:stretch>
                  <a:fillRect l="-71" t="-211"/>
                </a:stretch>
              </a:blipFill>
            </p:spPr>
            <p:txBody>
              <a:bodyPr/>
              <a:lstStyle/>
              <a:p>
                <a:r>
                  <a:rPr lang="en-US">
                    <a:noFill/>
                  </a:rPr>
                  <a:t> </a:t>
                </a:r>
              </a:p>
            </p:txBody>
          </p:sp>
        </mc:Fallback>
      </mc:AlternateContent>
    </p:spTree>
    <p:extLst>
      <p:ext uri="{BB962C8B-B14F-4D97-AF65-F5344CB8AC3E}">
        <p14:creationId xmlns:p14="http://schemas.microsoft.com/office/powerpoint/2010/main" val="129109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Expected Utility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1" y="667880"/>
                <a:ext cx="8579522" cy="332398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 </a:t>
                </a:r>
                <a:r>
                  <a:rPr lang="en-US" sz="1400" dirty="0"/>
                  <a:t>suppose you have an annual income of $60K. For simplicity, income reflects directly your utility. Suppose you face a probability of 10% of getting sick (i.e. you have a 90% chance of being healthy). </a:t>
                </a:r>
                <a:r>
                  <a:rPr lang="en-US" sz="1400" u="sng" dirty="0"/>
                  <a:t>The catch:</a:t>
                </a:r>
                <a:r>
                  <a:rPr lang="en-US" sz="1400" dirty="0"/>
                  <a:t> if you are sick, you’ll need to spend $30K in medical care. So, your utility of being sick is your income minus the medical expenses. </a:t>
                </a:r>
              </a:p>
              <a:p>
                <a:pPr>
                  <a:spcBef>
                    <a:spcPts val="1200"/>
                  </a:spcBef>
                  <a:spcAft>
                    <a:spcPts val="600"/>
                  </a:spcAft>
                </a:pPr>
                <a:endParaRPr lang="en-US" sz="1400" dirty="0"/>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h𝑒𝑎𝑙𝑡h𝑦</m:t>
                          </m:r>
                        </m:e>
                      </m:d>
                      <m:r>
                        <a:rPr lang="en-US" sz="1400" b="0" i="1" smtClean="0">
                          <a:latin typeface="Cambria Math" panose="02040503050406030204" pitchFamily="18" charset="0"/>
                        </a:rPr>
                        <m:t>=60−0=60</m:t>
                      </m:r>
                    </m:oMath>
                  </m:oMathPara>
                </a14:m>
                <a:endParaRPr lang="en-US" sz="1400" b="0" i="1" dirty="0">
                  <a:latin typeface="Cambria Math" panose="02040503050406030204" pitchFamily="18" charset="0"/>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𝑈</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𝑠𝑖𝑐𝑘</m:t>
                          </m:r>
                        </m:e>
                      </m:d>
                      <m:r>
                        <a:rPr lang="en-US" sz="1400" b="0" i="1" smtClean="0">
                          <a:latin typeface="Cambria Math" panose="02040503050406030204" pitchFamily="18" charset="0"/>
                        </a:rPr>
                        <m:t>=60−30=30</m:t>
                      </m:r>
                    </m:oMath>
                  </m:oMathPara>
                </a14:m>
                <a:endParaRPr lang="en-US" sz="1400" u="sng" dirty="0"/>
              </a:p>
              <a:p>
                <a:pPr marL="285750" indent="-285750">
                  <a:spcBef>
                    <a:spcPts val="1200"/>
                  </a:spcBef>
                  <a:spcAft>
                    <a:spcPts val="600"/>
                  </a:spcAft>
                  <a:buFont typeface="Arial" panose="020B0604020202020204" pitchFamily="34" charset="0"/>
                  <a:buChar char="•"/>
                </a:pPr>
                <a:r>
                  <a:rPr lang="en-US" sz="1400" u="sng" dirty="0"/>
                  <a:t>What is the expected utility in this case (i.e. your average income given the probability you get sick)? </a:t>
                </a:r>
                <a:endParaRPr lang="en-US" sz="1400" i="1" dirty="0">
                  <a:latin typeface="Cambria Math" panose="02040503050406030204" pitchFamily="18" charset="0"/>
                </a:endParaRPr>
              </a:p>
              <a:p>
                <a:pPr algn="ctr">
                  <a:spcBef>
                    <a:spcPts val="1200"/>
                  </a:spcBef>
                  <a:spcAft>
                    <a:spcPts val="600"/>
                  </a:spcAft>
                </a:pPr>
                <a14:m>
                  <m:oMath xmlns:m="http://schemas.openxmlformats.org/officeDocument/2006/math">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𝑈</m:t>
                        </m:r>
                      </m:e>
                    </m:d>
                    <m:r>
                      <a:rPr lang="en-US" sz="1400" i="1">
                        <a:latin typeface="Cambria Math" panose="02040503050406030204" pitchFamily="18" charset="0"/>
                      </a:rPr>
                      <m:t>=</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𝑠𝑖𝑐𝑘</m:t>
                        </m:r>
                      </m:e>
                    </m:d>
                    <m: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𝑃𝑟𝑜𝑏</m:t>
                    </m:r>
                    <m:d>
                      <m:dPr>
                        <m:ctrlPr>
                          <a:rPr lang="en-US" sz="1400" i="1">
                            <a:latin typeface="Cambria Math" panose="02040503050406030204" pitchFamily="18" charset="0"/>
                          </a:rPr>
                        </m:ctrlPr>
                      </m:dPr>
                      <m:e>
                        <m:r>
                          <a:rPr lang="en-US" sz="1400" i="1">
                            <a:latin typeface="Cambria Math" panose="02040503050406030204" pitchFamily="18" charset="0"/>
                          </a:rPr>
                          <m:t>𝑠𝑖𝑐𝑘</m:t>
                        </m:r>
                      </m:e>
                    </m:d>
                    <m:r>
                      <a:rPr lang="en-US" sz="1400" b="0" i="1" smtClean="0">
                        <a:latin typeface="Cambria Math" panose="02040503050406030204" pitchFamily="18" charset="0"/>
                      </a:rPr>
                      <m:t>)</m:t>
                    </m:r>
                    <m:r>
                      <a:rPr lang="en-US" sz="1400" i="1">
                        <a:latin typeface="Cambria Math" panose="02040503050406030204" pitchFamily="18" charset="0"/>
                      </a:rPr>
                      <m:t>×</m:t>
                    </m:r>
                    <m:r>
                      <a:rPr lang="en-US" sz="1400" i="1">
                        <a:latin typeface="Cambria Math" panose="02040503050406030204" pitchFamily="18" charset="0"/>
                      </a:rPr>
                      <m:t>𝑈</m:t>
                    </m:r>
                    <m:d>
                      <m:dPr>
                        <m:ctrlPr>
                          <a:rPr lang="en-US" sz="1400" i="1">
                            <a:latin typeface="Cambria Math" panose="02040503050406030204" pitchFamily="18" charset="0"/>
                          </a:rPr>
                        </m:ctrlPr>
                      </m:dPr>
                      <m:e>
                        <m:r>
                          <a:rPr lang="en-US" sz="1400" b="0" i="1" smtClean="0">
                            <a:latin typeface="Cambria Math" panose="02040503050406030204" pitchFamily="18" charset="0"/>
                          </a:rPr>
                          <m:t>h𝑒𝑎𝑙𝑡h𝑦</m:t>
                        </m:r>
                      </m:e>
                    </m:d>
                  </m:oMath>
                </a14:m>
                <a:r>
                  <a:rPr lang="en-US" sz="1400" b="1" dirty="0"/>
                  <a:t> </a:t>
                </a:r>
              </a:p>
              <a:p>
                <a:pPr algn="ctr">
                  <a:spcBef>
                    <a:spcPts val="1200"/>
                  </a:spcBef>
                  <a:spcAft>
                    <a:spcPts val="600"/>
                  </a:spcAft>
                </a:pPr>
                <a14:m>
                  <m:oMath xmlns:m="http://schemas.openxmlformats.org/officeDocument/2006/math">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𝑈</m:t>
                        </m:r>
                      </m:e>
                    </m:d>
                    <m:r>
                      <a:rPr lang="en-US" sz="1400" i="1">
                        <a:latin typeface="Cambria Math" panose="02040503050406030204" pitchFamily="18" charset="0"/>
                      </a:rPr>
                      <m:t>=</m:t>
                    </m:r>
                    <m:r>
                      <a:rPr lang="en-US" sz="1400" b="0" i="1" smtClean="0">
                        <a:latin typeface="Cambria Math" panose="02040503050406030204" pitchFamily="18" charset="0"/>
                      </a:rPr>
                      <m:t>0.10×30+0.90×60=3+54=57</m:t>
                    </m:r>
                  </m:oMath>
                </a14:m>
                <a:r>
                  <a:rPr lang="en-US" sz="1400" b="1" dirty="0"/>
                  <a:t>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1" y="667880"/>
                <a:ext cx="8579522" cy="3323987"/>
              </a:xfrm>
              <a:prstGeom prst="rect">
                <a:avLst/>
              </a:prstGeom>
              <a:blipFill>
                <a:blip r:embed="rId2"/>
                <a:stretch>
                  <a:fillRect l="-71" t="-367"/>
                </a:stretch>
              </a:blipFill>
            </p:spPr>
            <p:txBody>
              <a:bodyPr/>
              <a:lstStyle/>
              <a:p>
                <a:r>
                  <a:rPr lang="en-US">
                    <a:noFill/>
                  </a:rPr>
                  <a:t> </a:t>
                </a:r>
              </a:p>
            </p:txBody>
          </p:sp>
        </mc:Fallback>
      </mc:AlternateContent>
    </p:spTree>
    <p:extLst>
      <p:ext uri="{BB962C8B-B14F-4D97-AF65-F5344CB8AC3E}">
        <p14:creationId xmlns:p14="http://schemas.microsoft.com/office/powerpoint/2010/main" val="285848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Insurance Premiums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1" y="616515"/>
                <a:ext cx="8579522"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 </a:t>
                </a:r>
                <a:r>
                  <a:rPr lang="en-US" sz="1400" dirty="0"/>
                  <a:t>suppose the same setting as before. But now, you are offered an insurance contract that will cover your </a:t>
                </a:r>
                <a:r>
                  <a:rPr lang="en-US" sz="1400" u="sng" dirty="0"/>
                  <a:t>full medical bill if you get sick</a:t>
                </a:r>
                <a:r>
                  <a:rPr lang="en-US" sz="1400" dirty="0"/>
                  <a:t>. </a:t>
                </a:r>
                <a:r>
                  <a:rPr lang="en-US" sz="1400" u="sng" dirty="0"/>
                  <a:t>What is your WTP for such a contract? </a:t>
                </a:r>
                <a:r>
                  <a:rPr lang="en-US" sz="1400" dirty="0"/>
                  <a:t>For simplicity, let </a:t>
                </a:r>
                <a14:m>
                  <m:oMath xmlns:m="http://schemas.openxmlformats.org/officeDocument/2006/math">
                    <m:r>
                      <a:rPr lang="en-US" sz="1400" b="0" i="1" smtClean="0">
                        <a:latin typeface="Cambria Math" panose="02040503050406030204" pitchFamily="18" charset="0"/>
                      </a:rPr>
                      <m:t>𝑝</m:t>
                    </m:r>
                  </m:oMath>
                </a14:m>
                <a:r>
                  <a:rPr lang="en-US" sz="1400" dirty="0"/>
                  <a:t> the probability of getting sick and </a:t>
                </a:r>
                <a14:m>
                  <m:oMath xmlns:m="http://schemas.openxmlformats.org/officeDocument/2006/math">
                    <m:r>
                      <a:rPr lang="en-US" sz="1400" b="0" i="1" smtClean="0">
                        <a:latin typeface="Cambria Math" panose="02040503050406030204" pitchFamily="18" charset="0"/>
                      </a:rPr>
                      <m:t>h</m:t>
                    </m:r>
                  </m:oMath>
                </a14:m>
                <a:r>
                  <a:rPr lang="en-US" sz="1400" dirty="0"/>
                  <a:t> the premium paid to the insurance company. </a:t>
                </a:r>
                <a14:m>
                  <m:oMath xmlns:m="http://schemas.openxmlformats.org/officeDocument/2006/math">
                    <m:r>
                      <a:rPr lang="en-US" sz="1400" i="1">
                        <a:latin typeface="Cambria Math" panose="02040503050406030204" pitchFamily="18" charset="0"/>
                      </a:rPr>
                      <m:t>𝑝</m:t>
                    </m:r>
                    <m:r>
                      <a:rPr lang="en-US" sz="1400" b="0" i="1" smtClean="0">
                        <a:latin typeface="Cambria Math" panose="02040503050406030204" pitchFamily="18" charset="0"/>
                      </a:rPr>
                      <m:t>=0.1</m:t>
                    </m:r>
                  </m:oMath>
                </a14:m>
                <a:endParaRPr lang="en-US" sz="1400" dirty="0"/>
              </a:p>
              <a:p>
                <a:pPr marL="285750" indent="-285750">
                  <a:spcBef>
                    <a:spcPts val="1200"/>
                  </a:spcBef>
                  <a:spcAft>
                    <a:spcPts val="600"/>
                  </a:spcAft>
                  <a:buFont typeface="Arial" panose="020B0604020202020204" pitchFamily="34" charset="0"/>
                  <a:buChar char="•"/>
                </a:pPr>
                <a:r>
                  <a:rPr lang="en-US" sz="1400" b="1" dirty="0"/>
                  <a:t>We need to compare your expected utility with and without the contract. </a:t>
                </a:r>
                <a:endParaRPr lang="en-US" sz="1400" b="1" u="sng" dirty="0"/>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1" y="616515"/>
                <a:ext cx="8579522" cy="1184940"/>
              </a:xfrm>
              <a:prstGeom prst="rect">
                <a:avLst/>
              </a:prstGeom>
              <a:blipFill>
                <a:blip r:embed="rId2"/>
                <a:stretch>
                  <a:fillRect l="-71" t="-1026" r="-497"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2885148435"/>
                  </p:ext>
                </p:extLst>
              </p:nvPr>
            </p:nvGraphicFramePr>
            <p:xfrm>
              <a:off x="374650" y="2112464"/>
              <a:ext cx="8579522" cy="11887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N</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×30)+(0.9×60)=57</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I</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)+(0.9×</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)=60−</m:t>
                                </m:r>
                                <m:r>
                                  <a:rPr lang="en-US" sz="1200" b="0" i="1" smtClean="0">
                                    <a:latin typeface="Cambria Math" panose="02040503050406030204" pitchFamily="18" charset="0"/>
                                  </a:rPr>
                                  <m:t>h</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bl>
              </a:graphicData>
            </a:graphic>
          </p:graphicFrame>
        </mc:Choice>
        <mc:Fallback xmlns="">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2885148435"/>
                  </p:ext>
                </p:extLst>
              </p:nvPr>
            </p:nvGraphicFramePr>
            <p:xfrm>
              <a:off x="374650" y="2112464"/>
              <a:ext cx="8579522" cy="11887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45720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9637" t="-60526" r="-269" b="-107895"/>
                          </a:stretch>
                        </a:blipFill>
                      </a:tcPr>
                    </a:tc>
                    <a:extLst>
                      <a:ext uri="{0D108BD9-81ED-4DB2-BD59-A6C34878D82A}">
                        <a16:rowId xmlns:a16="http://schemas.microsoft.com/office/drawing/2014/main" val="3814967958"/>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413" t="-162667" r="-337722"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6471" t="-162667" r="-365196"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9637" t="-162667" r="-269" b="-9333"/>
                          </a:stretch>
                        </a:blipFill>
                      </a:tcPr>
                    </a:tc>
                    <a:extLst>
                      <a:ext uri="{0D108BD9-81ED-4DB2-BD59-A6C34878D82A}">
                        <a16:rowId xmlns:a16="http://schemas.microsoft.com/office/drawing/2014/main" val="76687817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3421F2-8E52-E1C0-6759-0134F0415D91}"/>
                  </a:ext>
                </a:extLst>
              </p:cNvPr>
              <p:cNvSpPr txBox="1"/>
              <p:nvPr/>
            </p:nvSpPr>
            <p:spPr>
              <a:xfrm>
                <a:off x="282239" y="3387948"/>
                <a:ext cx="8579522" cy="52322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u="sng" dirty="0"/>
                  <a:t>WTP is determined by the insurance premium </a:t>
                </a:r>
                <a14:m>
                  <m:oMath xmlns:m="http://schemas.openxmlformats.org/officeDocument/2006/math">
                    <m:r>
                      <a:rPr lang="en-US" sz="1400" i="1" u="sng">
                        <a:latin typeface="Cambria Math" panose="02040503050406030204" pitchFamily="18" charset="0"/>
                      </a:rPr>
                      <m:t>h</m:t>
                    </m:r>
                  </m:oMath>
                </a14:m>
                <a:r>
                  <a:rPr lang="en-US" sz="1400" u="sng" dirty="0"/>
                  <a:t> that makes you indifferent (same expected utility) with and without the insurance contract</a:t>
                </a:r>
                <a:r>
                  <a:rPr lang="en-US" sz="1400" dirty="0"/>
                  <a:t>. In this case is obtained by solving:  </a:t>
                </a:r>
              </a:p>
            </p:txBody>
          </p:sp>
        </mc:Choice>
        <mc:Fallback xmlns="">
          <p:sp>
            <p:nvSpPr>
              <p:cNvPr id="6" name="TextBox 5">
                <a:extLst>
                  <a:ext uri="{FF2B5EF4-FFF2-40B4-BE49-F238E27FC236}">
                    <a16:creationId xmlns:a16="http://schemas.microsoft.com/office/drawing/2014/main" id="{CF3421F2-8E52-E1C0-6759-0134F0415D91}"/>
                  </a:ext>
                </a:extLst>
              </p:cNvPr>
              <p:cNvSpPr txBox="1">
                <a:spLocks noRot="1" noChangeAspect="1" noMove="1" noResize="1" noEditPoints="1" noAdjustHandles="1" noChangeArrowheads="1" noChangeShapeType="1" noTextEdit="1"/>
              </p:cNvSpPr>
              <p:nvPr/>
            </p:nvSpPr>
            <p:spPr>
              <a:xfrm>
                <a:off x="282239" y="3387948"/>
                <a:ext cx="8579522" cy="523220"/>
              </a:xfrm>
              <a:prstGeom prst="rect">
                <a:avLst/>
              </a:prstGeom>
              <a:blipFill>
                <a:blip r:embed="rId4"/>
                <a:stretch>
                  <a:fillRect l="-71" t="-2326"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7EECBF-73B6-B357-6D4C-01C4C50785D0}"/>
                  </a:ext>
                </a:extLst>
              </p:cNvPr>
              <p:cNvSpPr txBox="1"/>
              <p:nvPr/>
            </p:nvSpPr>
            <p:spPr>
              <a:xfrm>
                <a:off x="609600" y="4007776"/>
                <a:ext cx="2762250"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400" i="0" smtClean="0">
                          <a:latin typeface="Cambria Math" panose="02040503050406030204" pitchFamily="18" charset="0"/>
                        </a:rPr>
                        <m:t>E</m:t>
                      </m:r>
                      <m:d>
                        <m:dPr>
                          <m:begChr m:val="["/>
                          <m:endChr m:val="]"/>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m:rPr>
                                  <m:sty m:val="p"/>
                                </m:rPr>
                                <a:rPr lang="en-US" sz="1400" i="0">
                                  <a:latin typeface="Cambria Math" panose="02040503050406030204" pitchFamily="18" charset="0"/>
                                </a:rPr>
                                <m:t>U</m:t>
                              </m:r>
                            </m:e>
                            <m:sub>
                              <m:r>
                                <m:rPr>
                                  <m:sty m:val="p"/>
                                </m:rPr>
                                <a:rPr lang="en-US" sz="1400" b="0" i="0" smtClean="0">
                                  <a:latin typeface="Cambria Math" panose="02040503050406030204" pitchFamily="18" charset="0"/>
                                </a:rPr>
                                <m:t>N</m:t>
                              </m:r>
                            </m:sub>
                          </m:sSub>
                        </m:e>
                      </m:d>
                      <m:r>
                        <a:rPr lang="en-US" sz="1400" b="0" i="0" smtClean="0">
                          <a:latin typeface="Cambria Math" panose="02040503050406030204" pitchFamily="18" charset="0"/>
                        </a:rPr>
                        <m:t>=</m:t>
                      </m:r>
                      <m:r>
                        <m:rPr>
                          <m:sty m:val="p"/>
                        </m:rPr>
                        <a:rPr lang="en-US" sz="1400" b="0" i="0" smtClean="0">
                          <a:latin typeface="Cambria Math" panose="02040503050406030204" pitchFamily="18" charset="0"/>
                        </a:rPr>
                        <m:t>E</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U</m:t>
                              </m:r>
                            </m:e>
                            <m:sub>
                              <m:r>
                                <m:rPr>
                                  <m:sty m:val="p"/>
                                </m:rPr>
                                <a:rPr lang="en-US" sz="1400" b="0" i="0" smtClean="0">
                                  <a:latin typeface="Cambria Math" panose="02040503050406030204" pitchFamily="18" charset="0"/>
                                </a:rPr>
                                <m:t>I</m:t>
                              </m:r>
                            </m:sub>
                          </m:sSub>
                        </m:e>
                      </m:d>
                      <m:r>
                        <a:rPr lang="en-US" sz="1400" b="0" i="0" smtClean="0">
                          <a:latin typeface="Cambria Math" panose="02040503050406030204" pitchFamily="18" charset="0"/>
                        </a:rPr>
                        <m:t>→</m:t>
                      </m:r>
                      <m:r>
                        <a:rPr lang="en-US" sz="1400" b="0" i="1" smtClean="0">
                          <a:latin typeface="Cambria Math" panose="02040503050406030204" pitchFamily="18" charset="0"/>
                        </a:rPr>
                        <m:t>57=60−</m:t>
                      </m:r>
                      <m:r>
                        <a:rPr lang="en-US" sz="1400" b="0" i="1" smtClean="0">
                          <a:latin typeface="Cambria Math" panose="02040503050406030204" pitchFamily="18" charset="0"/>
                        </a:rPr>
                        <m:t>h</m:t>
                      </m:r>
                    </m:oMath>
                  </m:oMathPara>
                </a14:m>
                <a:endParaRPr lang="en-US" sz="1400" dirty="0"/>
              </a:p>
            </p:txBody>
          </p:sp>
        </mc:Choice>
        <mc:Fallback xmlns="">
          <p:sp>
            <p:nvSpPr>
              <p:cNvPr id="9" name="TextBox 8">
                <a:extLst>
                  <a:ext uri="{FF2B5EF4-FFF2-40B4-BE49-F238E27FC236}">
                    <a16:creationId xmlns:a16="http://schemas.microsoft.com/office/drawing/2014/main" id="{E27EECBF-73B6-B357-6D4C-01C4C50785D0}"/>
                  </a:ext>
                </a:extLst>
              </p:cNvPr>
              <p:cNvSpPr txBox="1">
                <a:spLocks noRot="1" noChangeAspect="1" noMove="1" noResize="1" noEditPoints="1" noAdjustHandles="1" noChangeArrowheads="1" noChangeShapeType="1" noTextEdit="1"/>
              </p:cNvSpPr>
              <p:nvPr/>
            </p:nvSpPr>
            <p:spPr>
              <a:xfrm>
                <a:off x="609600" y="4007776"/>
                <a:ext cx="276225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E65184-8D4E-CF6F-0134-E4CB2404352B}"/>
                  </a:ext>
                </a:extLst>
              </p:cNvPr>
              <p:cNvSpPr txBox="1"/>
              <p:nvPr/>
            </p:nvSpPr>
            <p:spPr>
              <a:xfrm>
                <a:off x="5540375" y="4017621"/>
                <a:ext cx="930275"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𝒉</m:t>
                          </m:r>
                        </m:e>
                        <m:sup>
                          <m:r>
                            <a:rPr lang="en-US" sz="1400" b="1" i="1" smtClean="0">
                              <a:latin typeface="Cambria Math" panose="02040503050406030204" pitchFamily="18" charset="0"/>
                            </a:rPr>
                            <m:t>′</m:t>
                          </m:r>
                        </m:sup>
                      </m:sSup>
                      <m:r>
                        <a:rPr lang="en-US" sz="1400" b="1" i="1" smtClean="0">
                          <a:latin typeface="Cambria Math" panose="02040503050406030204" pitchFamily="18" charset="0"/>
                        </a:rPr>
                        <m:t>=</m:t>
                      </m:r>
                      <m:r>
                        <a:rPr lang="en-US" sz="1400" b="1" i="1" smtClean="0">
                          <a:latin typeface="Cambria Math" panose="02040503050406030204" pitchFamily="18" charset="0"/>
                        </a:rPr>
                        <m:t>𝟑</m:t>
                      </m:r>
                    </m:oMath>
                  </m:oMathPara>
                </a14:m>
                <a:endParaRPr lang="en-US" sz="1400" b="1" dirty="0"/>
              </a:p>
            </p:txBody>
          </p:sp>
        </mc:Choice>
        <mc:Fallback xmlns="">
          <p:sp>
            <p:nvSpPr>
              <p:cNvPr id="10" name="TextBox 9">
                <a:extLst>
                  <a:ext uri="{FF2B5EF4-FFF2-40B4-BE49-F238E27FC236}">
                    <a16:creationId xmlns:a16="http://schemas.microsoft.com/office/drawing/2014/main" id="{A5E65184-8D4E-CF6F-0134-E4CB2404352B}"/>
                  </a:ext>
                </a:extLst>
              </p:cNvPr>
              <p:cNvSpPr txBox="1">
                <a:spLocks noRot="1" noChangeAspect="1" noMove="1" noResize="1" noEditPoints="1" noAdjustHandles="1" noChangeArrowheads="1" noChangeShapeType="1" noTextEdit="1"/>
              </p:cNvSpPr>
              <p:nvPr/>
            </p:nvSpPr>
            <p:spPr>
              <a:xfrm>
                <a:off x="5540375" y="4017621"/>
                <a:ext cx="930275" cy="30777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40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Economics of Insurance</a:t>
            </a: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2857354880"/>
                  </p:ext>
                </p:extLst>
              </p:nvPr>
            </p:nvGraphicFramePr>
            <p:xfrm>
              <a:off x="329864" y="686661"/>
              <a:ext cx="8687472" cy="1188720"/>
            </p:xfrm>
            <a:graphic>
              <a:graphicData uri="http://schemas.openxmlformats.org/drawingml/2006/table">
                <a:tbl>
                  <a:tblPr firstRow="1" bandRow="1">
                    <a:tableStyleId>{5C22544A-7EE6-4342-B048-85BDC9FD1C3A}</a:tableStyleId>
                  </a:tblPr>
                  <a:tblGrid>
                    <a:gridCol w="1111113">
                      <a:extLst>
                        <a:ext uri="{9D8B030D-6E8A-4147-A177-3AD203B41FA5}">
                          <a16:colId xmlns:a16="http://schemas.microsoft.com/office/drawing/2014/main" val="4237711651"/>
                        </a:ext>
                      </a:extLst>
                    </a:gridCol>
                    <a:gridCol w="1734895">
                      <a:extLst>
                        <a:ext uri="{9D8B030D-6E8A-4147-A177-3AD203B41FA5}">
                          <a16:colId xmlns:a16="http://schemas.microsoft.com/office/drawing/2014/main" val="1054586723"/>
                        </a:ext>
                      </a:extLst>
                    </a:gridCol>
                    <a:gridCol w="1256267">
                      <a:extLst>
                        <a:ext uri="{9D8B030D-6E8A-4147-A177-3AD203B41FA5}">
                          <a16:colId xmlns:a16="http://schemas.microsoft.com/office/drawing/2014/main" val="596367548"/>
                        </a:ext>
                      </a:extLst>
                    </a:gridCol>
                    <a:gridCol w="4585197">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N</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×30)+(0.9×60)=57</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I</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)+(0.9×</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)=60−</m:t>
                                </m:r>
                                <m:r>
                                  <a:rPr lang="en-US" sz="1200" b="0" i="1" smtClean="0">
                                    <a:latin typeface="Cambria Math" panose="02040503050406030204" pitchFamily="18" charset="0"/>
                                  </a:rPr>
                                  <m:t>h</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bl>
              </a:graphicData>
            </a:graphic>
          </p:graphicFrame>
        </mc:Choice>
        <mc:Fallback xmlns="">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2857354880"/>
                  </p:ext>
                </p:extLst>
              </p:nvPr>
            </p:nvGraphicFramePr>
            <p:xfrm>
              <a:off x="329864" y="686661"/>
              <a:ext cx="8687472" cy="1188720"/>
            </p:xfrm>
            <a:graphic>
              <a:graphicData uri="http://schemas.openxmlformats.org/drawingml/2006/table">
                <a:tbl>
                  <a:tblPr firstRow="1" bandRow="1">
                    <a:tableStyleId>{5C22544A-7EE6-4342-B048-85BDC9FD1C3A}</a:tableStyleId>
                  </a:tblPr>
                  <a:tblGrid>
                    <a:gridCol w="1111113">
                      <a:extLst>
                        <a:ext uri="{9D8B030D-6E8A-4147-A177-3AD203B41FA5}">
                          <a16:colId xmlns:a16="http://schemas.microsoft.com/office/drawing/2014/main" val="4237711651"/>
                        </a:ext>
                      </a:extLst>
                    </a:gridCol>
                    <a:gridCol w="1734895">
                      <a:extLst>
                        <a:ext uri="{9D8B030D-6E8A-4147-A177-3AD203B41FA5}">
                          <a16:colId xmlns:a16="http://schemas.microsoft.com/office/drawing/2014/main" val="1054586723"/>
                        </a:ext>
                      </a:extLst>
                    </a:gridCol>
                    <a:gridCol w="1256267">
                      <a:extLst>
                        <a:ext uri="{9D8B030D-6E8A-4147-A177-3AD203B41FA5}">
                          <a16:colId xmlns:a16="http://schemas.microsoft.com/office/drawing/2014/main" val="596367548"/>
                        </a:ext>
                      </a:extLst>
                    </a:gridCol>
                    <a:gridCol w="4585197">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45720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509" t="-60526" r="-266" b="-107895"/>
                          </a:stretch>
                        </a:blipFill>
                      </a:tcPr>
                    </a:tc>
                    <a:extLst>
                      <a:ext uri="{0D108BD9-81ED-4DB2-BD59-A6C34878D82A}">
                        <a16:rowId xmlns:a16="http://schemas.microsoft.com/office/drawing/2014/main" val="3814967958"/>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211" t="-162667" r="-337193"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7184" t="-162667" r="-366505"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509" t="-162667" r="-266" b="-9333"/>
                          </a:stretch>
                        </a:blipFill>
                      </a:tcPr>
                    </a:tc>
                    <a:extLst>
                      <a:ext uri="{0D108BD9-81ED-4DB2-BD59-A6C34878D82A}">
                        <a16:rowId xmlns:a16="http://schemas.microsoft.com/office/drawing/2014/main" val="766878178"/>
                      </a:ext>
                    </a:extLst>
                  </a:tr>
                </a:tbl>
              </a:graphicData>
            </a:graphic>
          </p:graphicFrame>
        </mc:Fallback>
      </mc:AlternateContent>
      <p:sp>
        <p:nvSpPr>
          <p:cNvPr id="6" name="TextBox 5">
            <a:extLst>
              <a:ext uri="{FF2B5EF4-FFF2-40B4-BE49-F238E27FC236}">
                <a16:creationId xmlns:a16="http://schemas.microsoft.com/office/drawing/2014/main" id="{CF3421F2-8E52-E1C0-6759-0134F0415D91}"/>
              </a:ext>
            </a:extLst>
          </p:cNvPr>
          <p:cNvSpPr txBox="1"/>
          <p:nvPr/>
        </p:nvSpPr>
        <p:spPr>
          <a:xfrm>
            <a:off x="329864" y="1995860"/>
            <a:ext cx="8687472" cy="250837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WTP for insurance: $3K a year. This is also known as the </a:t>
            </a:r>
            <a:r>
              <a:rPr lang="en-US" sz="1400" b="1" dirty="0"/>
              <a:t>actuarially fair premium. </a:t>
            </a:r>
            <a:r>
              <a:rPr lang="en-US" sz="1400" dirty="0"/>
              <a:t>The one that equals your expected payoff with and without insurance. </a:t>
            </a:r>
          </a:p>
          <a:p>
            <a:pPr marL="285750" indent="-285750">
              <a:spcBef>
                <a:spcPts val="1200"/>
              </a:spcBef>
              <a:spcAft>
                <a:spcPts val="600"/>
              </a:spcAft>
              <a:buFont typeface="Arial" panose="020B0604020202020204" pitchFamily="34" charset="0"/>
              <a:buChar char="•"/>
            </a:pPr>
            <a:r>
              <a:rPr lang="en-US" sz="1400" dirty="0"/>
              <a:t>What about the supply? Think about it from the insurer’s standpoint: the probability of getting sick = 10% means that (on average) 1 out of 10 people will require $30K to cover medical bills. </a:t>
            </a:r>
          </a:p>
          <a:p>
            <a:pPr marL="285750" indent="-285750">
              <a:spcBef>
                <a:spcPts val="1200"/>
              </a:spcBef>
              <a:spcAft>
                <a:spcPts val="600"/>
              </a:spcAft>
              <a:buFont typeface="Arial" panose="020B0604020202020204" pitchFamily="34" charset="0"/>
              <a:buChar char="•"/>
            </a:pPr>
            <a:r>
              <a:rPr lang="en-US" sz="1400" dirty="0"/>
              <a:t>If there are 10 people in the pool of insured people, then charging $3K each will provide enough money to cover the average healthcare costs of the pool.  </a:t>
            </a:r>
          </a:p>
          <a:p>
            <a:pPr marL="285750" indent="-285750">
              <a:spcBef>
                <a:spcPts val="1200"/>
              </a:spcBef>
              <a:spcAft>
                <a:spcPts val="600"/>
              </a:spcAft>
              <a:buFont typeface="Arial" panose="020B0604020202020204" pitchFamily="34" charset="0"/>
              <a:buChar char="•"/>
            </a:pPr>
            <a:r>
              <a:rPr lang="en-US" sz="1400" dirty="0"/>
              <a:t>We say it is </a:t>
            </a:r>
            <a:r>
              <a:rPr lang="en-US" sz="1400" u="sng" dirty="0"/>
              <a:t>fair</a:t>
            </a:r>
            <a:r>
              <a:rPr lang="en-US" sz="1400" dirty="0"/>
              <a:t> because it is proportional to the likelihood of getting sick. In practice, we need to incorporate administrative costs and the profit margin of insurance companies, yet intuition prevails. </a:t>
            </a:r>
          </a:p>
        </p:txBody>
      </p:sp>
    </p:spTree>
    <p:extLst>
      <p:ext uri="{BB962C8B-B14F-4D97-AF65-F5344CB8AC3E}">
        <p14:creationId xmlns:p14="http://schemas.microsoft.com/office/powerpoint/2010/main" val="227566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Economics of Insurance: Partial Insurance</a:t>
            </a:r>
          </a:p>
        </p:txBody>
      </p:sp>
      <p:sp>
        <p:nvSpPr>
          <p:cNvPr id="7" name="TextBox 6">
            <a:extLst>
              <a:ext uri="{FF2B5EF4-FFF2-40B4-BE49-F238E27FC236}">
                <a16:creationId xmlns:a16="http://schemas.microsoft.com/office/drawing/2014/main" id="{4F06B4D5-32E6-7537-3380-E0DD9723F4BD}"/>
              </a:ext>
            </a:extLst>
          </p:cNvPr>
          <p:cNvSpPr txBox="1"/>
          <p:nvPr/>
        </p:nvSpPr>
        <p:spPr>
          <a:xfrm>
            <a:off x="200411" y="661922"/>
            <a:ext cx="8579522" cy="738664"/>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the same setting as before. </a:t>
            </a:r>
            <a:r>
              <a:rPr lang="en-US" sz="1400" u="sng" dirty="0"/>
              <a:t>But now, you are offered an insurance contract with a coinsurance rate of 50%</a:t>
            </a:r>
            <a:r>
              <a:rPr lang="en-US" sz="1400" dirty="0"/>
              <a:t>. In other words, the insurance company will cover half of your medical expenses. </a:t>
            </a:r>
            <a:r>
              <a:rPr lang="en-US" sz="1400" u="sng" dirty="0"/>
              <a:t>What is your maximum willingness to pay for such a contract? </a:t>
            </a: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92236958"/>
                  </p:ext>
                </p:extLst>
              </p:nvPr>
            </p:nvGraphicFramePr>
            <p:xfrm>
              <a:off x="374650" y="1590040"/>
              <a:ext cx="8579522" cy="16459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N</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×30)+(0.9×60)=57</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I</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)+(0.9×</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)=60−</m:t>
                                </m:r>
                                <m:r>
                                  <a:rPr lang="en-US" sz="1200" b="0" i="1" smtClean="0">
                                    <a:latin typeface="Cambria Math" panose="02040503050406030204" pitchFamily="18" charset="0"/>
                                  </a:rPr>
                                  <m:t>h</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Partial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r>
                                <a:rPr lang="en-US" sz="1200" b="0" i="1" smtClean="0">
                                  <a:latin typeface="Cambria Math" panose="02040503050406030204" pitchFamily="18" charset="0"/>
                                </a:rPr>
                                <m:t>−(0.5×30)</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I</m:t>
                                        </m:r>
                                      </m:sub>
                                    </m:sSub>
                                  </m:e>
                                </m:d>
                                <m:r>
                                  <a:rPr lang="en-US" sz="1200" i="0">
                                    <a:latin typeface="Cambria Math" panose="02040503050406030204" pitchFamily="18" charset="0"/>
                                  </a:rPr>
                                  <m:t>=</m:t>
                                </m:r>
                                <m:r>
                                  <a:rPr lang="en-US" sz="1200" b="0" i="0" smtClean="0">
                                    <a:latin typeface="Cambria Math" panose="02040503050406030204" pitchFamily="18" charset="0"/>
                                  </a:rPr>
                                  <m:t>(0.1</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45−</m:t>
                                    </m:r>
                                    <m:r>
                                      <a:rPr lang="en-US" sz="1200" b="0" i="1" smtClean="0">
                                        <a:latin typeface="Cambria Math" panose="02040503050406030204" pitchFamily="18" charset="0"/>
                                      </a:rPr>
                                      <m:t>h</m:t>
                                    </m:r>
                                  </m:e>
                                </m:d>
                                <m:r>
                                  <a:rPr lang="en-US" sz="1200" b="0" i="1" smtClean="0">
                                    <a:latin typeface="Cambria Math" panose="02040503050406030204" pitchFamily="18" charset="0"/>
                                  </a:rPr>
                                  <m:t>)+(0.9×</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)=58.5−</m:t>
                                </m:r>
                                <m:r>
                                  <a:rPr lang="en-US" sz="1200" b="0" i="1" smtClean="0">
                                    <a:latin typeface="Cambria Math" panose="02040503050406030204" pitchFamily="18" charset="0"/>
                                  </a:rPr>
                                  <m:t>h</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973430"/>
                      </a:ext>
                    </a:extLst>
                  </a:tr>
                </a:tbl>
              </a:graphicData>
            </a:graphic>
          </p:graphicFrame>
        </mc:Choice>
        <mc:Fallback xmlns="">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92236958"/>
                  </p:ext>
                </p:extLst>
              </p:nvPr>
            </p:nvGraphicFramePr>
            <p:xfrm>
              <a:off x="374650" y="1590040"/>
              <a:ext cx="8579522" cy="16459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45720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637" t="-61333" r="-269" b="-210667"/>
                          </a:stretch>
                        </a:blipFill>
                      </a:tcPr>
                    </a:tc>
                    <a:extLst>
                      <a:ext uri="{0D108BD9-81ED-4DB2-BD59-A6C34878D82A}">
                        <a16:rowId xmlns:a16="http://schemas.microsoft.com/office/drawing/2014/main" val="3814967958"/>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413" t="-159211" r="-337722" b="-1078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6471" t="-159211" r="-365196" b="-1078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637" t="-159211" r="-269" b="-107895"/>
                          </a:stretch>
                        </a:blipFill>
                      </a:tcPr>
                    </a:tc>
                    <a:extLst>
                      <a:ext uri="{0D108BD9-81ED-4DB2-BD59-A6C34878D82A}">
                        <a16:rowId xmlns:a16="http://schemas.microsoft.com/office/drawing/2014/main" val="766878178"/>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Partial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413" t="-262667" r="-337722"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6471" t="-262667" r="-365196" b="-9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637" t="-262667" r="-269" b="-9333"/>
                          </a:stretch>
                        </a:blipFill>
                      </a:tcPr>
                    </a:tc>
                    <a:extLst>
                      <a:ext uri="{0D108BD9-81ED-4DB2-BD59-A6C34878D82A}">
                        <a16:rowId xmlns:a16="http://schemas.microsoft.com/office/drawing/2014/main" val="18279734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3421F2-8E52-E1C0-6759-0134F0415D91}"/>
                  </a:ext>
                </a:extLst>
              </p:cNvPr>
              <p:cNvSpPr txBox="1"/>
              <p:nvPr/>
            </p:nvSpPr>
            <p:spPr>
              <a:xfrm>
                <a:off x="374650" y="3425414"/>
                <a:ext cx="8579522" cy="969496"/>
              </a:xfrm>
              <a:prstGeom prst="rect">
                <a:avLst/>
              </a:prstGeom>
              <a:noFill/>
            </p:spPr>
            <p:txBody>
              <a:bodyPr wrap="square">
                <a:spAutoFit/>
              </a:bodyPr>
              <a:lstStyle/>
              <a:p>
                <a:pPr>
                  <a:spcBef>
                    <a:spcPts val="1200"/>
                  </a:spcBef>
                  <a:spcAft>
                    <a:spcPts val="600"/>
                  </a:spcAft>
                </a:pPr>
                <a:r>
                  <a:rPr lang="en-US" sz="1400" b="1" dirty="0"/>
                  <a:t>Again</a:t>
                </a:r>
                <a:r>
                  <a:rPr lang="en-US" sz="1400" dirty="0"/>
                  <a:t>, the comparison is between the case with and without insurance. With partial insurance your willingness to pay (actuarially fair premium) now is </a:t>
                </a:r>
                <a14:m>
                  <m:oMath xmlns:m="http://schemas.openxmlformats.org/officeDocument/2006/math">
                    <m:sSup>
                      <m:sSupPr>
                        <m:ctrlPr>
                          <a:rPr lang="en-US" sz="1400" b="1" i="1">
                            <a:latin typeface="Cambria Math" panose="02040503050406030204" pitchFamily="18" charset="0"/>
                          </a:rPr>
                        </m:ctrlPr>
                      </m:sSupPr>
                      <m:e>
                        <m:r>
                          <a:rPr lang="en-US" sz="1400" b="1" i="1">
                            <a:latin typeface="Cambria Math" panose="02040503050406030204" pitchFamily="18" charset="0"/>
                          </a:rPr>
                          <m:t>𝒉</m:t>
                        </m:r>
                      </m:e>
                      <m:sup>
                        <m:r>
                          <a:rPr lang="en-US" sz="1400" b="1" i="1">
                            <a:latin typeface="Cambria Math" panose="02040503050406030204" pitchFamily="18" charset="0"/>
                          </a:rPr>
                          <m:t>′</m:t>
                        </m:r>
                      </m:sup>
                    </m:sSup>
                    <m:r>
                      <a:rPr lang="en-US" sz="1400" b="1" i="1">
                        <a:latin typeface="Cambria Math" panose="02040503050406030204" pitchFamily="18" charset="0"/>
                      </a:rPr>
                      <m:t>=</m:t>
                    </m:r>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𝟓</m:t>
                    </m:r>
                  </m:oMath>
                </a14:m>
                <a:endParaRPr lang="en-US" sz="1400" b="1" dirty="0"/>
              </a:p>
              <a:p>
                <a:pPr>
                  <a:spcBef>
                    <a:spcPts val="1200"/>
                  </a:spcBef>
                  <a:spcAft>
                    <a:spcPts val="600"/>
                  </a:spcAft>
                </a:pPr>
                <a:r>
                  <a:rPr lang="en-US" sz="1400" b="1" dirty="0"/>
                  <a:t>Takeaway: </a:t>
                </a:r>
                <a:r>
                  <a:rPr lang="en-US" sz="1400" dirty="0"/>
                  <a:t>generosity of the insurance contract increases the premiums charged in the market. </a:t>
                </a:r>
                <a:endParaRPr lang="en-US" sz="1400" b="1" dirty="0"/>
              </a:p>
            </p:txBody>
          </p:sp>
        </mc:Choice>
        <mc:Fallback xmlns="">
          <p:sp>
            <p:nvSpPr>
              <p:cNvPr id="6" name="TextBox 5">
                <a:extLst>
                  <a:ext uri="{FF2B5EF4-FFF2-40B4-BE49-F238E27FC236}">
                    <a16:creationId xmlns:a16="http://schemas.microsoft.com/office/drawing/2014/main" id="{CF3421F2-8E52-E1C0-6759-0134F0415D91}"/>
                  </a:ext>
                </a:extLst>
              </p:cNvPr>
              <p:cNvSpPr txBox="1">
                <a:spLocks noRot="1" noChangeAspect="1" noMove="1" noResize="1" noEditPoints="1" noAdjustHandles="1" noChangeArrowheads="1" noChangeShapeType="1" noTextEdit="1"/>
              </p:cNvSpPr>
              <p:nvPr/>
            </p:nvSpPr>
            <p:spPr>
              <a:xfrm>
                <a:off x="374650" y="3425414"/>
                <a:ext cx="8579522" cy="969496"/>
              </a:xfrm>
              <a:prstGeom prst="rect">
                <a:avLst/>
              </a:prstGeom>
              <a:blipFill>
                <a:blip r:embed="rId3"/>
                <a:stretch>
                  <a:fillRect l="-213" t="-1258" b="-5660"/>
                </a:stretch>
              </a:blipFill>
            </p:spPr>
            <p:txBody>
              <a:bodyPr/>
              <a:lstStyle/>
              <a:p>
                <a:r>
                  <a:rPr lang="en-US">
                    <a:noFill/>
                  </a:rPr>
                  <a:t> </a:t>
                </a:r>
              </a:p>
            </p:txBody>
          </p:sp>
        </mc:Fallback>
      </mc:AlternateContent>
    </p:spTree>
    <p:extLst>
      <p:ext uri="{BB962C8B-B14F-4D97-AF65-F5344CB8AC3E}">
        <p14:creationId xmlns:p14="http://schemas.microsoft.com/office/powerpoint/2010/main" val="391058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Economics of Insurance</a:t>
            </a:r>
          </a:p>
        </p:txBody>
      </p:sp>
      <p:sp>
        <p:nvSpPr>
          <p:cNvPr id="6" name="TextBox 5">
            <a:extLst>
              <a:ext uri="{FF2B5EF4-FFF2-40B4-BE49-F238E27FC236}">
                <a16:creationId xmlns:a16="http://schemas.microsoft.com/office/drawing/2014/main" id="{CF3421F2-8E52-E1C0-6759-0134F0415D91}"/>
              </a:ext>
            </a:extLst>
          </p:cNvPr>
          <p:cNvSpPr txBox="1"/>
          <p:nvPr/>
        </p:nvSpPr>
        <p:spPr>
          <a:xfrm>
            <a:off x="167939" y="852823"/>
            <a:ext cx="8687472" cy="523220"/>
          </a:xfrm>
          <a:prstGeom prst="rect">
            <a:avLst/>
          </a:prstGeom>
          <a:noFill/>
        </p:spPr>
        <p:txBody>
          <a:bodyPr wrap="square">
            <a:spAutoFit/>
          </a:bodyPr>
          <a:lstStyle/>
          <a:p>
            <a:pPr>
              <a:spcBef>
                <a:spcPts val="1200"/>
              </a:spcBef>
              <a:spcAft>
                <a:spcPts val="600"/>
              </a:spcAft>
            </a:pPr>
            <a:r>
              <a:rPr lang="en-US" sz="1400" dirty="0"/>
              <a:t>Some remarks. If the probability of getting sick increases, then the premium also rises. Suppose p=0.20. With full insurance, the actuarially fair premium increases from $3K to $6K.</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D2BC868-3854-EA8F-3B56-91E39340F3A7}"/>
                  </a:ext>
                </a:extLst>
              </p:cNvPr>
              <p:cNvGraphicFramePr>
                <a:graphicFrameLocks noGrp="1"/>
              </p:cNvGraphicFramePr>
              <p:nvPr>
                <p:extLst>
                  <p:ext uri="{D42A27DB-BD31-4B8C-83A1-F6EECF244321}">
                    <p14:modId xmlns:p14="http://schemas.microsoft.com/office/powerpoint/2010/main" val="1369041911"/>
                  </p:ext>
                </p:extLst>
              </p:nvPr>
            </p:nvGraphicFramePr>
            <p:xfrm>
              <a:off x="352089" y="1610360"/>
              <a:ext cx="8579522" cy="11887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N</m:t>
                                        </m:r>
                                      </m:sub>
                                    </m:sSub>
                                  </m:e>
                                </m:d>
                                <m:r>
                                  <a:rPr lang="en-US" sz="1200" i="0">
                                    <a:latin typeface="Cambria Math" panose="02040503050406030204" pitchFamily="18" charset="0"/>
                                  </a:rPr>
                                  <m:t>=</m:t>
                                </m:r>
                                <m:r>
                                  <a:rPr lang="en-US" sz="1200" b="0" i="0" smtClean="0">
                                    <a:latin typeface="Cambria Math" panose="02040503050406030204" pitchFamily="18" charset="0"/>
                                  </a:rPr>
                                  <m:t>(0.</m:t>
                                </m:r>
                                <m:r>
                                  <a:rPr lang="en-US" sz="1200" b="0" i="1" smtClean="0">
                                    <a:latin typeface="Cambria Math" panose="02040503050406030204" pitchFamily="18" charset="0"/>
                                  </a:rPr>
                                  <m:t>2×30)+(0.8×60)=54</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a:t>
                          </a:r>
                          <a14:m>
                            <m:oMath xmlns:m="http://schemas.openxmlformats.org/officeDocument/2006/math">
                              <m:r>
                                <a:rPr lang="en-US" sz="1200" b="0" i="1" smtClean="0">
                                  <a:latin typeface="Cambria Math" panose="02040503050406030204" pitchFamily="18" charset="0"/>
                                </a:rPr>
                                <m:t>h</m:t>
                              </m:r>
                            </m:oMath>
                          </a14:m>
                          <a:endParaRPr 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1200" i="0" smtClean="0">
                                    <a:latin typeface="Cambria Math" panose="02040503050406030204" pitchFamily="18" charset="0"/>
                                  </a:rPr>
                                  <m:t>E</m:t>
                                </m:r>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n-US" sz="1200" i="0">
                                            <a:latin typeface="Cambria Math" panose="02040503050406030204" pitchFamily="18" charset="0"/>
                                          </a:rPr>
                                          <m:t>U</m:t>
                                        </m:r>
                                      </m:e>
                                      <m:sub>
                                        <m:r>
                                          <m:rPr>
                                            <m:sty m:val="p"/>
                                          </m:rPr>
                                          <a:rPr lang="en-US" sz="1200" b="0" i="0" smtClean="0">
                                            <a:latin typeface="Cambria Math" panose="02040503050406030204" pitchFamily="18" charset="0"/>
                                          </a:rPr>
                                          <m:t>I</m:t>
                                        </m:r>
                                      </m:sub>
                                    </m:sSub>
                                  </m:e>
                                </m:d>
                                <m:r>
                                  <a:rPr lang="en-US" sz="1200" i="0">
                                    <a:latin typeface="Cambria Math" panose="02040503050406030204" pitchFamily="18" charset="0"/>
                                  </a:rPr>
                                  <m:t>=</m:t>
                                </m:r>
                                <m:r>
                                  <a:rPr lang="en-US" sz="1200" b="0" i="0" smtClean="0">
                                    <a:latin typeface="Cambria Math" panose="02040503050406030204" pitchFamily="18" charset="0"/>
                                  </a:rPr>
                                  <m:t>(0.</m:t>
                                </m:r>
                                <m:r>
                                  <a:rPr lang="en-US" sz="1200" b="0" i="1" smtClean="0">
                                    <a:latin typeface="Cambria Math" panose="02040503050406030204" pitchFamily="18" charset="0"/>
                                  </a:rPr>
                                  <m:t>2×</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45−</m:t>
                                    </m:r>
                                    <m:r>
                                      <a:rPr lang="en-US" sz="1200" b="0" i="1" smtClean="0">
                                        <a:latin typeface="Cambria Math" panose="02040503050406030204" pitchFamily="18" charset="0"/>
                                      </a:rPr>
                                      <m:t>h</m:t>
                                    </m:r>
                                  </m:e>
                                </m:d>
                                <m:r>
                                  <a:rPr lang="en-US" sz="1200" b="0" i="1" smtClean="0">
                                    <a:latin typeface="Cambria Math" panose="02040503050406030204" pitchFamily="18" charset="0"/>
                                  </a:rPr>
                                  <m:t>)+(0.8×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60−</m:t>
                                    </m:r>
                                    <m:r>
                                      <a:rPr lang="en-US" sz="1200" b="0" i="1" smtClean="0">
                                        <a:latin typeface="Cambria Math" panose="02040503050406030204" pitchFamily="18" charset="0"/>
                                      </a:rPr>
                                      <m:t>h</m:t>
                                    </m:r>
                                  </m:e>
                                </m:d>
                                <m:r>
                                  <a:rPr lang="en-US" sz="1200" b="0" i="1" smtClean="0">
                                    <a:latin typeface="Cambria Math" panose="02040503050406030204" pitchFamily="18" charset="0"/>
                                  </a:rPr>
                                  <m:t>)=60−</m:t>
                                </m:r>
                                <m:r>
                                  <a:rPr lang="en-US" sz="1200" b="0" i="1" smtClean="0">
                                    <a:latin typeface="Cambria Math" panose="02040503050406030204" pitchFamily="18" charset="0"/>
                                  </a:rPr>
                                  <m:t>h</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bl>
              </a:graphicData>
            </a:graphic>
          </p:graphicFrame>
        </mc:Choice>
        <mc:Fallback xmlns="">
          <p:graphicFrame>
            <p:nvGraphicFramePr>
              <p:cNvPr id="4" name="Table 3">
                <a:extLst>
                  <a:ext uri="{FF2B5EF4-FFF2-40B4-BE49-F238E27FC236}">
                    <a16:creationId xmlns:a16="http://schemas.microsoft.com/office/drawing/2014/main" id="{9D2BC868-3854-EA8F-3B56-91E39340F3A7}"/>
                  </a:ext>
                </a:extLst>
              </p:cNvPr>
              <p:cNvGraphicFramePr>
                <a:graphicFrameLocks noGrp="1"/>
              </p:cNvGraphicFramePr>
              <p:nvPr>
                <p:extLst>
                  <p:ext uri="{D42A27DB-BD31-4B8C-83A1-F6EECF244321}">
                    <p14:modId xmlns:p14="http://schemas.microsoft.com/office/powerpoint/2010/main" val="1369041911"/>
                  </p:ext>
                </p:extLst>
              </p:nvPr>
            </p:nvGraphicFramePr>
            <p:xfrm>
              <a:off x="352089" y="1610360"/>
              <a:ext cx="8579522" cy="1188720"/>
            </p:xfrm>
            <a:graphic>
              <a:graphicData uri="http://schemas.openxmlformats.org/drawingml/2006/table">
                <a:tbl>
                  <a:tblPr firstRow="1" bandRow="1">
                    <a:tableStyleId>{5C22544A-7EE6-4342-B048-85BDC9FD1C3A}</a:tableStyleId>
                  </a:tblPr>
                  <a:tblGrid>
                    <a:gridCol w="1097306">
                      <a:extLst>
                        <a:ext uri="{9D8B030D-6E8A-4147-A177-3AD203B41FA5}">
                          <a16:colId xmlns:a16="http://schemas.microsoft.com/office/drawing/2014/main" val="4237711651"/>
                        </a:ext>
                      </a:extLst>
                    </a:gridCol>
                    <a:gridCol w="1713337">
                      <a:extLst>
                        <a:ext uri="{9D8B030D-6E8A-4147-A177-3AD203B41FA5}">
                          <a16:colId xmlns:a16="http://schemas.microsoft.com/office/drawing/2014/main" val="1054586723"/>
                        </a:ext>
                      </a:extLst>
                    </a:gridCol>
                    <a:gridCol w="1240657">
                      <a:extLst>
                        <a:ext uri="{9D8B030D-6E8A-4147-A177-3AD203B41FA5}">
                          <a16:colId xmlns:a16="http://schemas.microsoft.com/office/drawing/2014/main" val="596367548"/>
                        </a:ext>
                      </a:extLst>
                    </a:gridCol>
                    <a:gridCol w="4528222">
                      <a:extLst>
                        <a:ext uri="{9D8B030D-6E8A-4147-A177-3AD203B41FA5}">
                          <a16:colId xmlns:a16="http://schemas.microsoft.com/office/drawing/2014/main" val="663621209"/>
                        </a:ext>
                      </a:extLst>
                    </a:gridCol>
                  </a:tblGrid>
                  <a:tr h="274320">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U(Healthy)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Expected Utility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457200">
                    <a:tc>
                      <a:txBody>
                        <a:bodyPr/>
                        <a:lstStyle/>
                        <a:p>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0" dirty="0"/>
                            <a:t>60 – 30 = 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dirty="0"/>
                            <a:t>60 – 0 = 60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516" t="-60526" r="-269" b="-106579"/>
                          </a:stretch>
                        </a:blipFill>
                      </a:tcPr>
                    </a:tc>
                    <a:extLst>
                      <a:ext uri="{0D108BD9-81ED-4DB2-BD59-A6C34878D82A}">
                        <a16:rowId xmlns:a16="http://schemas.microsoft.com/office/drawing/2014/main" val="3814967958"/>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4184" t="-162667" r="-336525" b="-8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8079" t="-162667" r="-367488" b="-8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516" t="-162667" r="-269" b="-8000"/>
                          </a:stretch>
                        </a:blipFill>
                      </a:tcPr>
                    </a:tc>
                    <a:extLst>
                      <a:ext uri="{0D108BD9-81ED-4DB2-BD59-A6C34878D82A}">
                        <a16:rowId xmlns:a16="http://schemas.microsoft.com/office/drawing/2014/main" val="766878178"/>
                      </a:ext>
                    </a:extLst>
                  </a:tr>
                </a:tbl>
              </a:graphicData>
            </a:graphic>
          </p:graphicFrame>
        </mc:Fallback>
      </mc:AlternateContent>
      <p:sp>
        <p:nvSpPr>
          <p:cNvPr id="5" name="TextBox 4">
            <a:extLst>
              <a:ext uri="{FF2B5EF4-FFF2-40B4-BE49-F238E27FC236}">
                <a16:creationId xmlns:a16="http://schemas.microsoft.com/office/drawing/2014/main" id="{990D602A-C0B2-FF8A-FA00-2A7E46C0C964}"/>
              </a:ext>
            </a:extLst>
          </p:cNvPr>
          <p:cNvSpPr txBox="1"/>
          <p:nvPr/>
        </p:nvSpPr>
        <p:spPr>
          <a:xfrm>
            <a:off x="298114" y="3155338"/>
            <a:ext cx="8687472" cy="75405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Why? Now it is more likely that people will require healthcare. </a:t>
            </a:r>
          </a:p>
          <a:p>
            <a:pPr marL="285750" indent="-285750">
              <a:spcBef>
                <a:spcPts val="1200"/>
              </a:spcBef>
              <a:spcAft>
                <a:spcPts val="600"/>
              </a:spcAft>
              <a:buFont typeface="Arial" panose="020B0604020202020204" pitchFamily="34" charset="0"/>
              <a:buChar char="•"/>
            </a:pPr>
            <a:r>
              <a:rPr lang="en-US" sz="1400" dirty="0"/>
              <a:t>Hence, the pool of money needs to be larger. </a:t>
            </a:r>
          </a:p>
        </p:txBody>
      </p:sp>
    </p:spTree>
    <p:extLst>
      <p:ext uri="{BB962C8B-B14F-4D97-AF65-F5344CB8AC3E}">
        <p14:creationId xmlns:p14="http://schemas.microsoft.com/office/powerpoint/2010/main" val="401008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Market for Lemons</a:t>
            </a:r>
          </a:p>
        </p:txBody>
      </p:sp>
      <p:sp>
        <p:nvSpPr>
          <p:cNvPr id="7" name="TextBox 6">
            <a:extLst>
              <a:ext uri="{FF2B5EF4-FFF2-40B4-BE49-F238E27FC236}">
                <a16:creationId xmlns:a16="http://schemas.microsoft.com/office/drawing/2014/main" id="{4F06B4D5-32E6-7537-3380-E0DD9723F4BD}"/>
              </a:ext>
            </a:extLst>
          </p:cNvPr>
          <p:cNvSpPr txBox="1"/>
          <p:nvPr/>
        </p:nvSpPr>
        <p:spPr>
          <a:xfrm>
            <a:off x="100205" y="714335"/>
            <a:ext cx="8943590" cy="3600986"/>
          </a:xfrm>
          <a:prstGeom prst="rect">
            <a:avLst/>
          </a:prstGeom>
          <a:noFill/>
        </p:spPr>
        <p:txBody>
          <a:bodyPr wrap="square">
            <a:spAutoFit/>
          </a:bodyPr>
          <a:lstStyle/>
          <a:p>
            <a:pPr>
              <a:spcBef>
                <a:spcPts val="1200"/>
              </a:spcBef>
              <a:spcAft>
                <a:spcPts val="600"/>
              </a:spcAft>
            </a:pPr>
            <a:r>
              <a:rPr lang="en-US" sz="1400" dirty="0"/>
              <a:t>Imperfect information is one of the main market failures in the insurance market. </a:t>
            </a:r>
            <a:r>
              <a:rPr lang="en-US" sz="1400" b="1" dirty="0"/>
              <a:t>Information asymmetry: </a:t>
            </a:r>
            <a:r>
              <a:rPr lang="en-US" sz="1400" dirty="0"/>
              <a:t>the difference in the information that is available to sellers and buyers in the market. </a:t>
            </a:r>
          </a:p>
          <a:p>
            <a:pPr marL="285750" indent="-285750">
              <a:spcBef>
                <a:spcPts val="1200"/>
              </a:spcBef>
              <a:spcAft>
                <a:spcPts val="600"/>
              </a:spcAft>
              <a:buFont typeface="Arial" panose="020B0604020202020204" pitchFamily="34" charset="0"/>
              <a:buChar char="•"/>
            </a:pPr>
            <a:r>
              <a:rPr lang="en-US" sz="1400" dirty="0"/>
              <a:t>The intuition of </a:t>
            </a:r>
            <a:r>
              <a:rPr lang="en-US" sz="1400" b="1" dirty="0"/>
              <a:t>information asymmetry as a market failure</a:t>
            </a:r>
            <a:r>
              <a:rPr lang="en-US" sz="1400" dirty="0"/>
              <a:t> comes from the example of the </a:t>
            </a:r>
            <a:r>
              <a:rPr lang="en-US" sz="1400" u="sng" dirty="0"/>
              <a:t>market for used cars </a:t>
            </a:r>
            <a:r>
              <a:rPr lang="en-US" sz="1400" dirty="0"/>
              <a:t>illustrated by George </a:t>
            </a:r>
            <a:r>
              <a:rPr lang="en-US" sz="1400" dirty="0" err="1"/>
              <a:t>Akerlof</a:t>
            </a:r>
            <a:r>
              <a:rPr lang="en-US" sz="1400" dirty="0"/>
              <a:t> in 1970. He won the Nobel prize for this. </a:t>
            </a:r>
          </a:p>
          <a:p>
            <a:pPr marL="285750" indent="-285750">
              <a:spcBef>
                <a:spcPts val="1200"/>
              </a:spcBef>
              <a:spcAft>
                <a:spcPts val="600"/>
              </a:spcAft>
              <a:buFont typeface="Arial" panose="020B0604020202020204" pitchFamily="34" charset="0"/>
              <a:buChar char="•"/>
            </a:pPr>
            <a:r>
              <a:rPr lang="en-US" sz="1400" b="1" dirty="0"/>
              <a:t>The story: </a:t>
            </a:r>
            <a:r>
              <a:rPr lang="en-US" sz="1400" dirty="0"/>
              <a:t>suppose you enter a lot where people are selling their cars (</a:t>
            </a:r>
            <a:r>
              <a:rPr lang="en-US" sz="1400" u="sng" dirty="0"/>
              <a:t>all cars are used</a:t>
            </a:r>
            <a:r>
              <a:rPr lang="en-US" sz="1400" dirty="0"/>
              <a:t>). Incentives are as usual: sellers want to sell at the highest price possible and buyers at the lowest. We reach equilibrium when WTP = WTS. </a:t>
            </a:r>
          </a:p>
          <a:p>
            <a:pPr marL="285750" indent="-285750">
              <a:spcBef>
                <a:spcPts val="1200"/>
              </a:spcBef>
              <a:spcAft>
                <a:spcPts val="600"/>
              </a:spcAft>
              <a:buFont typeface="Arial" panose="020B0604020202020204" pitchFamily="34" charset="0"/>
              <a:buChar char="•"/>
            </a:pPr>
            <a:r>
              <a:rPr lang="en-US" sz="1400" b="1" dirty="0"/>
              <a:t>The catch: </a:t>
            </a:r>
            <a:r>
              <a:rPr lang="en-US" sz="1400" i="1" dirty="0"/>
              <a:t>Sellers have more information on the quality of the car than buyers. </a:t>
            </a:r>
            <a:r>
              <a:rPr lang="en-US" sz="1400" dirty="0"/>
              <a:t>They might be selling the car because it has serious defects, and buyers have few tools (if any) to distinguish the car’s quality. </a:t>
            </a:r>
          </a:p>
          <a:p>
            <a:pPr marL="285750" indent="-285750">
              <a:spcBef>
                <a:spcPts val="1200"/>
              </a:spcBef>
              <a:spcAft>
                <a:spcPts val="600"/>
              </a:spcAft>
              <a:buFont typeface="Arial" panose="020B0604020202020204" pitchFamily="34" charset="0"/>
              <a:buChar char="•"/>
            </a:pPr>
            <a:r>
              <a:rPr lang="en-US" sz="1400" dirty="0"/>
              <a:t>Sellers have incentives to set a price above the real quality of the car. Hence, creating a DWL in the economy. The DWL stems from dumping </a:t>
            </a:r>
            <a:r>
              <a:rPr lang="en-US" sz="1400" i="1" dirty="0"/>
              <a:t>lemons </a:t>
            </a:r>
            <a:r>
              <a:rPr lang="en-US" sz="1400" dirty="0"/>
              <a:t>(low-quality cars) to unsuspected buyers. The car might need additional repairs after being purchased. The price paid does not reflect the quality of the good. </a:t>
            </a:r>
          </a:p>
        </p:txBody>
      </p:sp>
    </p:spTree>
    <p:extLst>
      <p:ext uri="{BB962C8B-B14F-4D97-AF65-F5344CB8AC3E}">
        <p14:creationId xmlns:p14="http://schemas.microsoft.com/office/powerpoint/2010/main" val="42253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Market for Lemons</a:t>
            </a:r>
          </a:p>
        </p:txBody>
      </p:sp>
      <p:sp>
        <p:nvSpPr>
          <p:cNvPr id="7" name="TextBox 6">
            <a:extLst>
              <a:ext uri="{FF2B5EF4-FFF2-40B4-BE49-F238E27FC236}">
                <a16:creationId xmlns:a16="http://schemas.microsoft.com/office/drawing/2014/main" id="{4F06B4D5-32E6-7537-3380-E0DD9723F4BD}"/>
              </a:ext>
            </a:extLst>
          </p:cNvPr>
          <p:cNvSpPr txBox="1"/>
          <p:nvPr/>
        </p:nvSpPr>
        <p:spPr>
          <a:xfrm>
            <a:off x="170055" y="915530"/>
            <a:ext cx="8803889" cy="227754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If buyers realize sellers have these incentives, they might not trust sellers and will avoid the market for used cars if possible. </a:t>
            </a:r>
            <a:r>
              <a:rPr lang="en-US" sz="1400" u="sng" dirty="0"/>
              <a:t>Hence, lowering the demand for used cars. </a:t>
            </a:r>
            <a:endParaRPr lang="en-US" sz="1400" b="1" u="sng" dirty="0"/>
          </a:p>
          <a:p>
            <a:pPr marL="285750" indent="-285750">
              <a:spcBef>
                <a:spcPts val="1200"/>
              </a:spcBef>
              <a:spcAft>
                <a:spcPts val="600"/>
              </a:spcAft>
              <a:buFont typeface="Arial" panose="020B0604020202020204" pitchFamily="34" charset="0"/>
              <a:buChar char="•"/>
            </a:pPr>
            <a:r>
              <a:rPr lang="en-US" sz="1400" b="1" dirty="0"/>
              <a:t>The problem: </a:t>
            </a:r>
            <a:r>
              <a:rPr lang="en-US" sz="1400" dirty="0"/>
              <a:t>suppose you are one of the guys trying to sell your car in the lot. Even if you are being honest and disclosing all the information, buyers can’t be sure of this. So, they will try to buy your car for a lower amount than your offer (because they assume if you are lying, the price is overestimated). </a:t>
            </a:r>
            <a:endParaRPr lang="en-US" sz="1400" b="1" dirty="0"/>
          </a:p>
          <a:p>
            <a:pPr marL="285750" indent="-285750">
              <a:spcBef>
                <a:spcPts val="1200"/>
              </a:spcBef>
              <a:spcAft>
                <a:spcPts val="600"/>
              </a:spcAft>
              <a:buFont typeface="Arial" panose="020B0604020202020204" pitchFamily="34" charset="0"/>
              <a:buChar char="•"/>
            </a:pPr>
            <a:r>
              <a:rPr lang="en-US" sz="1400" b="1" dirty="0"/>
              <a:t>The consequence: </a:t>
            </a:r>
            <a:r>
              <a:rPr lang="en-US" sz="1400" dirty="0"/>
              <a:t>sellers with good cars will exit (crowd-out) the market. The price at which consumers are willing to buy might be larger than the seller’s reservation price. </a:t>
            </a:r>
            <a:r>
              <a:rPr lang="en-US" sz="1400" u="sng" dirty="0"/>
              <a:t>This “thins” the market, leaving only the low-quality cars in the lot. </a:t>
            </a:r>
          </a:p>
        </p:txBody>
      </p:sp>
    </p:spTree>
    <p:extLst>
      <p:ext uri="{BB962C8B-B14F-4D97-AF65-F5344CB8AC3E}">
        <p14:creationId xmlns:p14="http://schemas.microsoft.com/office/powerpoint/2010/main" val="983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Lemons on the Insurance Market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715307"/>
            <a:ext cx="8803889"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What is the version of </a:t>
            </a:r>
            <a:r>
              <a:rPr lang="en-US" sz="1400" dirty="0" err="1"/>
              <a:t>Akerlof’s</a:t>
            </a:r>
            <a:r>
              <a:rPr lang="en-US" sz="1400" dirty="0"/>
              <a:t> market for lemons on the insurance market? </a:t>
            </a:r>
          </a:p>
          <a:p>
            <a:pPr marL="285750" indent="-285750">
              <a:spcBef>
                <a:spcPts val="1200"/>
              </a:spcBef>
              <a:spcAft>
                <a:spcPts val="600"/>
              </a:spcAft>
              <a:buFont typeface="Arial" panose="020B0604020202020204" pitchFamily="34" charset="0"/>
              <a:buChar char="•"/>
            </a:pPr>
            <a:r>
              <a:rPr lang="en-US" sz="1400" u="sng" dirty="0"/>
              <a:t>Here the information asymmetry is reversed</a:t>
            </a:r>
            <a:r>
              <a:rPr lang="en-US" sz="1400" dirty="0"/>
              <a:t>. Consumers know more about the quality of the assets (in this case patient’s health) than the sellers (i.e. insurance companies). </a:t>
            </a:r>
          </a:p>
          <a:p>
            <a:pPr marL="285750" indent="-285750">
              <a:spcBef>
                <a:spcPts val="1200"/>
              </a:spcBef>
              <a:spcAft>
                <a:spcPts val="600"/>
              </a:spcAft>
              <a:buFont typeface="Arial" panose="020B0604020202020204" pitchFamily="34" charset="0"/>
              <a:buChar char="•"/>
            </a:pPr>
            <a:r>
              <a:rPr lang="en-US" sz="1400" dirty="0"/>
              <a:t>Instead of good and bad cars, we have </a:t>
            </a:r>
            <a:r>
              <a:rPr lang="en-US" sz="1400" u="sng" dirty="0"/>
              <a:t>patients with high and low-risk of getting sick</a:t>
            </a:r>
            <a:r>
              <a:rPr lang="en-US" sz="1400" dirty="0"/>
              <a:t>. </a:t>
            </a:r>
          </a:p>
          <a:p>
            <a:pPr marL="285750" indent="-285750">
              <a:spcBef>
                <a:spcPts val="1200"/>
              </a:spcBef>
              <a:spcAft>
                <a:spcPts val="600"/>
              </a:spcAft>
              <a:buFont typeface="Arial" panose="020B0604020202020204" pitchFamily="34" charset="0"/>
              <a:buChar char="•"/>
            </a:pPr>
            <a:r>
              <a:rPr lang="en-US" sz="1400" dirty="0"/>
              <a:t>Patients have incentives to underreport their health (say they are healthier than they really are). </a:t>
            </a:r>
          </a:p>
          <a:p>
            <a:pPr marL="285750" indent="-285750">
              <a:spcBef>
                <a:spcPts val="1200"/>
              </a:spcBef>
              <a:spcAft>
                <a:spcPts val="600"/>
              </a:spcAft>
              <a:buFont typeface="Arial" panose="020B0604020202020204" pitchFamily="34" charset="0"/>
              <a:buChar char="•"/>
            </a:pPr>
            <a:r>
              <a:rPr lang="en-US" sz="1400" dirty="0"/>
              <a:t>Insurance companies (aware of this) will charge a higher premium (i.e. they require a larger pool of money if people are less healthy than they report). </a:t>
            </a:r>
          </a:p>
          <a:p>
            <a:pPr marL="285750" indent="-285750">
              <a:spcBef>
                <a:spcPts val="1200"/>
              </a:spcBef>
              <a:spcAft>
                <a:spcPts val="600"/>
              </a:spcAft>
              <a:buFont typeface="Arial" panose="020B0604020202020204" pitchFamily="34" charset="0"/>
              <a:buChar char="•"/>
            </a:pPr>
            <a:r>
              <a:rPr lang="en-US" sz="1400" dirty="0"/>
              <a:t>High prices crowd-out low-risk (healthy) patients. </a:t>
            </a:r>
          </a:p>
          <a:p>
            <a:pPr marL="285750" indent="-285750">
              <a:spcBef>
                <a:spcPts val="1200"/>
              </a:spcBef>
              <a:spcAft>
                <a:spcPts val="600"/>
              </a:spcAft>
              <a:buFont typeface="Arial" panose="020B0604020202020204" pitchFamily="34" charset="0"/>
              <a:buChar char="•"/>
            </a:pPr>
            <a:r>
              <a:rPr lang="en-US" sz="1400" b="1" dirty="0"/>
              <a:t>Key Takeaway: </a:t>
            </a:r>
            <a:r>
              <a:rPr lang="en-US" sz="1400" dirty="0"/>
              <a:t>Who is more likely to pay for insurance? High-risk patients! Moreover, insurance for these patients is more expensive (e.g. likelihood of getting sick/treatment cost is higher).</a:t>
            </a:r>
          </a:p>
        </p:txBody>
      </p:sp>
    </p:spTree>
    <p:extLst>
      <p:ext uri="{BB962C8B-B14F-4D97-AF65-F5344CB8AC3E}">
        <p14:creationId xmlns:p14="http://schemas.microsoft.com/office/powerpoint/2010/main" val="270240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Insurance Markets with Perfect Information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0" y="779908"/>
                <a:ext cx="8848339" cy="1400383"/>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we have two patients: low-risk and high-risk. High-risk patients are more likely to get sick. Say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𝑙</m:t>
                        </m:r>
                      </m:sub>
                    </m:sSub>
                    <m:r>
                      <a:rPr lang="en-US" sz="1400" b="0" i="1" smtClean="0">
                        <a:latin typeface="Cambria Math" panose="02040503050406030204" pitchFamily="18" charset="0"/>
                      </a:rPr>
                      <m:t>=0.1</m:t>
                    </m:r>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h</m:t>
                        </m:r>
                      </m:sub>
                    </m:sSub>
                    <m:r>
                      <a:rPr lang="en-US" sz="1400" i="1">
                        <a:latin typeface="Cambria Math" panose="02040503050406030204" pitchFamily="18" charset="0"/>
                      </a:rPr>
                      <m:t>=0.</m:t>
                    </m:r>
                    <m:r>
                      <a:rPr lang="en-US" sz="1400" b="0" i="1" smtClean="0">
                        <a:latin typeface="Cambria Math" panose="02040503050406030204" pitchFamily="18" charset="0"/>
                      </a:rPr>
                      <m:t>3</m:t>
                    </m:r>
                  </m:oMath>
                </a14:m>
                <a:r>
                  <a:rPr lang="en-US" sz="1400" dirty="0"/>
                  <a:t>. Same setting: both have the same utility = 60 and costs of getting sick = 30. The insurance contract offers full coverage. </a:t>
                </a:r>
              </a:p>
              <a:p>
                <a:pPr marL="285750" indent="-285750">
                  <a:spcBef>
                    <a:spcPts val="1200"/>
                  </a:spcBef>
                  <a:spcAft>
                    <a:spcPts val="600"/>
                  </a:spcAft>
                  <a:buFont typeface="Arial" panose="020B0604020202020204" pitchFamily="34" charset="0"/>
                  <a:buChar char="•"/>
                </a:pPr>
                <a:r>
                  <a:rPr lang="en-US" sz="1400" dirty="0"/>
                  <a:t>If the insurance company can tell between low and high-risk patients, then it can charge </a:t>
                </a:r>
                <a:r>
                  <a:rPr lang="en-US" sz="1400" b="1" dirty="0"/>
                  <a:t>an actuarially fair premium to each type.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0" y="779908"/>
                <a:ext cx="8848339" cy="1400383"/>
              </a:xfrm>
              <a:prstGeom prst="rect">
                <a:avLst/>
              </a:prstGeom>
              <a:blipFill>
                <a:blip r:embed="rId2"/>
                <a:stretch>
                  <a:fillRect l="-207" t="-870" r="-758" b="-3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169740798"/>
                  </p:ext>
                </p:extLst>
              </p:nvPr>
            </p:nvGraphicFramePr>
            <p:xfrm>
              <a:off x="282239" y="2271081"/>
              <a:ext cx="8480761" cy="1097280"/>
            </p:xfrm>
            <a:graphic>
              <a:graphicData uri="http://schemas.openxmlformats.org/drawingml/2006/table">
                <a:tbl>
                  <a:tblPr firstRow="1" bandRow="1">
                    <a:tableStyleId>{5C22544A-7EE6-4342-B048-85BDC9FD1C3A}</a:tableStyleId>
                  </a:tblPr>
                  <a:tblGrid>
                    <a:gridCol w="1476711">
                      <a:extLst>
                        <a:ext uri="{9D8B030D-6E8A-4147-A177-3AD203B41FA5}">
                          <a16:colId xmlns:a16="http://schemas.microsoft.com/office/drawing/2014/main" val="4237711651"/>
                        </a:ext>
                      </a:extLst>
                    </a:gridCol>
                    <a:gridCol w="3422189">
                      <a:extLst>
                        <a:ext uri="{9D8B030D-6E8A-4147-A177-3AD203B41FA5}">
                          <a16:colId xmlns:a16="http://schemas.microsoft.com/office/drawing/2014/main" val="1054586723"/>
                        </a:ext>
                      </a:extLst>
                    </a:gridCol>
                    <a:gridCol w="3581861">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𝑙</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0.1∗30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0.9∗60</m:t>
                                    </m:r>
                                  </m:e>
                                </m:d>
                                <m:r>
                                  <a:rPr lang="en-US" sz="1200" b="0" i="1" kern="1200" smtClean="0">
                                    <a:solidFill>
                                      <a:schemeClr val="dk1"/>
                                    </a:solidFill>
                                    <a:latin typeface="Cambria Math" panose="02040503050406030204" pitchFamily="18" charset="0"/>
                                    <a:ea typeface="+mn-ea"/>
                                    <a:cs typeface="+mn-cs"/>
                                  </a:rPr>
                                  <m:t>=57</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h</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0.3∗30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0.7∗60</m:t>
                                  </m:r>
                                </m:e>
                              </m:d>
                              <m:r>
                                <a:rPr lang="en-US" sz="1200" b="0" i="1" kern="1200" smtClean="0">
                                  <a:solidFill>
                                    <a:schemeClr val="dk1"/>
                                  </a:solidFill>
                                  <a:latin typeface="Cambria Math" panose="02040503050406030204" pitchFamily="18" charset="0"/>
                                  <a:ea typeface="+mn-ea"/>
                                  <a:cs typeface="+mn-cs"/>
                                </a:rPr>
                                <m:t>=</m:t>
                              </m:r>
                            </m:oMath>
                          </a14:m>
                          <a:r>
                            <a:rPr lang="en-US" sz="1200" b="0" i="1" kern="1200" dirty="0">
                              <a:solidFill>
                                <a:schemeClr val="dk1"/>
                              </a:solidFill>
                              <a:latin typeface="Cambria Math" panose="02040503050406030204" pitchFamily="18" charset="0"/>
                              <a:ea typeface="+mn-ea"/>
                              <a:cs typeface="+mn-cs"/>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𝑙</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0.1∗0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0.9∗60</m:t>
                                    </m:r>
                                  </m:e>
                                </m:d>
                                <m:r>
                                  <a:rPr lang="en-US" sz="1200" b="0" i="1" kern="1200" smtClean="0">
                                    <a:solidFill>
                                      <a:schemeClr val="dk1"/>
                                    </a:solidFill>
                                    <a:latin typeface="Cambria Math" panose="02040503050406030204" pitchFamily="18" charset="0"/>
                                    <a:ea typeface="+mn-ea"/>
                                    <a:cs typeface="+mn-cs"/>
                                  </a:rPr>
                                  <m:t>−</m:t>
                                </m:r>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h</m:t>
                                    </m:r>
                                  </m:e>
                                  <m:sub>
                                    <m:r>
                                      <a:rPr lang="en-US" sz="1200" b="0" i="1" kern="1200" smtClean="0">
                                        <a:solidFill>
                                          <a:schemeClr val="dk1"/>
                                        </a:solidFill>
                                        <a:latin typeface="Cambria Math" panose="02040503050406030204" pitchFamily="18" charset="0"/>
                                        <a:ea typeface="+mn-ea"/>
                                        <a:cs typeface="+mn-cs"/>
                                      </a:rPr>
                                      <m:t>𝑙</m:t>
                                    </m:r>
                                  </m:sub>
                                </m:sSub>
                                <m:r>
                                  <a:rPr lang="en-US" sz="1200" b="0" i="1" kern="1200" smtClean="0">
                                    <a:solidFill>
                                      <a:schemeClr val="dk1"/>
                                    </a:solidFill>
                                    <a:latin typeface="Cambria Math" panose="02040503050406030204" pitchFamily="18" charset="0"/>
                                    <a:ea typeface="+mn-ea"/>
                                    <a:cs typeface="+mn-cs"/>
                                  </a:rPr>
                                  <m:t>=54−</m:t>
                                </m:r>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h</m:t>
                                    </m:r>
                                  </m:e>
                                  <m:sub>
                                    <m:r>
                                      <a:rPr lang="en-US" sz="1200" b="0" i="1" kern="1200" smtClean="0">
                                        <a:solidFill>
                                          <a:schemeClr val="dk1"/>
                                        </a:solidFill>
                                        <a:latin typeface="Cambria Math" panose="02040503050406030204" pitchFamily="18" charset="0"/>
                                        <a:ea typeface="+mn-ea"/>
                                        <a:cs typeface="+mn-cs"/>
                                      </a:rPr>
                                      <m:t>𝑙</m:t>
                                    </m:r>
                                  </m:sub>
                                </m:sSub>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h</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0.3∗0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0.7∗60</m:t>
                                    </m:r>
                                  </m:e>
                                </m:d>
                                <m:r>
                                  <a:rPr lang="en-US" sz="1200" b="0" i="1" kern="1200" smtClean="0">
                                    <a:solidFill>
                                      <a:schemeClr val="dk1"/>
                                    </a:solidFill>
                                    <a:latin typeface="Cambria Math" panose="02040503050406030204" pitchFamily="18" charset="0"/>
                                    <a:ea typeface="+mn-ea"/>
                                    <a:cs typeface="+mn-cs"/>
                                  </a:rPr>
                                  <m:t>−</m:t>
                                </m:r>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h</m:t>
                                    </m:r>
                                  </m:e>
                                  <m:sub>
                                    <m:r>
                                      <a:rPr lang="en-US" sz="1200" b="0" i="1" kern="1200" smtClean="0">
                                        <a:solidFill>
                                          <a:schemeClr val="dk1"/>
                                        </a:solidFill>
                                        <a:latin typeface="Cambria Math" panose="02040503050406030204" pitchFamily="18" charset="0"/>
                                        <a:ea typeface="+mn-ea"/>
                                        <a:cs typeface="+mn-cs"/>
                                      </a:rPr>
                                      <m:t>h</m:t>
                                    </m:r>
                                  </m:sub>
                                </m:sSub>
                                <m:r>
                                  <a:rPr lang="en-US" sz="1200" b="0" i="1" kern="1200" smtClean="0">
                                    <a:solidFill>
                                      <a:schemeClr val="dk1"/>
                                    </a:solidFill>
                                    <a:latin typeface="Cambria Math" panose="02040503050406030204" pitchFamily="18" charset="0"/>
                                    <a:ea typeface="+mn-ea"/>
                                    <a:cs typeface="+mn-cs"/>
                                  </a:rPr>
                                  <m:t>=42−</m:t>
                                </m:r>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h</m:t>
                                    </m:r>
                                  </m:e>
                                  <m:sub>
                                    <m:r>
                                      <a:rPr lang="en-US" sz="1200" b="0" i="1" kern="1200" smtClean="0">
                                        <a:solidFill>
                                          <a:schemeClr val="dk1"/>
                                        </a:solidFill>
                                        <a:latin typeface="Cambria Math" panose="02040503050406030204" pitchFamily="18" charset="0"/>
                                        <a:ea typeface="+mn-ea"/>
                                        <a:cs typeface="+mn-cs"/>
                                      </a:rPr>
                                      <m:t>h</m:t>
                                    </m:r>
                                  </m:sub>
                                </m:sSub>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𝑙</m:t>
                                    </m:r>
                                  </m:sub>
                                </m:sSub>
                                <m:r>
                                  <a:rPr lang="en-US" sz="1200" b="0" i="1" smtClean="0">
                                    <a:latin typeface="Cambria Math" panose="02040503050406030204" pitchFamily="18" charset="0"/>
                                  </a:rPr>
                                  <m:t>=3</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h</m:t>
                                    </m:r>
                                  </m:sub>
                                </m:sSub>
                                <m:r>
                                  <a:rPr lang="en-US" sz="1200" b="0" i="1" smtClean="0">
                                    <a:latin typeface="Cambria Math" panose="02040503050406030204" pitchFamily="18" charset="0"/>
                                  </a:rPr>
                                  <m:t>=9</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549755"/>
                      </a:ext>
                    </a:extLst>
                  </a:tr>
                </a:tbl>
              </a:graphicData>
            </a:graphic>
          </p:graphicFrame>
        </mc:Choice>
        <mc:Fallback xmlns="">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169740798"/>
                  </p:ext>
                </p:extLst>
              </p:nvPr>
            </p:nvGraphicFramePr>
            <p:xfrm>
              <a:off x="282239" y="2271081"/>
              <a:ext cx="8480761" cy="1097280"/>
            </p:xfrm>
            <a:graphic>
              <a:graphicData uri="http://schemas.openxmlformats.org/drawingml/2006/table">
                <a:tbl>
                  <a:tblPr firstRow="1" bandRow="1">
                    <a:tableStyleId>{5C22544A-7EE6-4342-B048-85BDC9FD1C3A}</a:tableStyleId>
                  </a:tblPr>
                  <a:tblGrid>
                    <a:gridCol w="1476711">
                      <a:extLst>
                        <a:ext uri="{9D8B030D-6E8A-4147-A177-3AD203B41FA5}">
                          <a16:colId xmlns:a16="http://schemas.microsoft.com/office/drawing/2014/main" val="4237711651"/>
                        </a:ext>
                      </a:extLst>
                    </a:gridCol>
                    <a:gridCol w="3422189">
                      <a:extLst>
                        <a:ext uri="{9D8B030D-6E8A-4147-A177-3AD203B41FA5}">
                          <a16:colId xmlns:a16="http://schemas.microsoft.com/office/drawing/2014/main" val="1054586723"/>
                        </a:ext>
                      </a:extLst>
                    </a:gridCol>
                    <a:gridCol w="3581861">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238" t="-100000" r="-104982" b="-2108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6905" t="-100000" r="-340" b="-210870"/>
                          </a:stretch>
                        </a:blip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238" t="-204444" r="-104982" b="-11555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6905" t="-204444" r="-340" b="-115556"/>
                          </a:stretch>
                        </a:blipFill>
                      </a:tcPr>
                    </a:tc>
                    <a:extLst>
                      <a:ext uri="{0D108BD9-81ED-4DB2-BD59-A6C34878D82A}">
                        <a16:rowId xmlns:a16="http://schemas.microsoft.com/office/drawing/2014/main" val="76687817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238" t="-304444" r="-104982" b="-1555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6905" t="-304444" r="-340" b="-15556"/>
                          </a:stretch>
                        </a:blipFill>
                      </a:tcPr>
                    </a:tc>
                    <a:extLst>
                      <a:ext uri="{0D108BD9-81ED-4DB2-BD59-A6C34878D82A}">
                        <a16:rowId xmlns:a16="http://schemas.microsoft.com/office/drawing/2014/main" val="2066549755"/>
                      </a:ext>
                    </a:extLst>
                  </a:tr>
                </a:tbl>
              </a:graphicData>
            </a:graphic>
          </p:graphicFrame>
        </mc:Fallback>
      </mc:AlternateContent>
      <p:sp>
        <p:nvSpPr>
          <p:cNvPr id="6" name="TextBox 5">
            <a:extLst>
              <a:ext uri="{FF2B5EF4-FFF2-40B4-BE49-F238E27FC236}">
                <a16:creationId xmlns:a16="http://schemas.microsoft.com/office/drawing/2014/main" id="{CF3421F2-8E52-E1C0-6759-0134F0415D91}"/>
              </a:ext>
            </a:extLst>
          </p:cNvPr>
          <p:cNvSpPr txBox="1"/>
          <p:nvPr/>
        </p:nvSpPr>
        <p:spPr>
          <a:xfrm>
            <a:off x="282239" y="3609539"/>
            <a:ext cx="8579522" cy="307777"/>
          </a:xfrm>
          <a:prstGeom prst="rect">
            <a:avLst/>
          </a:prstGeom>
          <a:noFill/>
        </p:spPr>
        <p:txBody>
          <a:bodyPr wrap="square">
            <a:spAutoFit/>
          </a:bodyPr>
          <a:lstStyle/>
          <a:p>
            <a:pPr>
              <a:spcBef>
                <a:spcPts val="1200"/>
              </a:spcBef>
              <a:spcAft>
                <a:spcPts val="600"/>
              </a:spcAft>
            </a:pPr>
            <a:r>
              <a:rPr lang="en-US" sz="1400" dirty="0"/>
              <a:t>Note this is an efficient outcome! both patients are fully insured. High-risk patients pay a higher premium. </a:t>
            </a:r>
          </a:p>
        </p:txBody>
      </p:sp>
    </p:spTree>
    <p:extLst>
      <p:ext uri="{BB962C8B-B14F-4D97-AF65-F5344CB8AC3E}">
        <p14:creationId xmlns:p14="http://schemas.microsoft.com/office/powerpoint/2010/main" val="294958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077218"/>
          </a:xfrm>
          <a:prstGeom prst="rect">
            <a:avLst/>
          </a:prstGeom>
          <a:noFill/>
        </p:spPr>
        <p:txBody>
          <a:bodyPr wrap="square" rtlCol="0">
            <a:spAutoFit/>
          </a:bodyPr>
          <a:lstStyle/>
          <a:p>
            <a:pPr algn="just"/>
            <a:r>
              <a:rPr lang="en-US" sz="1600" b="1" dirty="0"/>
              <a:t>Economic Theory of Insurance</a:t>
            </a:r>
          </a:p>
          <a:p>
            <a:pPr algn="just"/>
            <a:endParaRPr lang="en-US" sz="1600" b="1" dirty="0"/>
          </a:p>
          <a:p>
            <a:pPr marL="285750" indent="-285750" algn="just">
              <a:buFont typeface="Arial" panose="020B0604020202020204" pitchFamily="34" charset="0"/>
              <a:buChar char="•"/>
            </a:pPr>
            <a:r>
              <a:rPr lang="en-US" sz="1600" dirty="0"/>
              <a:t>Diminishing Marginal Utility </a:t>
            </a:r>
          </a:p>
          <a:p>
            <a:pPr marL="285750" indent="-285750" algn="just">
              <a:buFont typeface="Arial" panose="020B0604020202020204" pitchFamily="34" charset="0"/>
              <a:buChar char="•"/>
            </a:pPr>
            <a:r>
              <a:rPr lang="en-US" sz="1600" dirty="0"/>
              <a:t>Consumption Smoothing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323439"/>
          </a:xfrm>
          <a:prstGeom prst="rect">
            <a:avLst/>
          </a:prstGeom>
          <a:noFill/>
        </p:spPr>
        <p:txBody>
          <a:bodyPr wrap="square" rtlCol="0">
            <a:spAutoFit/>
          </a:bodyPr>
          <a:lstStyle/>
          <a:p>
            <a:pPr algn="just"/>
            <a:r>
              <a:rPr lang="en-US" sz="1600" b="1" dirty="0"/>
              <a:t>Information Asymmetries </a:t>
            </a:r>
          </a:p>
          <a:p>
            <a:pPr marL="285750" indent="-285750" algn="just">
              <a:buFont typeface="Arial" panose="020B0604020202020204" pitchFamily="34" charset="0"/>
              <a:buChar char="•"/>
            </a:pPr>
            <a:r>
              <a:rPr lang="en-US" sz="1600" dirty="0"/>
              <a:t>Market for Lemons and Insurance</a:t>
            </a:r>
          </a:p>
          <a:p>
            <a:pPr marL="285750" indent="-285750" algn="just">
              <a:buFont typeface="Arial" panose="020B0604020202020204" pitchFamily="34" charset="0"/>
              <a:buChar char="•"/>
            </a:pPr>
            <a:r>
              <a:rPr lang="en-US" sz="1600" dirty="0"/>
              <a:t>Equilibrium with perfect and imperfect information</a:t>
            </a:r>
          </a:p>
          <a:p>
            <a:pPr marL="285750" indent="-285750" algn="just">
              <a:buFont typeface="Arial" panose="020B0604020202020204" pitchFamily="34" charset="0"/>
              <a:buChar char="•"/>
            </a:pPr>
            <a:r>
              <a:rPr lang="en-US" sz="1600" dirty="0"/>
              <a:t>Risk Aversion</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Insurance Markets with Imperfect Information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98447" y="557646"/>
                <a:ext cx="8664551" cy="1211229"/>
              </a:xfrm>
              <a:prstGeom prst="rect">
                <a:avLst/>
              </a:prstGeom>
              <a:noFill/>
            </p:spPr>
            <p:txBody>
              <a:bodyPr wrap="square">
                <a:spAutoFit/>
              </a:bodyPr>
              <a:lstStyle/>
              <a:p>
                <a:pPr>
                  <a:spcBef>
                    <a:spcPts val="1200"/>
                  </a:spcBef>
                  <a:spcAft>
                    <a:spcPts val="600"/>
                  </a:spcAft>
                </a:pPr>
                <a:r>
                  <a:rPr lang="en-US" sz="1400" dirty="0"/>
                  <a:t>Same example, but now suppose the insurance company </a:t>
                </a:r>
                <a:r>
                  <a:rPr lang="en-US" sz="1400" u="sng" dirty="0"/>
                  <a:t>cannot tell between low and high-risk patients. </a:t>
                </a:r>
              </a:p>
              <a:p>
                <a:pPr marL="285750" indent="-285750">
                  <a:spcBef>
                    <a:spcPts val="1200"/>
                  </a:spcBef>
                  <a:spcAft>
                    <a:spcPts val="600"/>
                  </a:spcAft>
                  <a:buFont typeface="Arial" panose="020B0604020202020204" pitchFamily="34" charset="0"/>
                  <a:buChar char="•"/>
                </a:pPr>
                <a:r>
                  <a:rPr lang="en-US" sz="1400" dirty="0"/>
                  <a:t>Without any information, the insurance company can only assume that the probability of getting sick of any patient is close to the average of the probabilities of each group. Instead of considering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𝑙</m:t>
                        </m:r>
                      </m:sub>
                    </m:sSub>
                    <m:r>
                      <a:rPr lang="en-US" sz="1400" i="1">
                        <a:latin typeface="Cambria Math" panose="02040503050406030204" pitchFamily="18" charset="0"/>
                      </a:rPr>
                      <m:t>=0.1</m:t>
                    </m:r>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h</m:t>
                        </m:r>
                      </m:sub>
                    </m:sSub>
                    <m:r>
                      <a:rPr lang="en-US" sz="1400" i="1">
                        <a:latin typeface="Cambria Math" panose="02040503050406030204" pitchFamily="18" charset="0"/>
                      </a:rPr>
                      <m:t>=0.3</m:t>
                    </m:r>
                  </m:oMath>
                </a14:m>
                <a:r>
                  <a:rPr lang="en-US" sz="1400" b="1" dirty="0"/>
                  <a:t> </a:t>
                </a:r>
                <a:r>
                  <a:rPr lang="en-US" sz="1400" dirty="0"/>
                  <a:t>the company assumes </a:t>
                </a:r>
                <a14:m>
                  <m:oMath xmlns:m="http://schemas.openxmlformats.org/officeDocument/2006/math">
                    <m:acc>
                      <m:accPr>
                        <m:chr m:val="̂"/>
                        <m:ctrlPr>
                          <a:rPr lang="en-US" sz="1400" b="0" i="1" dirty="0" smtClean="0">
                            <a:latin typeface="Cambria Math" panose="02040503050406030204" pitchFamily="18" charset="0"/>
                          </a:rPr>
                        </m:ctrlPr>
                      </m:accPr>
                      <m:e>
                        <m:r>
                          <a:rPr lang="en-US" sz="1400" b="0" i="1" dirty="0" smtClean="0">
                            <a:latin typeface="Cambria Math" panose="02040503050406030204" pitchFamily="18" charset="0"/>
                          </a:rPr>
                          <m:t>𝑝</m:t>
                        </m:r>
                      </m:e>
                    </m:acc>
                    <m:r>
                      <a:rPr lang="en-US" sz="1400" b="0" i="1" smtClean="0">
                        <a:latin typeface="Cambria Math" panose="02040503050406030204" pitchFamily="18" charset="0"/>
                      </a:rPr>
                      <m:t> </m:t>
                    </m:r>
                    <m:r>
                      <a:rPr lang="en-US" sz="1400" i="1">
                        <a:latin typeface="Cambria Math" panose="02040503050406030204" pitchFamily="18" charset="0"/>
                      </a:rPr>
                      <m:t>=0.</m:t>
                    </m:r>
                    <m:r>
                      <a:rPr lang="en-US" sz="1400" b="0" i="1" smtClean="0">
                        <a:latin typeface="Cambria Math" panose="02040503050406030204" pitchFamily="18" charset="0"/>
                      </a:rPr>
                      <m:t>2</m:t>
                    </m:r>
                  </m:oMath>
                </a14:m>
                <a:r>
                  <a:rPr lang="en-US" sz="1400" b="1" dirty="0"/>
                  <a:t> </a:t>
                </a:r>
                <a:r>
                  <a:rPr lang="en-US" sz="1400" dirty="0"/>
                  <a:t>for both. </a:t>
                </a:r>
                <a:endParaRPr lang="en-US" sz="1400" b="1" dirty="0"/>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98447" y="557646"/>
                <a:ext cx="8664551" cy="1211229"/>
              </a:xfrm>
              <a:prstGeom prst="rect">
                <a:avLst/>
              </a:prstGeom>
              <a:blipFill>
                <a:blip r:embed="rId2"/>
                <a:stretch>
                  <a:fillRect l="-211" t="-503" r="-281" b="-2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757703896"/>
                  </p:ext>
                </p:extLst>
              </p:nvPr>
            </p:nvGraphicFramePr>
            <p:xfrm>
              <a:off x="282237" y="1780228"/>
              <a:ext cx="8480761" cy="1371600"/>
            </p:xfrm>
            <a:graphic>
              <a:graphicData uri="http://schemas.openxmlformats.org/drawingml/2006/table">
                <a:tbl>
                  <a:tblPr firstRow="1" bandRow="1">
                    <a:tableStyleId>{5C22544A-7EE6-4342-B048-85BDC9FD1C3A}</a:tableStyleId>
                  </a:tblPr>
                  <a:tblGrid>
                    <a:gridCol w="1876761">
                      <a:extLst>
                        <a:ext uri="{9D8B030D-6E8A-4147-A177-3AD203B41FA5}">
                          <a16:colId xmlns:a16="http://schemas.microsoft.com/office/drawing/2014/main" val="4237711651"/>
                        </a:ext>
                      </a:extLst>
                    </a:gridCol>
                    <a:gridCol w="3244850">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𝑙</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0.2∗30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0.8∗60</m:t>
                                    </m:r>
                                  </m:e>
                                </m:d>
                                <m:r>
                                  <a:rPr lang="en-US" sz="1200" b="0" i="1" kern="1200" smtClean="0">
                                    <a:solidFill>
                                      <a:schemeClr val="dk1"/>
                                    </a:solidFill>
                                    <a:latin typeface="Cambria Math" panose="02040503050406030204" pitchFamily="18" charset="0"/>
                                    <a:ea typeface="+mn-ea"/>
                                    <a:cs typeface="+mn-cs"/>
                                  </a:rPr>
                                  <m:t>=54</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h</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0.2∗30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0.8∗60</m:t>
                                    </m:r>
                                  </m:e>
                                </m:d>
                                <m:r>
                                  <a:rPr lang="en-US" sz="1200" b="0" i="1" kern="1200" smtClean="0">
                                    <a:solidFill>
                                      <a:schemeClr val="dk1"/>
                                    </a:solidFill>
                                    <a:latin typeface="Cambria Math" panose="02040503050406030204" pitchFamily="18" charset="0"/>
                                    <a:ea typeface="+mn-ea"/>
                                    <a:cs typeface="+mn-cs"/>
                                  </a:rPr>
                                  <m:t>=54</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𝑙</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0.2∗0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0.8∗60</m:t>
                                    </m:r>
                                  </m:e>
                                </m:d>
                                <m:r>
                                  <a:rPr lang="en-US" sz="1200" b="0" i="1" kern="1200" smtClean="0">
                                    <a:solidFill>
                                      <a:schemeClr val="dk1"/>
                                    </a:solidFill>
                                    <a:latin typeface="Cambria Math" panose="02040503050406030204" pitchFamily="18" charset="0"/>
                                    <a:ea typeface="+mn-ea"/>
                                    <a:cs typeface="+mn-cs"/>
                                  </a:rPr>
                                  <m:t>−</m:t>
                                </m:r>
                                <m:r>
                                  <a:rPr lang="en-US" sz="1200" b="0" i="1" kern="1200" smtClean="0">
                                    <a:solidFill>
                                      <a:schemeClr val="dk1"/>
                                    </a:solidFill>
                                    <a:latin typeface="Cambria Math" panose="02040503050406030204" pitchFamily="18" charset="0"/>
                                    <a:ea typeface="+mn-ea"/>
                                    <a:cs typeface="+mn-cs"/>
                                  </a:rPr>
                                  <m:t>h</m:t>
                                </m:r>
                                <m:r>
                                  <a:rPr lang="en-US" sz="1200" b="0" i="1" kern="1200" smtClean="0">
                                    <a:solidFill>
                                      <a:schemeClr val="dk1"/>
                                    </a:solidFill>
                                    <a:latin typeface="Cambria Math" panose="02040503050406030204" pitchFamily="18" charset="0"/>
                                    <a:ea typeface="+mn-ea"/>
                                    <a:cs typeface="+mn-cs"/>
                                  </a:rPr>
                                  <m:t>=48−</m:t>
                                </m:r>
                                <m:r>
                                  <a:rPr lang="en-US" sz="1200" b="0" i="1" kern="1200" smtClean="0">
                                    <a:solidFill>
                                      <a:schemeClr val="dk1"/>
                                    </a:solidFill>
                                    <a:latin typeface="Cambria Math" panose="02040503050406030204" pitchFamily="18" charset="0"/>
                                    <a:ea typeface="+mn-ea"/>
                                    <a:cs typeface="+mn-cs"/>
                                  </a:rPr>
                                  <m:t>h</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kern="1200" smtClean="0">
                                    <a:solidFill>
                                      <a:schemeClr val="dk1"/>
                                    </a:solidFill>
                                    <a:latin typeface="Cambria Math" panose="02040503050406030204" pitchFamily="18" charset="0"/>
                                    <a:ea typeface="+mn-ea"/>
                                    <a:cs typeface="+mn-cs"/>
                                  </a:rPr>
                                  <m:t>𝐸</m:t>
                                </m:r>
                                <m:d>
                                  <m:dPr>
                                    <m:begChr m:val="["/>
                                    <m:endChr m:val="]"/>
                                    <m:ctrlPr>
                                      <a:rPr lang="en-US" sz="1200" b="0" i="1" kern="1200">
                                        <a:solidFill>
                                          <a:schemeClr val="dk1"/>
                                        </a:solidFill>
                                        <a:latin typeface="Cambria Math" panose="02040503050406030204" pitchFamily="18" charset="0"/>
                                        <a:ea typeface="+mn-ea"/>
                                        <a:cs typeface="+mn-cs"/>
                                      </a:rPr>
                                    </m:ctrlPr>
                                  </m:dPr>
                                  <m:e>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𝑈</m:t>
                                        </m:r>
                                      </m:e>
                                      <m:sub>
                                        <m:r>
                                          <a:rPr lang="en-US" sz="1200" b="0" i="1" kern="1200" smtClean="0">
                                            <a:solidFill>
                                              <a:schemeClr val="dk1"/>
                                            </a:solidFill>
                                            <a:latin typeface="Cambria Math" panose="02040503050406030204" pitchFamily="18" charset="0"/>
                                            <a:ea typeface="+mn-ea"/>
                                            <a:cs typeface="+mn-cs"/>
                                          </a:rPr>
                                          <m:t>h</m:t>
                                        </m:r>
                                      </m:sub>
                                    </m:sSub>
                                  </m:e>
                                </m:d>
                                <m:r>
                                  <a:rPr lang="en-US" sz="1200" b="0" i="1" kern="120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0.2∗0</m:t>
                                    </m:r>
                                  </m:e>
                                </m:d>
                                <m:r>
                                  <a:rPr lang="en-US" sz="1200" b="0" i="1" kern="1200" smtClean="0">
                                    <a:solidFill>
                                      <a:schemeClr val="dk1"/>
                                    </a:solidFill>
                                    <a:latin typeface="Cambria Math" panose="02040503050406030204" pitchFamily="18" charset="0"/>
                                    <a:ea typeface="+mn-ea"/>
                                    <a:cs typeface="+mn-cs"/>
                                  </a:rPr>
                                  <m:t>+</m:t>
                                </m:r>
                                <m:d>
                                  <m:dPr>
                                    <m:ctrlPr>
                                      <a:rPr lang="en-US" sz="1200" b="0" i="1" kern="1200" smtClean="0">
                                        <a:solidFill>
                                          <a:schemeClr val="dk1"/>
                                        </a:solidFill>
                                        <a:latin typeface="Cambria Math" panose="02040503050406030204" pitchFamily="18" charset="0"/>
                                        <a:ea typeface="+mn-ea"/>
                                        <a:cs typeface="+mn-cs"/>
                                      </a:rPr>
                                    </m:ctrlPr>
                                  </m:dPr>
                                  <m:e>
                                    <m:r>
                                      <a:rPr lang="en-US" sz="1200" b="0" i="1" kern="1200" smtClean="0">
                                        <a:solidFill>
                                          <a:schemeClr val="dk1"/>
                                        </a:solidFill>
                                        <a:latin typeface="Cambria Math" panose="02040503050406030204" pitchFamily="18" charset="0"/>
                                        <a:ea typeface="+mn-ea"/>
                                        <a:cs typeface="+mn-cs"/>
                                      </a:rPr>
                                      <m:t>0.8∗60</m:t>
                                    </m:r>
                                  </m:e>
                                </m:d>
                                <m:r>
                                  <a:rPr lang="en-US" sz="1200" b="0" i="1" kern="1200" smtClean="0">
                                    <a:solidFill>
                                      <a:schemeClr val="dk1"/>
                                    </a:solidFill>
                                    <a:latin typeface="Cambria Math" panose="02040503050406030204" pitchFamily="18" charset="0"/>
                                    <a:ea typeface="+mn-ea"/>
                                    <a:cs typeface="+mn-cs"/>
                                  </a:rPr>
                                  <m:t>−</m:t>
                                </m:r>
                                <m:r>
                                  <a:rPr lang="en-US" sz="1200" b="0" i="1" kern="1200" smtClean="0">
                                    <a:solidFill>
                                      <a:schemeClr val="dk1"/>
                                    </a:solidFill>
                                    <a:latin typeface="Cambria Math" panose="02040503050406030204" pitchFamily="18" charset="0"/>
                                    <a:ea typeface="+mn-ea"/>
                                    <a:cs typeface="+mn-cs"/>
                                  </a:rPr>
                                  <m:t>h</m:t>
                                </m:r>
                                <m:r>
                                  <a:rPr lang="en-US" sz="1200" b="0" i="1" kern="1200" smtClean="0">
                                    <a:solidFill>
                                      <a:schemeClr val="dk1"/>
                                    </a:solidFill>
                                    <a:latin typeface="Cambria Math" panose="02040503050406030204" pitchFamily="18" charset="0"/>
                                    <a:ea typeface="+mn-ea"/>
                                    <a:cs typeface="+mn-cs"/>
                                  </a:rPr>
                                  <m:t>=48−</m:t>
                                </m:r>
                                <m:sSub>
                                  <m:sSubPr>
                                    <m:ctrlPr>
                                      <a:rPr lang="en-US" sz="1200" b="0" i="1" kern="1200" smtClean="0">
                                        <a:solidFill>
                                          <a:schemeClr val="dk1"/>
                                        </a:solidFill>
                                        <a:latin typeface="Cambria Math" panose="02040503050406030204" pitchFamily="18" charset="0"/>
                                        <a:ea typeface="+mn-ea"/>
                                        <a:cs typeface="+mn-cs"/>
                                      </a:rPr>
                                    </m:ctrlPr>
                                  </m:sSubPr>
                                  <m:e>
                                    <m:r>
                                      <a:rPr lang="en-US" sz="1200" b="0" i="1" kern="1200" smtClean="0">
                                        <a:solidFill>
                                          <a:schemeClr val="dk1"/>
                                        </a:solidFill>
                                        <a:latin typeface="Cambria Math" panose="02040503050406030204" pitchFamily="18" charset="0"/>
                                        <a:ea typeface="+mn-ea"/>
                                        <a:cs typeface="+mn-cs"/>
                                      </a:rPr>
                                      <m:t>h</m:t>
                                    </m:r>
                                  </m:e>
                                  <m:sub>
                                    <m:r>
                                      <a:rPr lang="en-US" sz="1200" b="0" i="1" kern="1200" smtClean="0">
                                        <a:solidFill>
                                          <a:schemeClr val="dk1"/>
                                        </a:solidFill>
                                        <a:latin typeface="Cambria Math" panose="02040503050406030204" pitchFamily="18" charset="0"/>
                                        <a:ea typeface="+mn-ea"/>
                                        <a:cs typeface="+mn-cs"/>
                                      </a:rPr>
                                      <m:t>h</m:t>
                                    </m:r>
                                  </m:sub>
                                </m:sSub>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(Free-Market)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h</m:t>
                                </m:r>
                                <m:r>
                                  <a:rPr lang="en-US" sz="1200" b="0" i="1" smtClean="0">
                                    <a:latin typeface="Cambria Math" panose="02040503050406030204" pitchFamily="18" charset="0"/>
                                  </a:rPr>
                                  <m:t>=6</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h</m:t>
                                </m:r>
                                <m:r>
                                  <a:rPr lang="en-US" sz="1200" b="0" i="1" smtClean="0">
                                    <a:latin typeface="Cambria Math" panose="02040503050406030204" pitchFamily="18" charset="0"/>
                                  </a:rPr>
                                  <m:t>=6</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54975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𝑙</m:t>
                                    </m:r>
                                  </m:sub>
                                </m:sSub>
                                <m:r>
                                  <a:rPr lang="en-US" sz="1200" b="0" i="1" smtClean="0">
                                    <a:latin typeface="Cambria Math" panose="02040503050406030204" pitchFamily="18" charset="0"/>
                                  </a:rPr>
                                  <m:t>=3</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h</m:t>
                                    </m:r>
                                  </m:sub>
                                </m:sSub>
                                <m:r>
                                  <a:rPr lang="en-US" sz="1200" b="0" i="1" smtClean="0">
                                    <a:latin typeface="Cambria Math" panose="02040503050406030204" pitchFamily="18" charset="0"/>
                                  </a:rPr>
                                  <m:t>=9</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653322"/>
                      </a:ext>
                    </a:extLst>
                  </a:tr>
                </a:tbl>
              </a:graphicData>
            </a:graphic>
          </p:graphicFrame>
        </mc:Choice>
        <mc:Fallback xmlns="">
          <p:graphicFrame>
            <p:nvGraphicFramePr>
              <p:cNvPr id="2" name="Table 3">
                <a:extLst>
                  <a:ext uri="{FF2B5EF4-FFF2-40B4-BE49-F238E27FC236}">
                    <a16:creationId xmlns:a16="http://schemas.microsoft.com/office/drawing/2014/main" id="{159B9F2E-F02E-7EDB-9FA9-5A9DB0C24302}"/>
                  </a:ext>
                </a:extLst>
              </p:cNvPr>
              <p:cNvGraphicFramePr>
                <a:graphicFrameLocks noGrp="1"/>
              </p:cNvGraphicFramePr>
              <p:nvPr>
                <p:extLst>
                  <p:ext uri="{D42A27DB-BD31-4B8C-83A1-F6EECF244321}">
                    <p14:modId xmlns:p14="http://schemas.microsoft.com/office/powerpoint/2010/main" val="757703896"/>
                  </p:ext>
                </p:extLst>
              </p:nvPr>
            </p:nvGraphicFramePr>
            <p:xfrm>
              <a:off x="282237" y="1780228"/>
              <a:ext cx="8480761" cy="1371600"/>
            </p:xfrm>
            <a:graphic>
              <a:graphicData uri="http://schemas.openxmlformats.org/drawingml/2006/table">
                <a:tbl>
                  <a:tblPr firstRow="1" bandRow="1">
                    <a:tableStyleId>{5C22544A-7EE6-4342-B048-85BDC9FD1C3A}</a:tableStyleId>
                  </a:tblPr>
                  <a:tblGrid>
                    <a:gridCol w="1876761">
                      <a:extLst>
                        <a:ext uri="{9D8B030D-6E8A-4147-A177-3AD203B41FA5}">
                          <a16:colId xmlns:a16="http://schemas.microsoft.com/office/drawing/2014/main" val="4237711651"/>
                        </a:ext>
                      </a:extLst>
                    </a:gridCol>
                    <a:gridCol w="3244850">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Without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974" t="-104444" r="-103752" b="-31555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104444" r="-363" b="-315556"/>
                          </a:stretch>
                        </a:blip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Full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974" t="-200000" r="-103752" b="-20869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200000" r="-363" b="-208696"/>
                          </a:stretch>
                        </a:blipFill>
                      </a:tcPr>
                    </a:tc>
                    <a:extLst>
                      <a:ext uri="{0D108BD9-81ED-4DB2-BD59-A6C34878D82A}">
                        <a16:rowId xmlns:a16="http://schemas.microsoft.com/office/drawing/2014/main" val="76687817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(Free-Market)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974" t="-306667" r="-103752" b="-113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306667" r="-363" b="-113333"/>
                          </a:stretch>
                        </a:blipFill>
                      </a:tcPr>
                    </a:tc>
                    <a:extLst>
                      <a:ext uri="{0D108BD9-81ED-4DB2-BD59-A6C34878D82A}">
                        <a16:rowId xmlns:a16="http://schemas.microsoft.com/office/drawing/2014/main" val="206654975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974" t="-406667" r="-103752" b="-13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406667" r="-363" b="-13333"/>
                          </a:stretch>
                        </a:blipFill>
                      </a:tcPr>
                    </a:tc>
                    <a:extLst>
                      <a:ext uri="{0D108BD9-81ED-4DB2-BD59-A6C34878D82A}">
                        <a16:rowId xmlns:a16="http://schemas.microsoft.com/office/drawing/2014/main" val="3928653322"/>
                      </a:ext>
                    </a:extLst>
                  </a:tr>
                </a:tbl>
              </a:graphicData>
            </a:graphic>
          </p:graphicFrame>
        </mc:Fallback>
      </mc:AlternateContent>
      <p:sp>
        <p:nvSpPr>
          <p:cNvPr id="6" name="TextBox 5">
            <a:extLst>
              <a:ext uri="{FF2B5EF4-FFF2-40B4-BE49-F238E27FC236}">
                <a16:creationId xmlns:a16="http://schemas.microsoft.com/office/drawing/2014/main" id="{CF3421F2-8E52-E1C0-6759-0134F0415D91}"/>
              </a:ext>
            </a:extLst>
          </p:cNvPr>
          <p:cNvSpPr txBox="1"/>
          <p:nvPr/>
        </p:nvSpPr>
        <p:spPr>
          <a:xfrm>
            <a:off x="232857" y="3255322"/>
            <a:ext cx="8579523" cy="1400383"/>
          </a:xfrm>
          <a:prstGeom prst="rect">
            <a:avLst/>
          </a:prstGeom>
          <a:noFill/>
        </p:spPr>
        <p:txBody>
          <a:bodyPr wrap="square">
            <a:spAutoFit/>
          </a:bodyPr>
          <a:lstStyle/>
          <a:p>
            <a:pPr>
              <a:spcBef>
                <a:spcPts val="1200"/>
              </a:spcBef>
              <a:spcAft>
                <a:spcPts val="600"/>
              </a:spcAft>
            </a:pPr>
            <a:r>
              <a:rPr lang="en-US" sz="1400" dirty="0"/>
              <a:t>With imperfect information, free-market exchange leads to a scenario where low-risk patients are paying more than the efficient insurance premium. Hence, they have incentives to exit the market, leaving high-risk patients only on the market. This is what economists call </a:t>
            </a:r>
            <a:r>
              <a:rPr lang="en-US" sz="1400" b="1" dirty="0"/>
              <a:t>adverse selection</a:t>
            </a:r>
            <a:endParaRPr lang="en-US" sz="1400" dirty="0"/>
          </a:p>
          <a:p>
            <a:pPr marL="285750" indent="-285750">
              <a:spcBef>
                <a:spcPts val="1200"/>
              </a:spcBef>
              <a:spcAft>
                <a:spcPts val="600"/>
              </a:spcAft>
              <a:buFont typeface="Arial" panose="020B0604020202020204" pitchFamily="34" charset="0"/>
              <a:buChar char="•"/>
            </a:pPr>
            <a:r>
              <a:rPr lang="en-US" sz="1400" b="1" dirty="0"/>
              <a:t>Adverse selection: </a:t>
            </a:r>
            <a:r>
              <a:rPr lang="en-US" sz="1400" dirty="0"/>
              <a:t>high-risk individuals are more likely to select insurance. If insurers cannot tell their true type, they will lose money if they offer insurance.  </a:t>
            </a:r>
          </a:p>
        </p:txBody>
      </p:sp>
    </p:spTree>
    <p:extLst>
      <p:ext uri="{BB962C8B-B14F-4D97-AF65-F5344CB8AC3E}">
        <p14:creationId xmlns:p14="http://schemas.microsoft.com/office/powerpoint/2010/main" val="617976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Risk Aversion and Risk Premiums</a:t>
            </a:r>
          </a:p>
        </p:txBody>
      </p:sp>
      <p:sp>
        <p:nvSpPr>
          <p:cNvPr id="7" name="TextBox 6">
            <a:extLst>
              <a:ext uri="{FF2B5EF4-FFF2-40B4-BE49-F238E27FC236}">
                <a16:creationId xmlns:a16="http://schemas.microsoft.com/office/drawing/2014/main" id="{4F06B4D5-32E6-7537-3380-E0DD9723F4BD}"/>
              </a:ext>
            </a:extLst>
          </p:cNvPr>
          <p:cNvSpPr txBox="1"/>
          <p:nvPr/>
        </p:nvSpPr>
        <p:spPr>
          <a:xfrm>
            <a:off x="98449" y="773665"/>
            <a:ext cx="8664551" cy="275460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Note: in general, we do not observe all low-risk patients exiting the market. People are </a:t>
            </a:r>
            <a:r>
              <a:rPr lang="en-US" sz="1400" b="1" dirty="0"/>
              <a:t>risk-averse. </a:t>
            </a:r>
          </a:p>
          <a:p>
            <a:pPr marL="285750" indent="-285750">
              <a:spcBef>
                <a:spcPts val="1200"/>
              </a:spcBef>
              <a:spcAft>
                <a:spcPts val="600"/>
              </a:spcAft>
              <a:buFont typeface="Arial" panose="020B0604020202020204" pitchFamily="34" charset="0"/>
              <a:buChar char="•"/>
            </a:pPr>
            <a:r>
              <a:rPr lang="en-US" sz="1400" dirty="0"/>
              <a:t>Risk-aversion reflects your tolerance to bear risks. Alternatively, your WTP to avoid them. </a:t>
            </a:r>
          </a:p>
          <a:p>
            <a:pPr marL="285750" indent="-285750">
              <a:spcBef>
                <a:spcPts val="1200"/>
              </a:spcBef>
              <a:spcAft>
                <a:spcPts val="600"/>
              </a:spcAft>
              <a:buFont typeface="Arial" panose="020B0604020202020204" pitchFamily="34" charset="0"/>
              <a:buChar char="•"/>
            </a:pPr>
            <a:r>
              <a:rPr lang="en-US" sz="1400" dirty="0"/>
              <a:t>Risk-averse individuals have high WTP to avoid risks. </a:t>
            </a:r>
          </a:p>
          <a:p>
            <a:pPr marL="285750" indent="-285750">
              <a:spcBef>
                <a:spcPts val="1200"/>
              </a:spcBef>
              <a:spcAft>
                <a:spcPts val="600"/>
              </a:spcAft>
              <a:buFont typeface="Arial" panose="020B0604020202020204" pitchFamily="34" charset="0"/>
              <a:buChar char="•"/>
            </a:pPr>
            <a:r>
              <a:rPr lang="en-US" sz="1400" b="1" dirty="0"/>
              <a:t>Risk premium </a:t>
            </a:r>
            <a:r>
              <a:rPr lang="en-US" sz="1400" dirty="0"/>
              <a:t>is the amount above the actuarily fair price that individuals pay in order to get insurance. </a:t>
            </a:r>
            <a:endParaRPr lang="en-US" sz="1400" b="1" dirty="0"/>
          </a:p>
          <a:p>
            <a:pPr marL="285750" indent="-285750">
              <a:spcBef>
                <a:spcPts val="1200"/>
              </a:spcBef>
              <a:spcAft>
                <a:spcPts val="600"/>
              </a:spcAft>
              <a:buFont typeface="Arial" panose="020B0604020202020204" pitchFamily="34" charset="0"/>
              <a:buChar char="•"/>
            </a:pPr>
            <a:r>
              <a:rPr lang="en-US" sz="1400" dirty="0"/>
              <a:t>So long risk premium is below individual’s max WTP for insurance, they will not exit the market. </a:t>
            </a:r>
          </a:p>
          <a:p>
            <a:pPr marL="285750" indent="-285750">
              <a:spcBef>
                <a:spcPts val="1200"/>
              </a:spcBef>
              <a:spcAft>
                <a:spcPts val="600"/>
              </a:spcAft>
              <a:buFont typeface="Arial" panose="020B0604020202020204" pitchFamily="34" charset="0"/>
              <a:buChar char="•"/>
            </a:pPr>
            <a:r>
              <a:rPr lang="en-US" sz="1400" dirty="0"/>
              <a:t>In our example: if low-risk patient’s max WTP for insurance is above 6, then they will remain in the market (although paying a higher price).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7F0EA18-9AE1-C57E-4CAD-64C4FD4AC993}"/>
                  </a:ext>
                </a:extLst>
              </p:cNvPr>
              <p:cNvGraphicFramePr>
                <a:graphicFrameLocks noGrp="1"/>
              </p:cNvGraphicFramePr>
              <p:nvPr>
                <p:extLst>
                  <p:ext uri="{D42A27DB-BD31-4B8C-83A1-F6EECF244321}">
                    <p14:modId xmlns:p14="http://schemas.microsoft.com/office/powerpoint/2010/main" val="3049635969"/>
                  </p:ext>
                </p:extLst>
              </p:nvPr>
            </p:nvGraphicFramePr>
            <p:xfrm>
              <a:off x="395119" y="3737375"/>
              <a:ext cx="8480761" cy="822960"/>
            </p:xfrm>
            <a:graphic>
              <a:graphicData uri="http://schemas.openxmlformats.org/drawingml/2006/table">
                <a:tbl>
                  <a:tblPr firstRow="1" bandRow="1">
                    <a:tableStyleId>{5C22544A-7EE6-4342-B048-85BDC9FD1C3A}</a:tableStyleId>
                  </a:tblPr>
                  <a:tblGrid>
                    <a:gridCol w="1876761">
                      <a:extLst>
                        <a:ext uri="{9D8B030D-6E8A-4147-A177-3AD203B41FA5}">
                          <a16:colId xmlns:a16="http://schemas.microsoft.com/office/drawing/2014/main" val="4237711651"/>
                        </a:ext>
                      </a:extLst>
                    </a:gridCol>
                    <a:gridCol w="3244850">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(Free-Market)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h</m:t>
                                </m:r>
                                <m:r>
                                  <a:rPr lang="en-US" sz="1200" b="0" i="1" smtClean="0">
                                    <a:latin typeface="Cambria Math" panose="02040503050406030204" pitchFamily="18" charset="0"/>
                                  </a:rPr>
                                  <m:t>=6</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h</m:t>
                                </m:r>
                                <m:r>
                                  <a:rPr lang="en-US" sz="1200" b="0" i="1" smtClean="0">
                                    <a:latin typeface="Cambria Math" panose="02040503050406030204" pitchFamily="18" charset="0"/>
                                  </a:rPr>
                                  <m:t>=6</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54975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𝑙</m:t>
                                    </m:r>
                                  </m:sub>
                                </m:sSub>
                                <m:r>
                                  <a:rPr lang="en-US" sz="1200" b="0" i="1" smtClean="0">
                                    <a:latin typeface="Cambria Math" panose="02040503050406030204" pitchFamily="18" charset="0"/>
                                  </a:rPr>
                                  <m:t>=3</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h</m:t>
                                    </m:r>
                                  </m:sub>
                                </m:sSub>
                                <m:r>
                                  <a:rPr lang="en-US" sz="1200" b="0" i="1" smtClean="0">
                                    <a:latin typeface="Cambria Math" panose="02040503050406030204" pitchFamily="18" charset="0"/>
                                  </a:rPr>
                                  <m:t>=9</m:t>
                                </m:r>
                              </m:oMath>
                            </m:oMathPara>
                          </a14:m>
                          <a:endParaRPr lang="en-US" sz="120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653322"/>
                      </a:ext>
                    </a:extLst>
                  </a:tr>
                </a:tbl>
              </a:graphicData>
            </a:graphic>
          </p:graphicFrame>
        </mc:Choice>
        <mc:Fallback xmlns="">
          <p:graphicFrame>
            <p:nvGraphicFramePr>
              <p:cNvPr id="4" name="Table 3">
                <a:extLst>
                  <a:ext uri="{FF2B5EF4-FFF2-40B4-BE49-F238E27FC236}">
                    <a16:creationId xmlns:a16="http://schemas.microsoft.com/office/drawing/2014/main" id="{97F0EA18-9AE1-C57E-4CAD-64C4FD4AC993}"/>
                  </a:ext>
                </a:extLst>
              </p:cNvPr>
              <p:cNvGraphicFramePr>
                <a:graphicFrameLocks noGrp="1"/>
              </p:cNvGraphicFramePr>
              <p:nvPr>
                <p:extLst>
                  <p:ext uri="{D42A27DB-BD31-4B8C-83A1-F6EECF244321}">
                    <p14:modId xmlns:p14="http://schemas.microsoft.com/office/powerpoint/2010/main" val="3049635969"/>
                  </p:ext>
                </p:extLst>
              </p:nvPr>
            </p:nvGraphicFramePr>
            <p:xfrm>
              <a:off x="395119" y="3737375"/>
              <a:ext cx="8480761" cy="822960"/>
            </p:xfrm>
            <a:graphic>
              <a:graphicData uri="http://schemas.openxmlformats.org/drawingml/2006/table">
                <a:tbl>
                  <a:tblPr firstRow="1" bandRow="1">
                    <a:tableStyleId>{5C22544A-7EE6-4342-B048-85BDC9FD1C3A}</a:tableStyleId>
                  </a:tblPr>
                  <a:tblGrid>
                    <a:gridCol w="1876761">
                      <a:extLst>
                        <a:ext uri="{9D8B030D-6E8A-4147-A177-3AD203B41FA5}">
                          <a16:colId xmlns:a16="http://schemas.microsoft.com/office/drawing/2014/main" val="4237711651"/>
                        </a:ext>
                      </a:extLst>
                    </a:gridCol>
                    <a:gridCol w="3244850">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Low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High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(Free-Market)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7974" t="-100000" r="-103940" b="-1108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2536" t="-100000" r="-362" b="-110870"/>
                          </a:stretch>
                        </a:blipFill>
                      </a:tcPr>
                    </a:tc>
                    <a:extLst>
                      <a:ext uri="{0D108BD9-81ED-4DB2-BD59-A6C34878D82A}">
                        <a16:rowId xmlns:a16="http://schemas.microsoft.com/office/drawing/2014/main" val="206654975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7974" t="-204444" r="-103940" b="-1333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2536" t="-204444" r="-362" b="-13333"/>
                          </a:stretch>
                        </a:blipFill>
                      </a:tcPr>
                    </a:tc>
                    <a:extLst>
                      <a:ext uri="{0D108BD9-81ED-4DB2-BD59-A6C34878D82A}">
                        <a16:rowId xmlns:a16="http://schemas.microsoft.com/office/drawing/2014/main" val="3928653322"/>
                      </a:ext>
                    </a:extLst>
                  </a:tr>
                </a:tbl>
              </a:graphicData>
            </a:graphic>
          </p:graphicFrame>
        </mc:Fallback>
      </mc:AlternateContent>
    </p:spTree>
    <p:extLst>
      <p:ext uri="{BB962C8B-B14F-4D97-AF65-F5344CB8AC3E}">
        <p14:creationId xmlns:p14="http://schemas.microsoft.com/office/powerpoint/2010/main" val="3650007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Final Remarks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715307"/>
            <a:ext cx="8803889"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model explains several forms of insurance, not only health insurance. </a:t>
            </a:r>
          </a:p>
          <a:p>
            <a:pPr marL="285750" indent="-285750">
              <a:spcBef>
                <a:spcPts val="1200"/>
              </a:spcBef>
              <a:spcAft>
                <a:spcPts val="600"/>
              </a:spcAft>
              <a:buFont typeface="Arial" panose="020B0604020202020204" pitchFamily="34" charset="0"/>
              <a:buChar char="•"/>
            </a:pPr>
            <a:r>
              <a:rPr lang="en-US" sz="1400" b="1" dirty="0"/>
              <a:t>Car Insurance: </a:t>
            </a:r>
            <a:r>
              <a:rPr lang="en-US" sz="1400" dirty="0"/>
              <a:t>two states of the world, one where you have a car accident and the other where you don’t. The premiums form the pool of money that covers the average cost of car repairs. </a:t>
            </a:r>
          </a:p>
          <a:p>
            <a:pPr marL="285750" indent="-285750">
              <a:spcBef>
                <a:spcPts val="1200"/>
              </a:spcBef>
              <a:spcAft>
                <a:spcPts val="600"/>
              </a:spcAft>
              <a:buFont typeface="Arial" panose="020B0604020202020204" pitchFamily="34" charset="0"/>
              <a:buChar char="•"/>
            </a:pPr>
            <a:r>
              <a:rPr lang="en-US" sz="1400" b="1" dirty="0"/>
              <a:t>Social Insurance: </a:t>
            </a:r>
            <a:r>
              <a:rPr lang="en-US" sz="1400" dirty="0"/>
              <a:t>two states of the world, one where you are low-income and the other where you are high-income. This is the motivation for welfare programs seen as an insurance contract. </a:t>
            </a:r>
          </a:p>
          <a:p>
            <a:pPr marL="742950" lvl="1" indent="-285750">
              <a:spcBef>
                <a:spcPts val="1200"/>
              </a:spcBef>
              <a:spcAft>
                <a:spcPts val="600"/>
              </a:spcAft>
              <a:buFont typeface="Arial" panose="020B0604020202020204" pitchFamily="34" charset="0"/>
              <a:buChar char="•"/>
            </a:pPr>
            <a:r>
              <a:rPr lang="en-US" sz="1400" dirty="0"/>
              <a:t>Instead of premiums, you pay contributions/taxes. </a:t>
            </a:r>
          </a:p>
          <a:p>
            <a:pPr marL="742950" lvl="1" indent="-285750">
              <a:spcBef>
                <a:spcPts val="1200"/>
              </a:spcBef>
              <a:spcAft>
                <a:spcPts val="600"/>
              </a:spcAft>
              <a:buFont typeface="Arial" panose="020B0604020202020204" pitchFamily="34" charset="0"/>
              <a:buChar char="•"/>
            </a:pPr>
            <a:r>
              <a:rPr lang="en-US" sz="1400" dirty="0"/>
              <a:t>The more generous the program (e.g. expansion of SNAP) the higher the premiums (taxes). </a:t>
            </a:r>
          </a:p>
          <a:p>
            <a:pPr marL="742950" lvl="1" indent="-285750">
              <a:spcBef>
                <a:spcPts val="1200"/>
              </a:spcBef>
              <a:spcAft>
                <a:spcPts val="600"/>
              </a:spcAft>
              <a:buFont typeface="Arial" panose="020B0604020202020204" pitchFamily="34" charset="0"/>
              <a:buChar char="•"/>
            </a:pPr>
            <a:r>
              <a:rPr lang="en-US" sz="1400" dirty="0"/>
              <a:t>Probability of getting sick here is the probability of being poor (i.e. the poverty rate). </a:t>
            </a:r>
          </a:p>
          <a:p>
            <a:pPr marL="742950" lvl="1" indent="-285750">
              <a:spcBef>
                <a:spcPts val="1200"/>
              </a:spcBef>
              <a:spcAft>
                <a:spcPts val="600"/>
              </a:spcAft>
              <a:buFont typeface="Arial" panose="020B0604020202020204" pitchFamily="34" charset="0"/>
              <a:buChar char="•"/>
            </a:pPr>
            <a:r>
              <a:rPr lang="en-US" sz="1400" dirty="0"/>
              <a:t>We can use this same framework to study the optimal generosity of welfare programs by calculating the premiums/taxes that make you indifferent between having (or not) a safety net. </a:t>
            </a:r>
          </a:p>
        </p:txBody>
      </p:sp>
    </p:spTree>
    <p:extLst>
      <p:ext uri="{BB962C8B-B14F-4D97-AF65-F5344CB8AC3E}">
        <p14:creationId xmlns:p14="http://schemas.microsoft.com/office/powerpoint/2010/main" val="271252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Health Care </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Gruber Ch 12 and 17.   </a:t>
            </a: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Healthcare and Insurance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Why do we need health insurance?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595613"/>
            <a:ext cx="5179309" cy="3831818"/>
          </a:xfrm>
          <a:prstGeom prst="rect">
            <a:avLst/>
          </a:prstGeom>
          <a:noFill/>
        </p:spPr>
        <p:txBody>
          <a:bodyPr wrap="square">
            <a:spAutoFit/>
          </a:bodyPr>
          <a:lstStyle/>
          <a:p>
            <a:pPr>
              <a:spcBef>
                <a:spcPts val="1200"/>
              </a:spcBef>
              <a:spcAft>
                <a:spcPts val="600"/>
              </a:spcAft>
            </a:pPr>
            <a:r>
              <a:rPr lang="en-US" sz="1400" dirty="0">
                <a:hlinkClick r:id="rId2"/>
              </a:rPr>
              <a:t>Getting sick is expensive! </a:t>
            </a:r>
            <a:endParaRPr lang="en-US" sz="1400" u="sng" dirty="0"/>
          </a:p>
          <a:p>
            <a:pPr marL="285750" indent="-285750">
              <a:spcBef>
                <a:spcPts val="1200"/>
              </a:spcBef>
              <a:spcAft>
                <a:spcPts val="600"/>
              </a:spcAft>
              <a:buFont typeface="Arial" panose="020B0604020202020204" pitchFamily="34" charset="0"/>
              <a:buChar char="•"/>
            </a:pPr>
            <a:r>
              <a:rPr lang="en-US" sz="1400" dirty="0"/>
              <a:t>The costs of some medical procedures are way larger than the annual income per capita in the US (</a:t>
            </a:r>
            <a:r>
              <a:rPr lang="en-US" sz="1400" dirty="0">
                <a:hlinkClick r:id="rId3"/>
              </a:rPr>
              <a:t>$35K</a:t>
            </a:r>
            <a:r>
              <a:rPr lang="en-US" sz="1400" dirty="0"/>
              <a:t>). </a:t>
            </a:r>
          </a:p>
          <a:p>
            <a:pPr marL="285750" indent="-285750">
              <a:spcBef>
                <a:spcPts val="1200"/>
              </a:spcBef>
              <a:spcAft>
                <a:spcPts val="600"/>
              </a:spcAft>
              <a:buFont typeface="Arial" panose="020B0604020202020204" pitchFamily="34" charset="0"/>
              <a:buChar char="•"/>
            </a:pPr>
            <a:r>
              <a:rPr lang="en-US" sz="1400" dirty="0"/>
              <a:t>So, if you require any of these procedures your </a:t>
            </a:r>
            <a:r>
              <a:rPr lang="en-US" sz="1400" u="sng" dirty="0"/>
              <a:t>yearly income</a:t>
            </a:r>
            <a:r>
              <a:rPr lang="en-US" sz="1400" dirty="0"/>
              <a:t> might not be large enough to afford them. </a:t>
            </a:r>
          </a:p>
          <a:p>
            <a:pPr marL="285750" indent="-285750">
              <a:spcBef>
                <a:spcPts val="1200"/>
              </a:spcBef>
              <a:spcAft>
                <a:spcPts val="600"/>
              </a:spcAft>
              <a:buFont typeface="Arial" panose="020B0604020202020204" pitchFamily="34" charset="0"/>
              <a:buChar char="•"/>
            </a:pPr>
            <a:r>
              <a:rPr lang="en-US" sz="1400" dirty="0"/>
              <a:t>More importantly, most of these medical procedures </a:t>
            </a:r>
            <a:r>
              <a:rPr lang="en-US" sz="1400" b="1" dirty="0"/>
              <a:t>are not chosen by individuals! </a:t>
            </a:r>
            <a:r>
              <a:rPr lang="en-US" sz="1400" dirty="0"/>
              <a:t>No one chooses their propensity for some conditions (e.g. diabetes, heart problems). </a:t>
            </a:r>
          </a:p>
          <a:p>
            <a:pPr marL="285750" indent="-285750">
              <a:spcBef>
                <a:spcPts val="1200"/>
              </a:spcBef>
              <a:spcAft>
                <a:spcPts val="600"/>
              </a:spcAft>
              <a:buFont typeface="Arial" panose="020B0604020202020204" pitchFamily="34" charset="0"/>
              <a:buChar char="•"/>
            </a:pPr>
            <a:r>
              <a:rPr lang="en-US" sz="1400" dirty="0"/>
              <a:t>Knowing that getting sick is expensive, what is </a:t>
            </a:r>
            <a:r>
              <a:rPr lang="en-US" sz="1400" u="sng" dirty="0"/>
              <a:t>the simplest thing </a:t>
            </a:r>
            <a:r>
              <a:rPr lang="en-US" sz="1400" dirty="0"/>
              <a:t>you could do to hedge (cover yourself) against the scenario where you require one of these surgeries? </a:t>
            </a:r>
          </a:p>
          <a:p>
            <a:pPr marL="285750" indent="-285750">
              <a:spcBef>
                <a:spcPts val="1200"/>
              </a:spcBef>
              <a:spcAft>
                <a:spcPts val="600"/>
              </a:spcAft>
              <a:buFont typeface="Arial" panose="020B0604020202020204" pitchFamily="34" charset="0"/>
              <a:buChar char="•"/>
            </a:pPr>
            <a:r>
              <a:rPr lang="en-US" sz="1400" dirty="0"/>
              <a:t>Save some money in case you need it! </a:t>
            </a:r>
          </a:p>
        </p:txBody>
      </p:sp>
      <p:graphicFrame>
        <p:nvGraphicFramePr>
          <p:cNvPr id="2" name="Chart 1">
            <a:extLst>
              <a:ext uri="{FF2B5EF4-FFF2-40B4-BE49-F238E27FC236}">
                <a16:creationId xmlns:a16="http://schemas.microsoft.com/office/drawing/2014/main" id="{47EA0D1D-9141-BBF2-6388-7576B55FE22E}"/>
              </a:ext>
            </a:extLst>
          </p:cNvPr>
          <p:cNvGraphicFramePr>
            <a:graphicFrameLocks/>
          </p:cNvGraphicFramePr>
          <p:nvPr>
            <p:extLst>
              <p:ext uri="{D42A27DB-BD31-4B8C-83A1-F6EECF244321}">
                <p14:modId xmlns:p14="http://schemas.microsoft.com/office/powerpoint/2010/main" val="1031840742"/>
              </p:ext>
            </p:extLst>
          </p:nvPr>
        </p:nvGraphicFramePr>
        <p:xfrm>
          <a:off x="5235787" y="595613"/>
          <a:ext cx="3833705" cy="397400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BCCCB112-D660-32EB-4AC6-A679D71F1A28}"/>
              </a:ext>
            </a:extLst>
          </p:cNvPr>
          <p:cNvSpPr txBox="1"/>
          <p:nvPr/>
        </p:nvSpPr>
        <p:spPr>
          <a:xfrm>
            <a:off x="4463628" y="4548760"/>
            <a:ext cx="5350932" cy="230832"/>
          </a:xfrm>
          <a:prstGeom prst="rect">
            <a:avLst/>
          </a:prstGeom>
          <a:noFill/>
        </p:spPr>
        <p:txBody>
          <a:bodyPr wrap="square">
            <a:spAutoFit/>
          </a:bodyPr>
          <a:lstStyle/>
          <a:p>
            <a:r>
              <a:rPr lang="en-US" sz="900" dirty="0"/>
              <a:t>Source: </a:t>
            </a:r>
            <a:r>
              <a:rPr lang="en-US" sz="900" dirty="0">
                <a:hlinkClick r:id="rId5"/>
              </a:rPr>
              <a:t>https://www.talktomira.com/post/how-much-does-surgery-cost-without-insurance</a:t>
            </a:r>
            <a:r>
              <a:rPr lang="en-US" sz="900" dirty="0"/>
              <a:t> </a:t>
            </a:r>
          </a:p>
        </p:txBody>
      </p:sp>
    </p:spTree>
    <p:extLst>
      <p:ext uri="{BB962C8B-B14F-4D97-AF65-F5344CB8AC3E}">
        <p14:creationId xmlns:p14="http://schemas.microsoft.com/office/powerpoint/2010/main" val="26412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Quick Recap of Demand Theory</a:t>
            </a:r>
          </a:p>
        </p:txBody>
      </p:sp>
      <p:grpSp>
        <p:nvGrpSpPr>
          <p:cNvPr id="4" name="Group 3">
            <a:extLst>
              <a:ext uri="{FF2B5EF4-FFF2-40B4-BE49-F238E27FC236}">
                <a16:creationId xmlns:a16="http://schemas.microsoft.com/office/drawing/2014/main" id="{34EC8CFA-AB2A-3E94-0CAA-3C892CFC84FC}"/>
              </a:ext>
            </a:extLst>
          </p:cNvPr>
          <p:cNvGrpSpPr/>
          <p:nvPr/>
        </p:nvGrpSpPr>
        <p:grpSpPr>
          <a:xfrm>
            <a:off x="0" y="986311"/>
            <a:ext cx="5396237" cy="3444557"/>
            <a:chOff x="207494" y="622906"/>
            <a:chExt cx="6219335" cy="3969962"/>
          </a:xfrm>
        </p:grpSpPr>
        <p:grpSp>
          <p:nvGrpSpPr>
            <p:cNvPr id="5" name="Group 4">
              <a:extLst>
                <a:ext uri="{FF2B5EF4-FFF2-40B4-BE49-F238E27FC236}">
                  <a16:creationId xmlns:a16="http://schemas.microsoft.com/office/drawing/2014/main" id="{BE1DEEDF-CBBB-B6DC-ECFA-DE0FBC09D23D}"/>
                </a:ext>
              </a:extLst>
            </p:cNvPr>
            <p:cNvGrpSpPr/>
            <p:nvPr/>
          </p:nvGrpSpPr>
          <p:grpSpPr>
            <a:xfrm>
              <a:off x="207494" y="622906"/>
              <a:ext cx="6219335" cy="3744802"/>
              <a:chOff x="207494" y="622906"/>
              <a:chExt cx="6219335" cy="3744802"/>
            </a:xfrm>
          </p:grpSpPr>
          <p:sp>
            <p:nvSpPr>
              <p:cNvPr id="13" name="Rectangle 12">
                <a:extLst>
                  <a:ext uri="{FF2B5EF4-FFF2-40B4-BE49-F238E27FC236}">
                    <a16:creationId xmlns:a16="http://schemas.microsoft.com/office/drawing/2014/main" id="{008BF460-2FCA-67AB-43FC-EA8FD82A4307}"/>
                  </a:ext>
                </a:extLst>
              </p:cNvPr>
              <p:cNvSpPr/>
              <p:nvPr/>
            </p:nvSpPr>
            <p:spPr>
              <a:xfrm>
                <a:off x="881438" y="2059802"/>
                <a:ext cx="447943" cy="962213"/>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14" name="Rectangle 13">
                <a:extLst>
                  <a:ext uri="{FF2B5EF4-FFF2-40B4-BE49-F238E27FC236}">
                    <a16:creationId xmlns:a16="http://schemas.microsoft.com/office/drawing/2014/main" id="{C204D44F-C3E5-85A1-F226-38489E10A24E}"/>
                  </a:ext>
                </a:extLst>
              </p:cNvPr>
              <p:cNvSpPr/>
              <p:nvPr/>
            </p:nvSpPr>
            <p:spPr>
              <a:xfrm>
                <a:off x="1349249" y="2443253"/>
                <a:ext cx="398236" cy="581362"/>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cxnSp>
            <p:nvCxnSpPr>
              <p:cNvPr id="15" name="Straight Connector 14">
                <a:extLst>
                  <a:ext uri="{FF2B5EF4-FFF2-40B4-BE49-F238E27FC236}">
                    <a16:creationId xmlns:a16="http://schemas.microsoft.com/office/drawing/2014/main" id="{E8E7FDBA-A10D-F6CB-5048-C82AB6BC1BA9}"/>
                  </a:ext>
                </a:extLst>
              </p:cNvPr>
              <p:cNvCxnSpPr>
                <a:cxnSpLocks/>
              </p:cNvCxnSpPr>
              <p:nvPr/>
            </p:nvCxnSpPr>
            <p:spPr>
              <a:xfrm flipH="1">
                <a:off x="836132" y="2688117"/>
                <a:ext cx="131365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A779570-CE4F-CEC2-2EF9-E4550F55B8DB}"/>
                  </a:ext>
                </a:extLst>
              </p:cNvPr>
              <p:cNvCxnSpPr>
                <a:cxnSpLocks/>
              </p:cNvCxnSpPr>
              <p:nvPr/>
            </p:nvCxnSpPr>
            <p:spPr>
              <a:xfrm flipV="1">
                <a:off x="2184682" y="2691243"/>
                <a:ext cx="0" cy="161491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6F650B5-065D-054A-01B7-967F74190BF4}"/>
                  </a:ext>
                </a:extLst>
              </p:cNvPr>
              <p:cNvCxnSpPr>
                <a:cxnSpLocks/>
              </p:cNvCxnSpPr>
              <p:nvPr/>
            </p:nvCxnSpPr>
            <p:spPr>
              <a:xfrm flipV="1">
                <a:off x="1763268"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DDEAB16-F383-F242-7033-9E549FA2A675}"/>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1F5F70C-272E-C950-21D4-3B1EA30E144D}"/>
                      </a:ext>
                    </a:extLst>
                  </p:cNvPr>
                  <p:cNvSpPr txBox="1"/>
                  <p:nvPr/>
                </p:nvSpPr>
                <p:spPr>
                  <a:xfrm>
                    <a:off x="677586" y="901538"/>
                    <a:ext cx="253912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𝑃</m:t>
                          </m:r>
                          <m:d>
                            <m:dPr>
                              <m:ctrlPr>
                                <a:rPr lang="en-US" sz="1000" b="0" i="1" smtClean="0">
                                  <a:latin typeface="Cambria Math" panose="02040503050406030204" pitchFamily="18" charset="0"/>
                                  <a:cs typeface="Times New Roman" panose="02020603050405020304" pitchFamily="18" charset="0"/>
                                </a:rPr>
                              </m:ctrlPr>
                            </m:dPr>
                            <m:e>
                              <m:r>
                                <a:rPr lang="en-US" sz="1000" b="0" i="1" smtClean="0">
                                  <a:latin typeface="Cambria Math" panose="02040503050406030204" pitchFamily="18" charset="0"/>
                                  <a:cs typeface="Times New Roman" panose="02020603050405020304" pitchFamily="18" charset="0"/>
                                </a:rPr>
                                <m:t>𝑄</m:t>
                              </m:r>
                            </m:e>
                          </m:d>
                          <m:r>
                            <a:rPr lang="en-US" sz="1000" b="0" i="1" smtClean="0">
                              <a:latin typeface="Cambria Math" panose="02040503050406030204" pitchFamily="18" charset="0"/>
                              <a:cs typeface="Times New Roman" panose="02020603050405020304" pitchFamily="18" charset="0"/>
                            </a:rPr>
                            <m:t>=10 −2</m:t>
                          </m:r>
                          <m:r>
                            <a:rPr lang="en-US" sz="1000" b="0" i="1" smtClean="0">
                              <a:latin typeface="Cambria Math" panose="02040503050406030204" pitchFamily="18" charset="0"/>
                              <a:cs typeface="Times New Roman" panose="02020603050405020304" pitchFamily="18" charset="0"/>
                            </a:rPr>
                            <m:t>𝑄</m:t>
                          </m:r>
                        </m:oMath>
                      </m:oMathPara>
                    </a14:m>
                    <a:endParaRPr lang="en-US" sz="1000" dirty="0"/>
                  </a:p>
                </p:txBody>
              </p:sp>
            </mc:Choice>
            <mc:Fallback xmlns="">
              <p:sp>
                <p:nvSpPr>
                  <p:cNvPr id="19" name="TextBox 18">
                    <a:extLst>
                      <a:ext uri="{FF2B5EF4-FFF2-40B4-BE49-F238E27FC236}">
                        <a16:creationId xmlns:a16="http://schemas.microsoft.com/office/drawing/2014/main" id="{E1F5F70C-272E-C950-21D4-3B1EA30E144D}"/>
                      </a:ext>
                    </a:extLst>
                  </p:cNvPr>
                  <p:cNvSpPr txBox="1">
                    <a:spLocks noRot="1" noChangeAspect="1" noMove="1" noResize="1" noEditPoints="1" noAdjustHandles="1" noChangeArrowheads="1" noChangeShapeType="1" noTextEdit="1"/>
                  </p:cNvSpPr>
                  <p:nvPr/>
                </p:nvSpPr>
                <p:spPr>
                  <a:xfrm>
                    <a:off x="677586" y="901538"/>
                    <a:ext cx="2539122" cy="246221"/>
                  </a:xfrm>
                  <a:prstGeom prst="rect">
                    <a:avLst/>
                  </a:prstGeom>
                  <a:blipFill>
                    <a:blip r:embed="rId2"/>
                    <a:stretch>
                      <a:fillRect b="-51852"/>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DDE07A3-96A3-5F08-DD8F-AAD6E7D9DE1A}"/>
                  </a:ext>
                </a:extLst>
              </p:cNvPr>
              <p:cNvGrpSpPr/>
              <p:nvPr/>
            </p:nvGrpSpPr>
            <p:grpSpPr>
              <a:xfrm>
                <a:off x="207494" y="622906"/>
                <a:ext cx="6219335" cy="3744802"/>
                <a:chOff x="207494" y="622906"/>
                <a:chExt cx="6219335" cy="3744802"/>
              </a:xfrm>
            </p:grpSpPr>
            <p:grpSp>
              <p:nvGrpSpPr>
                <p:cNvPr id="34" name="Group 33">
                  <a:extLst>
                    <a:ext uri="{FF2B5EF4-FFF2-40B4-BE49-F238E27FC236}">
                      <a16:creationId xmlns:a16="http://schemas.microsoft.com/office/drawing/2014/main" id="{E43B4977-151B-1C58-F728-623DBF7F6113}"/>
                    </a:ext>
                  </a:extLst>
                </p:cNvPr>
                <p:cNvGrpSpPr/>
                <p:nvPr/>
              </p:nvGrpSpPr>
              <p:grpSpPr>
                <a:xfrm>
                  <a:off x="836132" y="692291"/>
                  <a:ext cx="4952051" cy="3613864"/>
                  <a:chOff x="4873502" y="1766761"/>
                  <a:chExt cx="3502129" cy="2555753"/>
                </a:xfrm>
              </p:grpSpPr>
              <p:cxnSp>
                <p:nvCxnSpPr>
                  <p:cNvPr id="37" name="Straight Arrow Connector 36">
                    <a:extLst>
                      <a:ext uri="{FF2B5EF4-FFF2-40B4-BE49-F238E27FC236}">
                        <a16:creationId xmlns:a16="http://schemas.microsoft.com/office/drawing/2014/main" id="{4F5130E5-58C9-1618-48B1-1093F4000F3C}"/>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4FA1702-BA21-ACC3-2BEB-26C23475246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6DD9C83-4337-BC54-373D-E155AF95E6E9}"/>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0" name="Ink 39">
                        <a:extLst>
                          <a:ext uri="{FF2B5EF4-FFF2-40B4-BE49-F238E27FC236}">
                            <a16:creationId xmlns:a16="http://schemas.microsoft.com/office/drawing/2014/main" id="{95A6F58C-0F84-FCBE-C9F6-B5669BE0D045}"/>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F125BD8-F4BA-9516-60A6-65FADFD5BFB7}"/>
                        </a:ext>
                      </a:extLst>
                    </p:cNvPr>
                    <p:cNvSpPr txBox="1"/>
                    <p:nvPr/>
                  </p:nvSpPr>
                  <p:spPr>
                    <a:xfrm>
                      <a:off x="207494" y="622906"/>
                      <a:ext cx="99615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𝑃</m:t>
                            </m:r>
                          </m:oMath>
                        </m:oMathPara>
                      </a14:m>
                      <a:endParaRPr lang="en-US" sz="1000" dirty="0"/>
                    </a:p>
                  </p:txBody>
                </p:sp>
              </mc:Choice>
              <mc:Fallback xmlns="">
                <p:sp>
                  <p:nvSpPr>
                    <p:cNvPr id="35" name="TextBox 34">
                      <a:extLst>
                        <a:ext uri="{FF2B5EF4-FFF2-40B4-BE49-F238E27FC236}">
                          <a16:creationId xmlns:a16="http://schemas.microsoft.com/office/drawing/2014/main" id="{4F125BD8-F4BA-9516-60A6-65FADFD5BFB7}"/>
                        </a:ext>
                      </a:extLst>
                    </p:cNvPr>
                    <p:cNvSpPr txBox="1">
                      <a:spLocks noRot="1" noChangeAspect="1" noMove="1" noResize="1" noEditPoints="1" noAdjustHandles="1" noChangeArrowheads="1" noChangeShapeType="1" noTextEdit="1"/>
                    </p:cNvSpPr>
                    <p:nvPr/>
                  </p:nvSpPr>
                  <p:spPr>
                    <a:xfrm>
                      <a:off x="207494" y="622906"/>
                      <a:ext cx="996156" cy="246221"/>
                    </a:xfrm>
                    <a:prstGeom prst="rect">
                      <a:avLst/>
                    </a:prstGeom>
                    <a:blipFill>
                      <a:blip r:embed="rId5"/>
                      <a:stretch>
                        <a:fillRect b="-29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9E07C9C-390C-9D44-300A-B649C9B648CA}"/>
                        </a:ext>
                      </a:extLst>
                    </p:cNvPr>
                    <p:cNvSpPr txBox="1"/>
                    <p:nvPr/>
                  </p:nvSpPr>
                  <p:spPr>
                    <a:xfrm>
                      <a:off x="5430673" y="4121487"/>
                      <a:ext cx="99615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𝑄</m:t>
                            </m:r>
                          </m:oMath>
                        </m:oMathPara>
                      </a14:m>
                      <a:endParaRPr lang="en-US" sz="1000" dirty="0"/>
                    </a:p>
                  </p:txBody>
                </p:sp>
              </mc:Choice>
              <mc:Fallback xmlns="">
                <p:sp>
                  <p:nvSpPr>
                    <p:cNvPr id="36" name="TextBox 35">
                      <a:extLst>
                        <a:ext uri="{FF2B5EF4-FFF2-40B4-BE49-F238E27FC236}">
                          <a16:creationId xmlns:a16="http://schemas.microsoft.com/office/drawing/2014/main" id="{69E07C9C-390C-9D44-300A-B649C9B648CA}"/>
                        </a:ext>
                      </a:extLst>
                    </p:cNvPr>
                    <p:cNvSpPr txBox="1">
                      <a:spLocks noRot="1" noChangeAspect="1" noMove="1" noResize="1" noEditPoints="1" noAdjustHandles="1" noChangeArrowheads="1" noChangeShapeType="1" noTextEdit="1"/>
                    </p:cNvSpPr>
                    <p:nvPr/>
                  </p:nvSpPr>
                  <p:spPr>
                    <a:xfrm>
                      <a:off x="5430673" y="4121487"/>
                      <a:ext cx="996156" cy="246221"/>
                    </a:xfrm>
                    <a:prstGeom prst="rect">
                      <a:avLst/>
                    </a:prstGeom>
                    <a:blipFill>
                      <a:blip r:embed="rId6"/>
                      <a:stretch>
                        <a:fillRect b="-51852"/>
                      </a:stretch>
                    </a:blipFill>
                  </p:spPr>
                  <p:txBody>
                    <a:bodyPr/>
                    <a:lstStyle/>
                    <a:p>
                      <a:r>
                        <a:rPr lang="en-US">
                          <a:noFill/>
                        </a:rPr>
                        <a:t> </a:t>
                      </a:r>
                    </a:p>
                  </p:txBody>
                </p:sp>
              </mc:Fallback>
            </mc:AlternateContent>
          </p:grpSp>
          <p:cxnSp>
            <p:nvCxnSpPr>
              <p:cNvPr id="21" name="Straight Connector 20">
                <a:extLst>
                  <a:ext uri="{FF2B5EF4-FFF2-40B4-BE49-F238E27FC236}">
                    <a16:creationId xmlns:a16="http://schemas.microsoft.com/office/drawing/2014/main" id="{9124D09D-B594-A853-727D-4ED5EA769F9C}"/>
                  </a:ext>
                </a:extLst>
              </p:cNvPr>
              <p:cNvCxnSpPr>
                <a:cxnSpLocks/>
              </p:cNvCxnSpPr>
              <p:nvPr/>
            </p:nvCxnSpPr>
            <p:spPr>
              <a:xfrm flipV="1">
                <a:off x="2568071" y="3005076"/>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A2C451E-07F3-ACB8-04EB-A3512AEBDBAD}"/>
                      </a:ext>
                    </a:extLst>
                  </p:cNvPr>
                  <p:cNvSpPr txBox="1"/>
                  <p:nvPr/>
                </p:nvSpPr>
                <p:spPr>
                  <a:xfrm>
                    <a:off x="1734480" y="2084744"/>
                    <a:ext cx="1566542" cy="37457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000" i="1" smtClean="0">
                              <a:latin typeface="Cambria Math" panose="02040503050406030204" pitchFamily="18" charset="0"/>
                            </a:rPr>
                            <m:t>𝑀𝐵</m:t>
                          </m:r>
                          <m:d>
                            <m:dPr>
                              <m:ctrlPr>
                                <a:rPr lang="en-US" sz="1000" i="1">
                                  <a:latin typeface="Cambria Math" panose="02040503050406030204" pitchFamily="18" charset="0"/>
                                </a:rPr>
                              </m:ctrlPr>
                            </m:dPr>
                            <m:e>
                              <m:r>
                                <a:rPr lang="en-US" sz="1000" b="0" i="1" smtClean="0">
                                  <a:latin typeface="Cambria Math" panose="02040503050406030204" pitchFamily="18" charset="0"/>
                                </a:rPr>
                                <m:t>2</m:t>
                              </m:r>
                            </m:e>
                          </m:d>
                          <m:r>
                            <a:rPr lang="en-US" sz="1000" i="1">
                              <a:latin typeface="Cambria Math" panose="02040503050406030204" pitchFamily="18" charset="0"/>
                            </a:rPr>
                            <m:t>=</m:t>
                          </m:r>
                          <m:r>
                            <a:rPr lang="en-US" sz="1000" b="0" i="1" smtClean="0">
                              <a:latin typeface="Cambria Math" panose="02040503050406030204" pitchFamily="18" charset="0"/>
                            </a:rPr>
                            <m:t>4</m:t>
                          </m:r>
                        </m:oMath>
                      </m:oMathPara>
                    </a14:m>
                    <a:endParaRPr lang="en-US" sz="1000" dirty="0"/>
                  </a:p>
                </p:txBody>
              </p:sp>
            </mc:Choice>
            <mc:Fallback xmlns="">
              <p:sp>
                <p:nvSpPr>
                  <p:cNvPr id="22" name="TextBox 21">
                    <a:extLst>
                      <a:ext uri="{FF2B5EF4-FFF2-40B4-BE49-F238E27FC236}">
                        <a16:creationId xmlns:a16="http://schemas.microsoft.com/office/drawing/2014/main" id="{CA2C451E-07F3-ACB8-04EB-A3512AEBDBAD}"/>
                      </a:ext>
                    </a:extLst>
                  </p:cNvPr>
                  <p:cNvSpPr txBox="1">
                    <a:spLocks noRot="1" noChangeAspect="1" noMove="1" noResize="1" noEditPoints="1" noAdjustHandles="1" noChangeArrowheads="1" noChangeShapeType="1" noTextEdit="1"/>
                  </p:cNvSpPr>
                  <p:nvPr/>
                </p:nvSpPr>
                <p:spPr>
                  <a:xfrm>
                    <a:off x="1734480" y="2084744"/>
                    <a:ext cx="1566542" cy="37457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BFDFB73-CCD2-3ECF-4542-9952F4334170}"/>
                      </a:ext>
                    </a:extLst>
                  </p:cNvPr>
                  <p:cNvSpPr txBox="1"/>
                  <p:nvPr/>
                </p:nvSpPr>
                <p:spPr>
                  <a:xfrm>
                    <a:off x="2462059" y="2712060"/>
                    <a:ext cx="1363319" cy="3745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𝑀𝐵</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4</m:t>
                              </m:r>
                            </m:e>
                          </m:d>
                          <m:r>
                            <a:rPr lang="en-US" sz="1000" b="0" i="1" smtClean="0">
                              <a:latin typeface="Cambria Math" panose="02040503050406030204" pitchFamily="18" charset="0"/>
                            </a:rPr>
                            <m:t>=0 </m:t>
                          </m:r>
                        </m:oMath>
                      </m:oMathPara>
                    </a14:m>
                    <a:endParaRPr lang="en-US" sz="1000" dirty="0"/>
                  </a:p>
                </p:txBody>
              </p:sp>
            </mc:Choice>
            <mc:Fallback xmlns="">
              <p:sp>
                <p:nvSpPr>
                  <p:cNvPr id="23" name="TextBox 22">
                    <a:extLst>
                      <a:ext uri="{FF2B5EF4-FFF2-40B4-BE49-F238E27FC236}">
                        <a16:creationId xmlns:a16="http://schemas.microsoft.com/office/drawing/2014/main" id="{3BFDFB73-CCD2-3ECF-4542-9952F4334170}"/>
                      </a:ext>
                    </a:extLst>
                  </p:cNvPr>
                  <p:cNvSpPr txBox="1">
                    <a:spLocks noRot="1" noChangeAspect="1" noMove="1" noResize="1" noEditPoints="1" noAdjustHandles="1" noChangeArrowheads="1" noChangeShapeType="1" noTextEdit="1"/>
                  </p:cNvSpPr>
                  <p:nvPr/>
                </p:nvSpPr>
                <p:spPr>
                  <a:xfrm>
                    <a:off x="2462059" y="2712060"/>
                    <a:ext cx="1363319" cy="374574"/>
                  </a:xfrm>
                  <a:prstGeom prst="rect">
                    <a:avLst/>
                  </a:prstGeom>
                  <a:blipFill>
                    <a:blip r:embed="rId8"/>
                    <a:stretch>
                      <a:fillRect/>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31BA1639-BA41-44CF-20FD-675D8848BBF3}"/>
                  </a:ext>
                </a:extLst>
              </p:cNvPr>
              <p:cNvCxnSpPr>
                <a:cxnSpLocks/>
              </p:cNvCxnSpPr>
              <p:nvPr/>
            </p:nvCxnSpPr>
            <p:spPr>
              <a:xfrm flipV="1">
                <a:off x="1341855" y="1992557"/>
                <a:ext cx="0" cy="23378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1335589-10CC-B902-B448-760C11FA4AD0}"/>
                  </a:ext>
                </a:extLst>
              </p:cNvPr>
              <p:cNvCxnSpPr>
                <a:cxnSpLocks/>
              </p:cNvCxnSpPr>
              <p:nvPr/>
            </p:nvCxnSpPr>
            <p:spPr>
              <a:xfrm flipH="1">
                <a:off x="863634" y="205980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7B121EF-60BE-A81A-7E3F-F99262559D73}"/>
                      </a:ext>
                    </a:extLst>
                  </p:cNvPr>
                  <p:cNvSpPr txBox="1"/>
                  <p:nvPr/>
                </p:nvSpPr>
                <p:spPr>
                  <a:xfrm>
                    <a:off x="1241932" y="1681650"/>
                    <a:ext cx="1549277" cy="37457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000" b="0" i="1" smtClean="0">
                              <a:latin typeface="Cambria Math" panose="02040503050406030204" pitchFamily="18" charset="0"/>
                            </a:rPr>
                            <m:t>𝑀𝐵</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1</m:t>
                              </m:r>
                            </m:e>
                          </m:d>
                          <m:r>
                            <a:rPr lang="en-US" sz="1000" b="0" i="1" smtClean="0">
                              <a:latin typeface="Cambria Math" panose="02040503050406030204" pitchFamily="18" charset="0"/>
                            </a:rPr>
                            <m:t>=6</m:t>
                          </m:r>
                        </m:oMath>
                      </m:oMathPara>
                    </a14:m>
                    <a:endParaRPr lang="en-US" sz="1000" dirty="0"/>
                  </a:p>
                </p:txBody>
              </p:sp>
            </mc:Choice>
            <mc:Fallback xmlns="">
              <p:sp>
                <p:nvSpPr>
                  <p:cNvPr id="26" name="TextBox 25">
                    <a:extLst>
                      <a:ext uri="{FF2B5EF4-FFF2-40B4-BE49-F238E27FC236}">
                        <a16:creationId xmlns:a16="http://schemas.microsoft.com/office/drawing/2014/main" id="{97B121EF-60BE-A81A-7E3F-F99262559D73}"/>
                      </a:ext>
                    </a:extLst>
                  </p:cNvPr>
                  <p:cNvSpPr txBox="1">
                    <a:spLocks noRot="1" noChangeAspect="1" noMove="1" noResize="1" noEditPoints="1" noAdjustHandles="1" noChangeArrowheads="1" noChangeShapeType="1" noTextEdit="1"/>
                  </p:cNvSpPr>
                  <p:nvPr/>
                </p:nvSpPr>
                <p:spPr>
                  <a:xfrm>
                    <a:off x="1241932" y="1681650"/>
                    <a:ext cx="1549277" cy="374574"/>
                  </a:xfrm>
                  <a:prstGeom prst="rect">
                    <a:avLst/>
                  </a:prstGeom>
                  <a:blipFill>
                    <a:blip r:embed="rId9"/>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A7BACA98-B606-B853-FF2F-289D26E01B66}"/>
                  </a:ext>
                </a:extLst>
              </p:cNvPr>
              <p:cNvSpPr/>
              <p:nvPr/>
            </p:nvSpPr>
            <p:spPr>
              <a:xfrm>
                <a:off x="1285723" y="198327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8" name="Rectangle 27">
                <a:extLst>
                  <a:ext uri="{FF2B5EF4-FFF2-40B4-BE49-F238E27FC236}">
                    <a16:creationId xmlns:a16="http://schemas.microsoft.com/office/drawing/2014/main" id="{B4753048-3760-3F5C-BEC0-0BC6E71479EA}"/>
                  </a:ext>
                </a:extLst>
              </p:cNvPr>
              <p:cNvSpPr/>
              <p:nvPr/>
            </p:nvSpPr>
            <p:spPr>
              <a:xfrm>
                <a:off x="1763268" y="2705978"/>
                <a:ext cx="414019" cy="29432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cxnSp>
            <p:nvCxnSpPr>
              <p:cNvPr id="29" name="Straight Connector 28">
                <a:extLst>
                  <a:ext uri="{FF2B5EF4-FFF2-40B4-BE49-F238E27FC236}">
                    <a16:creationId xmlns:a16="http://schemas.microsoft.com/office/drawing/2014/main" id="{60F40DBD-17C9-638B-A5A6-9DCE9BA85237}"/>
                  </a:ext>
                </a:extLst>
              </p:cNvPr>
              <p:cNvCxnSpPr>
                <a:cxnSpLocks/>
              </p:cNvCxnSpPr>
              <p:nvPr/>
            </p:nvCxnSpPr>
            <p:spPr>
              <a:xfrm flipH="1">
                <a:off x="883706" y="3023315"/>
                <a:ext cx="168473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276B29E6-E578-6E37-83C5-0ADE4DEED5BE}"/>
                  </a:ext>
                </a:extLst>
              </p:cNvPr>
              <p:cNvSpPr/>
              <p:nvPr/>
            </p:nvSpPr>
            <p:spPr>
              <a:xfrm>
                <a:off x="2512801" y="297949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31" name="Oval 30">
                <a:extLst>
                  <a:ext uri="{FF2B5EF4-FFF2-40B4-BE49-F238E27FC236}">
                    <a16:creationId xmlns:a16="http://schemas.microsoft.com/office/drawing/2014/main" id="{1C9843A1-A47E-274E-9677-EE6BD11BC9A9}"/>
                  </a:ext>
                </a:extLst>
              </p:cNvPr>
              <p:cNvSpPr/>
              <p:nvPr/>
            </p:nvSpPr>
            <p:spPr>
              <a:xfrm>
                <a:off x="1734480" y="2362184"/>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32" name="Oval 31">
                <a:extLst>
                  <a:ext uri="{FF2B5EF4-FFF2-40B4-BE49-F238E27FC236}">
                    <a16:creationId xmlns:a16="http://schemas.microsoft.com/office/drawing/2014/main" id="{362B46DF-8B80-572B-DCF6-6F5CAF7AD83C}"/>
                  </a:ext>
                </a:extLst>
              </p:cNvPr>
              <p:cNvSpPr/>
              <p:nvPr/>
            </p:nvSpPr>
            <p:spPr>
              <a:xfrm>
                <a:off x="2104632" y="264050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5C6C7C4-554F-732F-4805-D52FC60DEE0E}"/>
                      </a:ext>
                    </a:extLst>
                  </p:cNvPr>
                  <p:cNvSpPr txBox="1"/>
                  <p:nvPr/>
                </p:nvSpPr>
                <p:spPr>
                  <a:xfrm>
                    <a:off x="2016572" y="2409677"/>
                    <a:ext cx="1475218" cy="3745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𝑀𝐵</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3</m:t>
                              </m:r>
                            </m:e>
                          </m:d>
                          <m:r>
                            <a:rPr lang="en-US" sz="1000" b="0" i="1" smtClean="0">
                              <a:latin typeface="Cambria Math" panose="02040503050406030204" pitchFamily="18" charset="0"/>
                            </a:rPr>
                            <m:t>=2</m:t>
                          </m:r>
                        </m:oMath>
                      </m:oMathPara>
                    </a14:m>
                    <a:endParaRPr lang="en-US" sz="1000" dirty="0"/>
                  </a:p>
                </p:txBody>
              </p:sp>
            </mc:Choice>
            <mc:Fallback xmlns="">
              <p:sp>
                <p:nvSpPr>
                  <p:cNvPr id="33" name="TextBox 32">
                    <a:extLst>
                      <a:ext uri="{FF2B5EF4-FFF2-40B4-BE49-F238E27FC236}">
                        <a16:creationId xmlns:a16="http://schemas.microsoft.com/office/drawing/2014/main" id="{D5C6C7C4-554F-732F-4805-D52FC60DEE0E}"/>
                      </a:ext>
                    </a:extLst>
                  </p:cNvPr>
                  <p:cNvSpPr txBox="1">
                    <a:spLocks noRot="1" noChangeAspect="1" noMove="1" noResize="1" noEditPoints="1" noAdjustHandles="1" noChangeArrowheads="1" noChangeShapeType="1" noTextEdit="1"/>
                  </p:cNvSpPr>
                  <p:nvPr/>
                </p:nvSpPr>
                <p:spPr>
                  <a:xfrm>
                    <a:off x="2016572" y="2409677"/>
                    <a:ext cx="1475218" cy="374574"/>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455F9B-6A34-A47D-0F9A-EAE09531F588}"/>
                    </a:ext>
                  </a:extLst>
                </p:cNvPr>
                <p:cNvSpPr txBox="1"/>
                <p:nvPr/>
              </p:nvSpPr>
              <p:spPr>
                <a:xfrm>
                  <a:off x="398193" y="1886837"/>
                  <a:ext cx="56570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8</m:t>
                        </m:r>
                      </m:oMath>
                    </m:oMathPara>
                  </a14:m>
                  <a:endParaRPr lang="en-US" sz="1000" dirty="0"/>
                </a:p>
              </p:txBody>
            </p:sp>
          </mc:Choice>
          <mc:Fallback xmlns="">
            <p:sp>
              <p:nvSpPr>
                <p:cNvPr id="6" name="TextBox 5">
                  <a:extLst>
                    <a:ext uri="{FF2B5EF4-FFF2-40B4-BE49-F238E27FC236}">
                      <a16:creationId xmlns:a16="http://schemas.microsoft.com/office/drawing/2014/main" id="{F3455F9B-6A34-A47D-0F9A-EAE09531F588}"/>
                    </a:ext>
                  </a:extLst>
                </p:cNvPr>
                <p:cNvSpPr txBox="1">
                  <a:spLocks noRot="1" noChangeAspect="1" noMove="1" noResize="1" noEditPoints="1" noAdjustHandles="1" noChangeArrowheads="1" noChangeShapeType="1" noTextEdit="1"/>
                </p:cNvSpPr>
                <p:nvPr/>
              </p:nvSpPr>
              <p:spPr>
                <a:xfrm>
                  <a:off x="398193" y="1886837"/>
                  <a:ext cx="565703" cy="246221"/>
                </a:xfrm>
                <a:prstGeom prst="rect">
                  <a:avLst/>
                </a:prstGeom>
                <a:blipFill>
                  <a:blip r:embed="rId11"/>
                  <a:stretch>
                    <a:fillRect b="-29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7D1E1A-E156-DAA6-01D1-1D037AE23A74}"/>
                    </a:ext>
                  </a:extLst>
                </p:cNvPr>
                <p:cNvSpPr txBox="1"/>
                <p:nvPr/>
              </p:nvSpPr>
              <p:spPr>
                <a:xfrm>
                  <a:off x="398191" y="2265795"/>
                  <a:ext cx="56570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6</m:t>
                        </m:r>
                      </m:oMath>
                    </m:oMathPara>
                  </a14:m>
                  <a:endParaRPr lang="en-US" sz="1000" dirty="0"/>
                </a:p>
              </p:txBody>
            </p:sp>
          </mc:Choice>
          <mc:Fallback xmlns="">
            <p:sp>
              <p:nvSpPr>
                <p:cNvPr id="7" name="TextBox 6">
                  <a:extLst>
                    <a:ext uri="{FF2B5EF4-FFF2-40B4-BE49-F238E27FC236}">
                      <a16:creationId xmlns:a16="http://schemas.microsoft.com/office/drawing/2014/main" id="{D87D1E1A-E156-DAA6-01D1-1D037AE23A74}"/>
                    </a:ext>
                  </a:extLst>
                </p:cNvPr>
                <p:cNvSpPr txBox="1">
                  <a:spLocks noRot="1" noChangeAspect="1" noMove="1" noResize="1" noEditPoints="1" noAdjustHandles="1" noChangeArrowheads="1" noChangeShapeType="1" noTextEdit="1"/>
                </p:cNvSpPr>
                <p:nvPr/>
              </p:nvSpPr>
              <p:spPr>
                <a:xfrm>
                  <a:off x="398191" y="2265795"/>
                  <a:ext cx="565703" cy="246221"/>
                </a:xfrm>
                <a:prstGeom prst="rect">
                  <a:avLst/>
                </a:prstGeom>
                <a:blipFill>
                  <a:blip r:embed="rId12"/>
                  <a:stretch>
                    <a:fillRect b="-29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57FF8DD-237D-6EB6-8212-77E1CE9A5BC8}"/>
                    </a:ext>
                  </a:extLst>
                </p:cNvPr>
                <p:cNvSpPr txBox="1"/>
                <p:nvPr/>
              </p:nvSpPr>
              <p:spPr>
                <a:xfrm>
                  <a:off x="394735" y="2531621"/>
                  <a:ext cx="56570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4</m:t>
                        </m:r>
                      </m:oMath>
                    </m:oMathPara>
                  </a14:m>
                  <a:endParaRPr lang="en-US" sz="1000" dirty="0"/>
                </a:p>
              </p:txBody>
            </p:sp>
          </mc:Choice>
          <mc:Fallback xmlns="">
            <p:sp>
              <p:nvSpPr>
                <p:cNvPr id="8" name="TextBox 7">
                  <a:extLst>
                    <a:ext uri="{FF2B5EF4-FFF2-40B4-BE49-F238E27FC236}">
                      <a16:creationId xmlns:a16="http://schemas.microsoft.com/office/drawing/2014/main" id="{D57FF8DD-237D-6EB6-8212-77E1CE9A5BC8}"/>
                    </a:ext>
                  </a:extLst>
                </p:cNvPr>
                <p:cNvSpPr txBox="1">
                  <a:spLocks noRot="1" noChangeAspect="1" noMove="1" noResize="1" noEditPoints="1" noAdjustHandles="1" noChangeArrowheads="1" noChangeShapeType="1" noTextEdit="1"/>
                </p:cNvSpPr>
                <p:nvPr/>
              </p:nvSpPr>
              <p:spPr>
                <a:xfrm>
                  <a:off x="394735" y="2531621"/>
                  <a:ext cx="565703" cy="246221"/>
                </a:xfrm>
                <a:prstGeom prst="rect">
                  <a:avLst/>
                </a:prstGeom>
                <a:blipFill>
                  <a:blip r:embed="rId13"/>
                  <a:stretch>
                    <a:fillRect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4365C-A7E6-B5D7-7F65-5A9FC00D1EDD}"/>
                    </a:ext>
                  </a:extLst>
                </p:cNvPr>
                <p:cNvSpPr txBox="1"/>
                <p:nvPr/>
              </p:nvSpPr>
              <p:spPr>
                <a:xfrm>
                  <a:off x="1066397" y="4339491"/>
                  <a:ext cx="565704"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Times New Roman" panose="02020603050405020304" pitchFamily="18" charset="0"/>
                          </a:rPr>
                          <m:t>1</m:t>
                        </m:r>
                      </m:oMath>
                    </m:oMathPara>
                  </a14:m>
                  <a:endParaRPr lang="en-US" sz="1000" dirty="0"/>
                </a:p>
              </p:txBody>
            </p:sp>
          </mc:Choice>
          <mc:Fallback xmlns="">
            <p:sp>
              <p:nvSpPr>
                <p:cNvPr id="9" name="TextBox 8">
                  <a:extLst>
                    <a:ext uri="{FF2B5EF4-FFF2-40B4-BE49-F238E27FC236}">
                      <a16:creationId xmlns:a16="http://schemas.microsoft.com/office/drawing/2014/main" id="{AF04365C-A7E6-B5D7-7F65-5A9FC00D1EDD}"/>
                    </a:ext>
                  </a:extLst>
                </p:cNvPr>
                <p:cNvSpPr txBox="1">
                  <a:spLocks noRot="1" noChangeAspect="1" noMove="1" noResize="1" noEditPoints="1" noAdjustHandles="1" noChangeArrowheads="1" noChangeShapeType="1" noTextEdit="1"/>
                </p:cNvSpPr>
                <p:nvPr/>
              </p:nvSpPr>
              <p:spPr>
                <a:xfrm>
                  <a:off x="1066397" y="4339491"/>
                  <a:ext cx="565704" cy="246221"/>
                </a:xfrm>
                <a:prstGeom prst="rect">
                  <a:avLst/>
                </a:prstGeom>
                <a:blipFill>
                  <a:blip r:embed="rId14"/>
                  <a:stretch>
                    <a:fillRect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26180D-6EDD-1784-AB10-39E779614B53}"/>
                    </a:ext>
                  </a:extLst>
                </p:cNvPr>
                <p:cNvSpPr txBox="1"/>
                <p:nvPr/>
              </p:nvSpPr>
              <p:spPr>
                <a:xfrm>
                  <a:off x="1480416" y="4346647"/>
                  <a:ext cx="565704"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2</m:t>
                        </m:r>
                      </m:oMath>
                    </m:oMathPara>
                  </a14:m>
                  <a:endParaRPr lang="en-US" sz="1000" dirty="0"/>
                </a:p>
              </p:txBody>
            </p:sp>
          </mc:Choice>
          <mc:Fallback xmlns="">
            <p:sp>
              <p:nvSpPr>
                <p:cNvPr id="10" name="TextBox 9">
                  <a:extLst>
                    <a:ext uri="{FF2B5EF4-FFF2-40B4-BE49-F238E27FC236}">
                      <a16:creationId xmlns:a16="http://schemas.microsoft.com/office/drawing/2014/main" id="{DF26180D-6EDD-1784-AB10-39E779614B53}"/>
                    </a:ext>
                  </a:extLst>
                </p:cNvPr>
                <p:cNvSpPr txBox="1">
                  <a:spLocks noRot="1" noChangeAspect="1" noMove="1" noResize="1" noEditPoints="1" noAdjustHandles="1" noChangeArrowheads="1" noChangeShapeType="1" noTextEdit="1"/>
                </p:cNvSpPr>
                <p:nvPr/>
              </p:nvSpPr>
              <p:spPr>
                <a:xfrm>
                  <a:off x="1480416" y="4346647"/>
                  <a:ext cx="565704" cy="246221"/>
                </a:xfrm>
                <a:prstGeom prst="rect">
                  <a:avLst/>
                </a:prstGeom>
                <a:blipFill>
                  <a:blip r:embed="rId15"/>
                  <a:stretch>
                    <a:fillRect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06E7F-459A-69ED-128A-2F81CEA5CBCE}"/>
                    </a:ext>
                  </a:extLst>
                </p:cNvPr>
                <p:cNvSpPr txBox="1"/>
                <p:nvPr/>
              </p:nvSpPr>
              <p:spPr>
                <a:xfrm>
                  <a:off x="1912241" y="4339907"/>
                  <a:ext cx="565704"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3</m:t>
                        </m:r>
                      </m:oMath>
                    </m:oMathPara>
                  </a14:m>
                  <a:endParaRPr lang="en-US" sz="1000" dirty="0"/>
                </a:p>
              </p:txBody>
            </p:sp>
          </mc:Choice>
          <mc:Fallback xmlns="">
            <p:sp>
              <p:nvSpPr>
                <p:cNvPr id="11" name="TextBox 10">
                  <a:extLst>
                    <a:ext uri="{FF2B5EF4-FFF2-40B4-BE49-F238E27FC236}">
                      <a16:creationId xmlns:a16="http://schemas.microsoft.com/office/drawing/2014/main" id="{99C06E7F-459A-69ED-128A-2F81CEA5CBCE}"/>
                    </a:ext>
                  </a:extLst>
                </p:cNvPr>
                <p:cNvSpPr txBox="1">
                  <a:spLocks noRot="1" noChangeAspect="1" noMove="1" noResize="1" noEditPoints="1" noAdjustHandles="1" noChangeArrowheads="1" noChangeShapeType="1" noTextEdit="1"/>
                </p:cNvSpPr>
                <p:nvPr/>
              </p:nvSpPr>
              <p:spPr>
                <a:xfrm>
                  <a:off x="1912241" y="4339907"/>
                  <a:ext cx="565704" cy="246221"/>
                </a:xfrm>
                <a:prstGeom prst="rect">
                  <a:avLst/>
                </a:prstGeom>
                <a:blipFill>
                  <a:blip r:embed="rId16"/>
                  <a:stretch>
                    <a:fillRect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84C0C4-C92F-6DFF-DA4B-FC837B102BFA}"/>
                    </a:ext>
                  </a:extLst>
                </p:cNvPr>
                <p:cNvSpPr txBox="1"/>
                <p:nvPr/>
              </p:nvSpPr>
              <p:spPr>
                <a:xfrm>
                  <a:off x="2259909" y="4339907"/>
                  <a:ext cx="565704"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4</m:t>
                        </m:r>
                      </m:oMath>
                    </m:oMathPara>
                  </a14:m>
                  <a:endParaRPr lang="en-US" sz="1000" dirty="0"/>
                </a:p>
              </p:txBody>
            </p:sp>
          </mc:Choice>
          <mc:Fallback xmlns="">
            <p:sp>
              <p:nvSpPr>
                <p:cNvPr id="12" name="TextBox 11">
                  <a:extLst>
                    <a:ext uri="{FF2B5EF4-FFF2-40B4-BE49-F238E27FC236}">
                      <a16:creationId xmlns:a16="http://schemas.microsoft.com/office/drawing/2014/main" id="{A284C0C4-C92F-6DFF-DA4B-FC837B102BFA}"/>
                    </a:ext>
                  </a:extLst>
                </p:cNvPr>
                <p:cNvSpPr txBox="1">
                  <a:spLocks noRot="1" noChangeAspect="1" noMove="1" noResize="1" noEditPoints="1" noAdjustHandles="1" noChangeArrowheads="1" noChangeShapeType="1" noTextEdit="1"/>
                </p:cNvSpPr>
                <p:nvPr/>
              </p:nvSpPr>
              <p:spPr>
                <a:xfrm>
                  <a:off x="2259909" y="4339907"/>
                  <a:ext cx="565704" cy="246221"/>
                </a:xfrm>
                <a:prstGeom prst="rect">
                  <a:avLst/>
                </a:prstGeom>
                <a:blipFill>
                  <a:blip r:embed="rId13"/>
                  <a:stretch>
                    <a:fillRect b="-34615"/>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42E30099-FA3A-73C5-15A5-D76135102660}"/>
              </a:ext>
            </a:extLst>
          </p:cNvPr>
          <p:cNvSpPr txBox="1"/>
          <p:nvPr/>
        </p:nvSpPr>
        <p:spPr>
          <a:xfrm>
            <a:off x="3622573" y="859292"/>
            <a:ext cx="5113549" cy="293926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Remember this diagram? It shows the marginal benefit of consuming an additional unit of some good, at p=2. </a:t>
            </a:r>
          </a:p>
          <a:p>
            <a:pPr marL="285750" indent="-285750">
              <a:spcBef>
                <a:spcPts val="1200"/>
              </a:spcBef>
              <a:spcAft>
                <a:spcPts val="600"/>
              </a:spcAft>
              <a:buFont typeface="Arial" panose="020B0604020202020204" pitchFamily="34" charset="0"/>
              <a:buChar char="•"/>
            </a:pPr>
            <a:r>
              <a:rPr lang="en-US" sz="1400" dirty="0"/>
              <a:t>The marginal benefit of the 1</a:t>
            </a:r>
            <a:r>
              <a:rPr lang="en-US" sz="1400" baseline="30000" dirty="0"/>
              <a:t>st</a:t>
            </a:r>
            <a:r>
              <a:rPr lang="en-US" sz="1400" dirty="0"/>
              <a:t> unit is 6. The marginal benefit for the 2</a:t>
            </a:r>
            <a:r>
              <a:rPr lang="en-US" sz="1400" baseline="30000" dirty="0"/>
              <a:t>nd</a:t>
            </a:r>
            <a:r>
              <a:rPr lang="en-US" sz="1400" dirty="0"/>
              <a:t> unit is 4, and so and so forth. This is a consequence </a:t>
            </a:r>
            <a:r>
              <a:rPr lang="en-US" sz="1400" u="sng" dirty="0"/>
              <a:t>of having negatively sloped demand curves</a:t>
            </a:r>
            <a:r>
              <a:rPr lang="en-US" sz="1400" dirty="0"/>
              <a:t>. </a:t>
            </a:r>
          </a:p>
          <a:p>
            <a:pPr marL="285750" indent="-285750">
              <a:spcBef>
                <a:spcPts val="1200"/>
              </a:spcBef>
              <a:spcAft>
                <a:spcPts val="600"/>
              </a:spcAft>
              <a:buFont typeface="Arial" panose="020B0604020202020204" pitchFamily="34" charset="0"/>
              <a:buChar char="•"/>
            </a:pPr>
            <a:r>
              <a:rPr lang="en-US" sz="1400" dirty="0"/>
              <a:t>This is called </a:t>
            </a:r>
            <a:r>
              <a:rPr lang="en-US" sz="1400" b="1" dirty="0"/>
              <a:t>diminishing marginal utility or diminishing marginal benefit. </a:t>
            </a:r>
          </a:p>
          <a:p>
            <a:pPr marL="285750" indent="-285750">
              <a:spcBef>
                <a:spcPts val="1200"/>
              </a:spcBef>
              <a:spcAft>
                <a:spcPts val="600"/>
              </a:spcAft>
              <a:buFont typeface="Arial" panose="020B0604020202020204" pitchFamily="34" charset="0"/>
              <a:buChar char="•"/>
            </a:pPr>
            <a:r>
              <a:rPr lang="en-US" sz="1400" dirty="0"/>
              <a:t>The incremental benefit of consuming another unit of the good is decreasing: each additional bite of the cake provides lower benefits (pleasure). </a:t>
            </a:r>
          </a:p>
        </p:txBody>
      </p:sp>
    </p:spTree>
    <p:extLst>
      <p:ext uri="{BB962C8B-B14F-4D97-AF65-F5344CB8AC3E}">
        <p14:creationId xmlns:p14="http://schemas.microsoft.com/office/powerpoint/2010/main" val="7946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Diminishing Marginal Utility</a:t>
            </a:r>
          </a:p>
        </p:txBody>
      </p:sp>
      <p:sp>
        <p:nvSpPr>
          <p:cNvPr id="7" name="TextBox 6">
            <a:extLst>
              <a:ext uri="{FF2B5EF4-FFF2-40B4-BE49-F238E27FC236}">
                <a16:creationId xmlns:a16="http://schemas.microsoft.com/office/drawing/2014/main" id="{4F06B4D5-32E6-7537-3380-E0DD9723F4BD}"/>
              </a:ext>
            </a:extLst>
          </p:cNvPr>
          <p:cNvSpPr txBox="1"/>
          <p:nvPr/>
        </p:nvSpPr>
        <p:spPr>
          <a:xfrm>
            <a:off x="95959" y="1330815"/>
            <a:ext cx="3731062" cy="292387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u="sng" dirty="0"/>
              <a:t>Intuition: </a:t>
            </a:r>
            <a:r>
              <a:rPr lang="en-US" sz="1400" dirty="0"/>
              <a:t>the utility function is just a representation of your preferences for consumption. In general, it satisfies one property: </a:t>
            </a:r>
            <a:r>
              <a:rPr lang="en-US" sz="1400" u="sng" dirty="0"/>
              <a:t>is increasing at decreasing rates. </a:t>
            </a:r>
          </a:p>
          <a:p>
            <a:pPr marL="742950" lvl="1" indent="-285750">
              <a:spcBef>
                <a:spcPts val="1200"/>
              </a:spcBef>
              <a:spcAft>
                <a:spcPts val="600"/>
              </a:spcAft>
              <a:buFont typeface="Arial" panose="020B0604020202020204" pitchFamily="34" charset="0"/>
              <a:buChar char="•"/>
            </a:pPr>
            <a:r>
              <a:rPr lang="en-US" sz="1400" u="sng" dirty="0"/>
              <a:t>Increasing: </a:t>
            </a:r>
            <a:r>
              <a:rPr lang="en-US" sz="1400" dirty="0"/>
              <a:t>each additional unit consumed leads to higher benefits (utility). </a:t>
            </a:r>
          </a:p>
          <a:p>
            <a:pPr marL="742950" lvl="1" indent="-285750">
              <a:spcBef>
                <a:spcPts val="1200"/>
              </a:spcBef>
              <a:spcAft>
                <a:spcPts val="600"/>
              </a:spcAft>
              <a:buFont typeface="Arial" panose="020B0604020202020204" pitchFamily="34" charset="0"/>
              <a:buChar char="•"/>
            </a:pPr>
            <a:r>
              <a:rPr lang="en-US" sz="1400" u="sng" dirty="0"/>
              <a:t>Decreasing rates:</a:t>
            </a:r>
            <a:r>
              <a:rPr lang="en-US" sz="1400" dirty="0"/>
              <a:t> the size of each increment in utility gets smaller with additional unit consumed. </a:t>
            </a:r>
            <a:endParaRPr lang="en-US" sz="1400" u="sng" dirty="0"/>
          </a:p>
        </p:txBody>
      </p:sp>
      <p:grpSp>
        <p:nvGrpSpPr>
          <p:cNvPr id="75" name="Group 74">
            <a:extLst>
              <a:ext uri="{FF2B5EF4-FFF2-40B4-BE49-F238E27FC236}">
                <a16:creationId xmlns:a16="http://schemas.microsoft.com/office/drawing/2014/main" id="{35C764BC-B826-98A7-4436-EB586AB9ADDB}"/>
              </a:ext>
            </a:extLst>
          </p:cNvPr>
          <p:cNvGrpSpPr/>
          <p:nvPr/>
        </p:nvGrpSpPr>
        <p:grpSpPr>
          <a:xfrm>
            <a:off x="3827021" y="1081563"/>
            <a:ext cx="5126796" cy="3729684"/>
            <a:chOff x="3776971" y="818066"/>
            <a:chExt cx="5242819" cy="3814089"/>
          </a:xfrm>
        </p:grpSpPr>
        <p:pic>
          <p:nvPicPr>
            <p:cNvPr id="62" name="Picture 61" descr="Chart, line chart&#10;&#10;Description automatically generated">
              <a:extLst>
                <a:ext uri="{FF2B5EF4-FFF2-40B4-BE49-F238E27FC236}">
                  <a16:creationId xmlns:a16="http://schemas.microsoft.com/office/drawing/2014/main" id="{18017BC0-E1D2-B2E6-9092-A5806D6C630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76971" y="818066"/>
              <a:ext cx="5242819" cy="3814089"/>
            </a:xfrm>
            <a:prstGeom prst="rect">
              <a:avLst/>
            </a:prstGeom>
          </p:spPr>
        </p:pic>
        <p:cxnSp>
          <p:nvCxnSpPr>
            <p:cNvPr id="46" name="Straight Connector 45">
              <a:extLst>
                <a:ext uri="{FF2B5EF4-FFF2-40B4-BE49-F238E27FC236}">
                  <a16:creationId xmlns:a16="http://schemas.microsoft.com/office/drawing/2014/main" id="{4A102729-EEEA-DFF8-A406-FF6EB52BC726}"/>
                </a:ext>
              </a:extLst>
            </p:cNvPr>
            <p:cNvCxnSpPr>
              <a:cxnSpLocks/>
            </p:cNvCxnSpPr>
            <p:nvPr/>
          </p:nvCxnSpPr>
          <p:spPr>
            <a:xfrm flipV="1">
              <a:off x="5221639" y="2797869"/>
              <a:ext cx="0" cy="139641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E674512-C042-C03D-F59B-44D8130D6A08}"/>
                </a:ext>
              </a:extLst>
            </p:cNvPr>
            <p:cNvCxnSpPr>
              <a:cxnSpLocks/>
            </p:cNvCxnSpPr>
            <p:nvPr/>
          </p:nvCxnSpPr>
          <p:spPr>
            <a:xfrm flipH="1">
              <a:off x="4245965" y="2797869"/>
              <a:ext cx="975674"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ED90E7A-0D9B-DA8C-A39D-704EAC36E527}"/>
                </a:ext>
              </a:extLst>
            </p:cNvPr>
            <p:cNvCxnSpPr>
              <a:cxnSpLocks/>
            </p:cNvCxnSpPr>
            <p:nvPr/>
          </p:nvCxnSpPr>
          <p:spPr>
            <a:xfrm flipH="1">
              <a:off x="4248496" y="1488495"/>
              <a:ext cx="366313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C72B114-DE65-220E-D45F-8AA0006C2C75}"/>
                </a:ext>
              </a:extLst>
            </p:cNvPr>
            <p:cNvCxnSpPr>
              <a:cxnSpLocks/>
            </p:cNvCxnSpPr>
            <p:nvPr/>
          </p:nvCxnSpPr>
          <p:spPr>
            <a:xfrm flipH="1">
              <a:off x="4276263" y="3213799"/>
              <a:ext cx="4945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C243A11C-D55E-9D07-8659-6C3F19A77313}"/>
                </a:ext>
              </a:extLst>
            </p:cNvPr>
            <p:cNvCxnSpPr>
              <a:cxnSpLocks/>
            </p:cNvCxnSpPr>
            <p:nvPr/>
          </p:nvCxnSpPr>
          <p:spPr>
            <a:xfrm flipV="1">
              <a:off x="4777605" y="3213799"/>
              <a:ext cx="0" cy="98048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964A007-473F-C470-11B5-93CD0BA3D007}"/>
                </a:ext>
              </a:extLst>
            </p:cNvPr>
            <p:cNvCxnSpPr>
              <a:cxnSpLocks/>
            </p:cNvCxnSpPr>
            <p:nvPr/>
          </p:nvCxnSpPr>
          <p:spPr>
            <a:xfrm flipV="1">
              <a:off x="7901339" y="1488495"/>
              <a:ext cx="0" cy="270579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F60D9C7A-AA6F-28A0-44FA-48704E06A56C}"/>
                </a:ext>
              </a:extLst>
            </p:cNvPr>
            <p:cNvCxnSpPr>
              <a:cxnSpLocks/>
            </p:cNvCxnSpPr>
            <p:nvPr/>
          </p:nvCxnSpPr>
          <p:spPr>
            <a:xfrm flipV="1">
              <a:off x="7457305" y="1657350"/>
              <a:ext cx="0" cy="253693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6F41828A-E120-60A1-0BD7-A3C43B37B27F}"/>
                </a:ext>
              </a:extLst>
            </p:cNvPr>
            <p:cNvCxnSpPr>
              <a:cxnSpLocks/>
            </p:cNvCxnSpPr>
            <p:nvPr/>
          </p:nvCxnSpPr>
          <p:spPr>
            <a:xfrm flipH="1">
              <a:off x="4248496" y="1648519"/>
              <a:ext cx="320880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0B494F01-AD1B-C36E-D84C-F320FE0F3F03}"/>
              </a:ext>
            </a:extLst>
          </p:cNvPr>
          <p:cNvSpPr txBox="1"/>
          <p:nvPr/>
        </p:nvSpPr>
        <p:spPr>
          <a:xfrm>
            <a:off x="95959" y="616346"/>
            <a:ext cx="9144000" cy="523220"/>
          </a:xfrm>
          <a:prstGeom prst="rect">
            <a:avLst/>
          </a:prstGeom>
          <a:noFill/>
        </p:spPr>
        <p:txBody>
          <a:bodyPr wrap="square">
            <a:spAutoFit/>
          </a:bodyPr>
          <a:lstStyle/>
          <a:p>
            <a:pPr>
              <a:spcBef>
                <a:spcPts val="1200"/>
              </a:spcBef>
              <a:spcAft>
                <a:spcPts val="600"/>
              </a:spcAft>
            </a:pPr>
            <a:r>
              <a:rPr lang="en-US" sz="1400" dirty="0"/>
              <a:t>Perhaps another representation might be helpful. The following diagram represents in the y-axis the total benefits you derive from consuming a good. Economists often use </a:t>
            </a:r>
            <a:r>
              <a:rPr lang="en-US" sz="1400" b="1" dirty="0"/>
              <a:t>utility functions</a:t>
            </a:r>
            <a:r>
              <a:rPr lang="en-US" sz="1400" dirty="0"/>
              <a:t> for this. </a:t>
            </a:r>
          </a:p>
        </p:txBody>
      </p:sp>
    </p:spTree>
    <p:extLst>
      <p:ext uri="{BB962C8B-B14F-4D97-AF65-F5344CB8AC3E}">
        <p14:creationId xmlns:p14="http://schemas.microsoft.com/office/powerpoint/2010/main" val="327832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Diminishing Marginal Utility</a:t>
            </a:r>
          </a:p>
        </p:txBody>
      </p:sp>
      <p:sp>
        <p:nvSpPr>
          <p:cNvPr id="7" name="TextBox 6">
            <a:extLst>
              <a:ext uri="{FF2B5EF4-FFF2-40B4-BE49-F238E27FC236}">
                <a16:creationId xmlns:a16="http://schemas.microsoft.com/office/drawing/2014/main" id="{4F06B4D5-32E6-7537-3380-E0DD9723F4BD}"/>
              </a:ext>
            </a:extLst>
          </p:cNvPr>
          <p:cNvSpPr txBox="1"/>
          <p:nvPr/>
        </p:nvSpPr>
        <p:spPr>
          <a:xfrm>
            <a:off x="-14634" y="1157001"/>
            <a:ext cx="4160654" cy="337015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Today your income is enough to buy up to 400 units of x. In the future, however, you won’t be able to work the same number of hours so your income can only buy 50 units.  </a:t>
            </a:r>
          </a:p>
          <a:p>
            <a:pPr marL="285750" indent="-285750">
              <a:spcBef>
                <a:spcPts val="1200"/>
              </a:spcBef>
              <a:spcAft>
                <a:spcPts val="600"/>
              </a:spcAft>
              <a:buFont typeface="Arial" panose="020B0604020202020204" pitchFamily="34" charset="0"/>
              <a:buChar char="•"/>
            </a:pPr>
            <a:r>
              <a:rPr lang="en-US" sz="1400" b="1" dirty="0"/>
              <a:t>Note this</a:t>
            </a:r>
            <a:r>
              <a:rPr lang="en-US" sz="1400" dirty="0"/>
              <a:t>: giving up 50 units of x today (i.e. moving from 400 to 350), derives in losing ≈ 1.29 units of utility (“utils”). At the same time, increasing your future consumption from 50 units to 100 leads to a rise of ≈ 2.92. utils. </a:t>
            </a:r>
          </a:p>
          <a:p>
            <a:pPr marL="285750" indent="-285750">
              <a:spcBef>
                <a:spcPts val="1200"/>
              </a:spcBef>
              <a:spcAft>
                <a:spcPts val="600"/>
              </a:spcAft>
              <a:buFont typeface="Arial" panose="020B0604020202020204" pitchFamily="34" charset="0"/>
              <a:buChar char="•"/>
            </a:pPr>
            <a:r>
              <a:rPr lang="en-US" sz="1400" b="1" dirty="0"/>
              <a:t>Takeaway: </a:t>
            </a:r>
            <a:r>
              <a:rPr lang="en-US" sz="1400" dirty="0"/>
              <a:t>you will be better off if your present self can send some units to your future self. </a:t>
            </a:r>
          </a:p>
          <a:p>
            <a:pPr marL="285750" indent="-285750">
              <a:spcBef>
                <a:spcPts val="1200"/>
              </a:spcBef>
              <a:spcAft>
                <a:spcPts val="600"/>
              </a:spcAft>
              <a:buFont typeface="Arial" panose="020B0604020202020204" pitchFamily="34" charset="0"/>
              <a:buChar char="•"/>
            </a:pPr>
            <a:r>
              <a:rPr lang="en-US" sz="1400" b="1" dirty="0"/>
              <a:t>Intuition: </a:t>
            </a:r>
            <a:r>
              <a:rPr lang="en-US" sz="1400" dirty="0"/>
              <a:t>theoretical motivation for savings. </a:t>
            </a:r>
          </a:p>
        </p:txBody>
      </p:sp>
      <p:grpSp>
        <p:nvGrpSpPr>
          <p:cNvPr id="75" name="Group 74">
            <a:extLst>
              <a:ext uri="{FF2B5EF4-FFF2-40B4-BE49-F238E27FC236}">
                <a16:creationId xmlns:a16="http://schemas.microsoft.com/office/drawing/2014/main" id="{35C764BC-B826-98A7-4436-EB586AB9ADDB}"/>
              </a:ext>
            </a:extLst>
          </p:cNvPr>
          <p:cNvGrpSpPr/>
          <p:nvPr/>
        </p:nvGrpSpPr>
        <p:grpSpPr>
          <a:xfrm>
            <a:off x="3827021" y="1081563"/>
            <a:ext cx="5126796" cy="3729684"/>
            <a:chOff x="3776971" y="818066"/>
            <a:chExt cx="5242819" cy="3814089"/>
          </a:xfrm>
        </p:grpSpPr>
        <p:pic>
          <p:nvPicPr>
            <p:cNvPr id="62" name="Picture 61" descr="Chart, line chart&#10;&#10;Description automatically generated">
              <a:extLst>
                <a:ext uri="{FF2B5EF4-FFF2-40B4-BE49-F238E27FC236}">
                  <a16:creationId xmlns:a16="http://schemas.microsoft.com/office/drawing/2014/main" id="{18017BC0-E1D2-B2E6-9092-A5806D6C630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76971" y="818066"/>
              <a:ext cx="5242819" cy="3814089"/>
            </a:xfrm>
            <a:prstGeom prst="rect">
              <a:avLst/>
            </a:prstGeom>
          </p:spPr>
        </p:pic>
        <p:cxnSp>
          <p:nvCxnSpPr>
            <p:cNvPr id="46" name="Straight Connector 45">
              <a:extLst>
                <a:ext uri="{FF2B5EF4-FFF2-40B4-BE49-F238E27FC236}">
                  <a16:creationId xmlns:a16="http://schemas.microsoft.com/office/drawing/2014/main" id="{4A102729-EEEA-DFF8-A406-FF6EB52BC726}"/>
                </a:ext>
              </a:extLst>
            </p:cNvPr>
            <p:cNvCxnSpPr>
              <a:cxnSpLocks/>
            </p:cNvCxnSpPr>
            <p:nvPr/>
          </p:nvCxnSpPr>
          <p:spPr>
            <a:xfrm flipV="1">
              <a:off x="5221639" y="2797869"/>
              <a:ext cx="0" cy="139641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E674512-C042-C03D-F59B-44D8130D6A08}"/>
                </a:ext>
              </a:extLst>
            </p:cNvPr>
            <p:cNvCxnSpPr>
              <a:cxnSpLocks/>
            </p:cNvCxnSpPr>
            <p:nvPr/>
          </p:nvCxnSpPr>
          <p:spPr>
            <a:xfrm flipH="1">
              <a:off x="4245965" y="2797869"/>
              <a:ext cx="975674"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ED90E7A-0D9B-DA8C-A39D-704EAC36E527}"/>
                </a:ext>
              </a:extLst>
            </p:cNvPr>
            <p:cNvCxnSpPr>
              <a:cxnSpLocks/>
            </p:cNvCxnSpPr>
            <p:nvPr/>
          </p:nvCxnSpPr>
          <p:spPr>
            <a:xfrm flipH="1">
              <a:off x="4248496" y="1488495"/>
              <a:ext cx="366313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C72B114-DE65-220E-D45F-8AA0006C2C75}"/>
                </a:ext>
              </a:extLst>
            </p:cNvPr>
            <p:cNvCxnSpPr>
              <a:cxnSpLocks/>
            </p:cNvCxnSpPr>
            <p:nvPr/>
          </p:nvCxnSpPr>
          <p:spPr>
            <a:xfrm flipH="1">
              <a:off x="4276263" y="3213799"/>
              <a:ext cx="4945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C243A11C-D55E-9D07-8659-6C3F19A77313}"/>
                </a:ext>
              </a:extLst>
            </p:cNvPr>
            <p:cNvCxnSpPr>
              <a:cxnSpLocks/>
            </p:cNvCxnSpPr>
            <p:nvPr/>
          </p:nvCxnSpPr>
          <p:spPr>
            <a:xfrm flipV="1">
              <a:off x="4777605" y="3213799"/>
              <a:ext cx="0" cy="98048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964A007-473F-C470-11B5-93CD0BA3D007}"/>
                </a:ext>
              </a:extLst>
            </p:cNvPr>
            <p:cNvCxnSpPr>
              <a:cxnSpLocks/>
            </p:cNvCxnSpPr>
            <p:nvPr/>
          </p:nvCxnSpPr>
          <p:spPr>
            <a:xfrm flipV="1">
              <a:off x="7901339" y="1488495"/>
              <a:ext cx="0" cy="270579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F60D9C7A-AA6F-28A0-44FA-48704E06A56C}"/>
                </a:ext>
              </a:extLst>
            </p:cNvPr>
            <p:cNvCxnSpPr>
              <a:cxnSpLocks/>
            </p:cNvCxnSpPr>
            <p:nvPr/>
          </p:nvCxnSpPr>
          <p:spPr>
            <a:xfrm flipV="1">
              <a:off x="7457305" y="1657350"/>
              <a:ext cx="0" cy="253693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6F41828A-E120-60A1-0BD7-A3C43B37B27F}"/>
                </a:ext>
              </a:extLst>
            </p:cNvPr>
            <p:cNvCxnSpPr>
              <a:cxnSpLocks/>
            </p:cNvCxnSpPr>
            <p:nvPr/>
          </p:nvCxnSpPr>
          <p:spPr>
            <a:xfrm flipH="1">
              <a:off x="4248496" y="1648519"/>
              <a:ext cx="320880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0B494F01-AD1B-C36E-D84C-F320FE0F3F03}"/>
              </a:ext>
            </a:extLst>
          </p:cNvPr>
          <p:cNvSpPr txBox="1"/>
          <p:nvPr/>
        </p:nvSpPr>
        <p:spPr>
          <a:xfrm>
            <a:off x="95959" y="616346"/>
            <a:ext cx="9144000" cy="523220"/>
          </a:xfrm>
          <a:prstGeom prst="rect">
            <a:avLst/>
          </a:prstGeom>
          <a:noFill/>
        </p:spPr>
        <p:txBody>
          <a:bodyPr wrap="square">
            <a:spAutoFit/>
          </a:bodyPr>
          <a:lstStyle/>
          <a:p>
            <a:pPr>
              <a:spcBef>
                <a:spcPts val="1200"/>
              </a:spcBef>
              <a:spcAft>
                <a:spcPts val="600"/>
              </a:spcAft>
            </a:pPr>
            <a:r>
              <a:rPr lang="en-US" sz="1400" b="1" dirty="0"/>
              <a:t>Analytical framework: </a:t>
            </a:r>
            <a:r>
              <a:rPr lang="en-US" sz="1400" dirty="0"/>
              <a:t>suppose there are two states of the world: </a:t>
            </a:r>
            <a:r>
              <a:rPr lang="en-US" sz="1400" u="sng" dirty="0"/>
              <a:t>today and the future</a:t>
            </a:r>
            <a:r>
              <a:rPr lang="en-US" sz="1400" dirty="0"/>
              <a:t>. Let x be a bundle of all the things you buy. </a:t>
            </a:r>
          </a:p>
        </p:txBody>
      </p:sp>
      <p:pic>
        <p:nvPicPr>
          <p:cNvPr id="4" name="Graphic 3" descr="Man with cane with solid fill">
            <a:extLst>
              <a:ext uri="{FF2B5EF4-FFF2-40B4-BE49-F238E27FC236}">
                <a16:creationId xmlns:a16="http://schemas.microsoft.com/office/drawing/2014/main" id="{A05766CC-3843-B1B6-5210-B7F6793C1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8888" y="3407124"/>
            <a:ext cx="507276" cy="507276"/>
          </a:xfrm>
          <a:prstGeom prst="rect">
            <a:avLst/>
          </a:prstGeom>
        </p:spPr>
      </p:pic>
      <p:pic>
        <p:nvPicPr>
          <p:cNvPr id="6" name="Graphic 5" descr="Office worker male with solid fill">
            <a:extLst>
              <a:ext uri="{FF2B5EF4-FFF2-40B4-BE49-F238E27FC236}">
                <a16:creationId xmlns:a16="http://schemas.microsoft.com/office/drawing/2014/main" id="{75BA5B72-B7A2-8FF4-E91C-9CB675CFC1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2295" y="1921379"/>
            <a:ext cx="523220" cy="523220"/>
          </a:xfrm>
          <a:prstGeom prst="rect">
            <a:avLst/>
          </a:prstGeom>
        </p:spPr>
      </p:pic>
    </p:spTree>
    <p:extLst>
      <p:ext uri="{BB962C8B-B14F-4D97-AF65-F5344CB8AC3E}">
        <p14:creationId xmlns:p14="http://schemas.microsoft.com/office/powerpoint/2010/main" val="270131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Consumption Smoothing</a:t>
            </a:r>
          </a:p>
        </p:txBody>
      </p:sp>
      <p:sp>
        <p:nvSpPr>
          <p:cNvPr id="7" name="TextBox 6">
            <a:extLst>
              <a:ext uri="{FF2B5EF4-FFF2-40B4-BE49-F238E27FC236}">
                <a16:creationId xmlns:a16="http://schemas.microsoft.com/office/drawing/2014/main" id="{4F06B4D5-32E6-7537-3380-E0DD9723F4BD}"/>
              </a:ext>
            </a:extLst>
          </p:cNvPr>
          <p:cNvSpPr txBox="1"/>
          <p:nvPr/>
        </p:nvSpPr>
        <p:spPr>
          <a:xfrm>
            <a:off x="173867" y="854087"/>
            <a:ext cx="8579522" cy="27392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highlights the basic intuition behind insurance (and financial) markets: </a:t>
            </a:r>
            <a:r>
              <a:rPr lang="en-US" sz="1400" b="1" dirty="0"/>
              <a:t>consumption smoothing. </a:t>
            </a:r>
          </a:p>
          <a:p>
            <a:pPr marL="285750" indent="-285750">
              <a:spcBef>
                <a:spcPts val="1200"/>
              </a:spcBef>
              <a:spcAft>
                <a:spcPts val="600"/>
              </a:spcAft>
              <a:buFont typeface="Arial" panose="020B0604020202020204" pitchFamily="34" charset="0"/>
              <a:buChar char="•"/>
            </a:pPr>
            <a:r>
              <a:rPr lang="en-US" sz="1400" b="1" dirty="0"/>
              <a:t>Consumption smoothing: </a:t>
            </a:r>
            <a:r>
              <a:rPr lang="en-US" sz="1400" dirty="0"/>
              <a:t>translation of consumption from periods when consumption is high (low marginal utility) to periods when consumption is low (high marginal utility). </a:t>
            </a:r>
          </a:p>
          <a:p>
            <a:pPr marL="285750" indent="-285750">
              <a:spcBef>
                <a:spcPts val="1200"/>
              </a:spcBef>
              <a:spcAft>
                <a:spcPts val="600"/>
              </a:spcAft>
              <a:buFont typeface="Arial" panose="020B0604020202020204" pitchFamily="34" charset="0"/>
              <a:buChar char="•"/>
            </a:pPr>
            <a:r>
              <a:rPr lang="en-US" sz="1400" dirty="0"/>
              <a:t>This is the same motivation behind retirement savings. You will be better off if you can transfer some units of consumption from the present to the future. How do you do that? </a:t>
            </a:r>
          </a:p>
          <a:p>
            <a:pPr marL="285750" indent="-285750">
              <a:spcBef>
                <a:spcPts val="1200"/>
              </a:spcBef>
              <a:spcAft>
                <a:spcPts val="600"/>
              </a:spcAft>
              <a:buFont typeface="Arial" panose="020B0604020202020204" pitchFamily="34" charset="0"/>
              <a:buChar char="•"/>
            </a:pPr>
            <a:r>
              <a:rPr lang="en-US" sz="1400" b="1" dirty="0"/>
              <a:t>Saving money!</a:t>
            </a:r>
          </a:p>
          <a:p>
            <a:pPr marL="285750" indent="-285750">
              <a:spcBef>
                <a:spcPts val="1200"/>
              </a:spcBef>
              <a:spcAft>
                <a:spcPts val="600"/>
              </a:spcAft>
              <a:buFont typeface="Arial" panose="020B0604020202020204" pitchFamily="34" charset="0"/>
              <a:buChar char="•"/>
            </a:pPr>
            <a:r>
              <a:rPr lang="en-US" sz="1400" dirty="0"/>
              <a:t>How does this relate to insurance markets and healthcare? </a:t>
            </a:r>
            <a:r>
              <a:rPr lang="en-US" sz="1400" b="1" dirty="0"/>
              <a:t> </a:t>
            </a:r>
            <a:r>
              <a:rPr lang="en-US" sz="1400" dirty="0"/>
              <a:t> </a:t>
            </a:r>
          </a:p>
        </p:txBody>
      </p:sp>
    </p:spTree>
    <p:extLst>
      <p:ext uri="{BB962C8B-B14F-4D97-AF65-F5344CB8AC3E}">
        <p14:creationId xmlns:p14="http://schemas.microsoft.com/office/powerpoint/2010/main" val="334277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Consumption Smoothing</a:t>
            </a:r>
          </a:p>
        </p:txBody>
      </p:sp>
      <p:sp>
        <p:nvSpPr>
          <p:cNvPr id="7" name="TextBox 6">
            <a:extLst>
              <a:ext uri="{FF2B5EF4-FFF2-40B4-BE49-F238E27FC236}">
                <a16:creationId xmlns:a16="http://schemas.microsoft.com/office/drawing/2014/main" id="{4F06B4D5-32E6-7537-3380-E0DD9723F4BD}"/>
              </a:ext>
            </a:extLst>
          </p:cNvPr>
          <p:cNvSpPr txBox="1"/>
          <p:nvPr/>
        </p:nvSpPr>
        <p:spPr>
          <a:xfrm>
            <a:off x="118286" y="1080218"/>
            <a:ext cx="3880080"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If you are healthy: low healthcare consumption (high marginal utility). </a:t>
            </a:r>
          </a:p>
          <a:p>
            <a:pPr marL="285750" indent="-285750">
              <a:spcBef>
                <a:spcPts val="1200"/>
              </a:spcBef>
              <a:spcAft>
                <a:spcPts val="600"/>
              </a:spcAft>
              <a:buFont typeface="Arial" panose="020B0604020202020204" pitchFamily="34" charset="0"/>
              <a:buChar char="•"/>
            </a:pPr>
            <a:r>
              <a:rPr lang="en-US" sz="1400" dirty="0"/>
              <a:t>If you are sick, however, you might require some medical care: high healthcare consumption (low marginal utility). </a:t>
            </a:r>
          </a:p>
          <a:p>
            <a:pPr marL="285750" indent="-285750">
              <a:spcBef>
                <a:spcPts val="1200"/>
              </a:spcBef>
              <a:spcAft>
                <a:spcPts val="600"/>
              </a:spcAft>
              <a:buFont typeface="Arial" panose="020B0604020202020204" pitchFamily="34" charset="0"/>
              <a:buChar char="•"/>
            </a:pPr>
            <a:r>
              <a:rPr lang="en-US" sz="1400" u="sng" dirty="0"/>
              <a:t>Consumption smoothing</a:t>
            </a:r>
            <a:r>
              <a:rPr lang="en-US" sz="1400" dirty="0"/>
              <a:t> transferring some healthcare units from the state of the world where you are healthy to the one where you are sick.  </a:t>
            </a:r>
          </a:p>
          <a:p>
            <a:pPr marL="285750" indent="-285750">
              <a:spcBef>
                <a:spcPts val="1200"/>
              </a:spcBef>
              <a:spcAft>
                <a:spcPts val="600"/>
              </a:spcAft>
              <a:buFont typeface="Arial" panose="020B0604020202020204" pitchFamily="34" charset="0"/>
              <a:buChar char="•"/>
            </a:pPr>
            <a:r>
              <a:rPr lang="en-US" sz="1400" dirty="0"/>
              <a:t>What is the version of “saving” here? </a:t>
            </a:r>
          </a:p>
          <a:p>
            <a:pPr marL="285750" indent="-285750">
              <a:spcBef>
                <a:spcPts val="1200"/>
              </a:spcBef>
              <a:spcAft>
                <a:spcPts val="600"/>
              </a:spcAft>
              <a:buFont typeface="Arial" panose="020B0604020202020204" pitchFamily="34" charset="0"/>
              <a:buChar char="•"/>
            </a:pPr>
            <a:r>
              <a:rPr lang="en-US" sz="1400" b="1" dirty="0"/>
              <a:t>Getting insurance!!</a:t>
            </a:r>
          </a:p>
        </p:txBody>
      </p:sp>
      <p:sp>
        <p:nvSpPr>
          <p:cNvPr id="77" name="TextBox 76">
            <a:extLst>
              <a:ext uri="{FF2B5EF4-FFF2-40B4-BE49-F238E27FC236}">
                <a16:creationId xmlns:a16="http://schemas.microsoft.com/office/drawing/2014/main" id="{0B494F01-AD1B-C36E-D84C-F320FE0F3F03}"/>
              </a:ext>
            </a:extLst>
          </p:cNvPr>
          <p:cNvSpPr txBox="1"/>
          <p:nvPr/>
        </p:nvSpPr>
        <p:spPr>
          <a:xfrm>
            <a:off x="95959" y="616346"/>
            <a:ext cx="9144000" cy="307777"/>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there are two states of the world: </a:t>
            </a:r>
            <a:r>
              <a:rPr lang="en-US" sz="1400" u="sng" dirty="0"/>
              <a:t>healthy and sick</a:t>
            </a:r>
            <a:r>
              <a:rPr lang="en-US" sz="1400" dirty="0"/>
              <a:t>. Let x be units of healthcare. </a:t>
            </a:r>
          </a:p>
        </p:txBody>
      </p:sp>
      <p:grpSp>
        <p:nvGrpSpPr>
          <p:cNvPr id="24" name="Group 23">
            <a:extLst>
              <a:ext uri="{FF2B5EF4-FFF2-40B4-BE49-F238E27FC236}">
                <a16:creationId xmlns:a16="http://schemas.microsoft.com/office/drawing/2014/main" id="{3815AFBF-DD2B-728B-8C6A-19E06086530D}"/>
              </a:ext>
            </a:extLst>
          </p:cNvPr>
          <p:cNvGrpSpPr/>
          <p:nvPr/>
        </p:nvGrpSpPr>
        <p:grpSpPr>
          <a:xfrm>
            <a:off x="3820491" y="1086903"/>
            <a:ext cx="5121586" cy="3725894"/>
            <a:chOff x="3820491" y="1086903"/>
            <a:chExt cx="5121586" cy="3725894"/>
          </a:xfrm>
        </p:grpSpPr>
        <p:pic>
          <p:nvPicPr>
            <p:cNvPr id="4" name="Picture 3" descr="Chart, line chart&#10;&#10;Description automatically generated">
              <a:extLst>
                <a:ext uri="{FF2B5EF4-FFF2-40B4-BE49-F238E27FC236}">
                  <a16:creationId xmlns:a16="http://schemas.microsoft.com/office/drawing/2014/main" id="{4CFFEF42-A909-D2CE-14A7-949F8AF3883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0491" y="1086903"/>
              <a:ext cx="5121586" cy="3725894"/>
            </a:xfrm>
            <a:prstGeom prst="rect">
              <a:avLst/>
            </a:prstGeom>
          </p:spPr>
        </p:pic>
        <p:cxnSp>
          <p:nvCxnSpPr>
            <p:cNvPr id="16" name="Straight Connector 15">
              <a:extLst>
                <a:ext uri="{FF2B5EF4-FFF2-40B4-BE49-F238E27FC236}">
                  <a16:creationId xmlns:a16="http://schemas.microsoft.com/office/drawing/2014/main" id="{3DF72F39-C2F5-0EFF-C384-36EE3D955F46}"/>
                </a:ext>
              </a:extLst>
            </p:cNvPr>
            <p:cNvCxnSpPr>
              <a:cxnSpLocks/>
            </p:cNvCxnSpPr>
            <p:nvPr/>
          </p:nvCxnSpPr>
          <p:spPr>
            <a:xfrm flipV="1">
              <a:off x="5239719" y="3017553"/>
              <a:ext cx="0" cy="13655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2481DE5-F8A3-117B-D289-74E0BB8206E8}"/>
                </a:ext>
              </a:extLst>
            </p:cNvPr>
            <p:cNvCxnSpPr>
              <a:cxnSpLocks/>
            </p:cNvCxnSpPr>
            <p:nvPr/>
          </p:nvCxnSpPr>
          <p:spPr>
            <a:xfrm flipH="1">
              <a:off x="4285636" y="3017553"/>
              <a:ext cx="95408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5159A23-9B59-5635-07D8-88596AF47359}"/>
                </a:ext>
              </a:extLst>
            </p:cNvPr>
            <p:cNvCxnSpPr>
              <a:cxnSpLocks/>
            </p:cNvCxnSpPr>
            <p:nvPr/>
          </p:nvCxnSpPr>
          <p:spPr>
            <a:xfrm flipH="1">
              <a:off x="4288111" y="1737156"/>
              <a:ext cx="358207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8AF6BA5-4F32-FF99-BFCB-8926E489D69F}"/>
                </a:ext>
              </a:extLst>
            </p:cNvPr>
            <p:cNvCxnSpPr>
              <a:cxnSpLocks/>
            </p:cNvCxnSpPr>
            <p:nvPr/>
          </p:nvCxnSpPr>
          <p:spPr>
            <a:xfrm flipH="1">
              <a:off x="4285636" y="3413208"/>
              <a:ext cx="483624"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E5C7741-4EBB-0A3D-DE06-437A01A565F4}"/>
                </a:ext>
              </a:extLst>
            </p:cNvPr>
            <p:cNvCxnSpPr>
              <a:cxnSpLocks/>
            </p:cNvCxnSpPr>
            <p:nvPr/>
          </p:nvCxnSpPr>
          <p:spPr>
            <a:xfrm flipV="1">
              <a:off x="4795986" y="3413208"/>
              <a:ext cx="0" cy="96985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EFA469B-46DA-B7D5-6C89-4AF519451C94}"/>
                </a:ext>
              </a:extLst>
            </p:cNvPr>
            <p:cNvCxnSpPr>
              <a:cxnSpLocks/>
            </p:cNvCxnSpPr>
            <p:nvPr/>
          </p:nvCxnSpPr>
          <p:spPr>
            <a:xfrm flipV="1">
              <a:off x="7860117" y="1737156"/>
              <a:ext cx="0" cy="264591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908CC6D-39B4-B2DB-AAFE-39D9BA156BC6}"/>
                </a:ext>
              </a:extLst>
            </p:cNvPr>
            <p:cNvCxnSpPr>
              <a:cxnSpLocks/>
            </p:cNvCxnSpPr>
            <p:nvPr/>
          </p:nvCxnSpPr>
          <p:spPr>
            <a:xfrm flipV="1">
              <a:off x="7425910" y="1902274"/>
              <a:ext cx="0" cy="2480793"/>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2380353-90FD-A824-7F48-9B5766E25EFF}"/>
                </a:ext>
              </a:extLst>
            </p:cNvPr>
            <p:cNvCxnSpPr>
              <a:cxnSpLocks/>
            </p:cNvCxnSpPr>
            <p:nvPr/>
          </p:nvCxnSpPr>
          <p:spPr>
            <a:xfrm flipH="1">
              <a:off x="4288111" y="1893638"/>
              <a:ext cx="313779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pic>
        <p:nvPicPr>
          <p:cNvPr id="5" name="Graphic 4" descr="Fever with solid fill">
            <a:extLst>
              <a:ext uri="{FF2B5EF4-FFF2-40B4-BE49-F238E27FC236}">
                <a16:creationId xmlns:a16="http://schemas.microsoft.com/office/drawing/2014/main" id="{E480118E-4531-5238-F838-282A06C532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0218" y="3413207"/>
            <a:ext cx="416375" cy="416375"/>
          </a:xfrm>
          <a:prstGeom prst="rect">
            <a:avLst/>
          </a:prstGeom>
        </p:spPr>
      </p:pic>
      <p:pic>
        <p:nvPicPr>
          <p:cNvPr id="8" name="Graphic 7" descr="Office worker female with solid fill">
            <a:extLst>
              <a:ext uri="{FF2B5EF4-FFF2-40B4-BE49-F238E27FC236}">
                <a16:creationId xmlns:a16="http://schemas.microsoft.com/office/drawing/2014/main" id="{391A204C-B9C2-EE87-6100-F81522953B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2784" y="1866952"/>
            <a:ext cx="520458" cy="520458"/>
          </a:xfrm>
          <a:prstGeom prst="rect">
            <a:avLst/>
          </a:prstGeom>
        </p:spPr>
      </p:pic>
    </p:spTree>
    <p:extLst>
      <p:ext uri="{BB962C8B-B14F-4D97-AF65-F5344CB8AC3E}">
        <p14:creationId xmlns:p14="http://schemas.microsoft.com/office/powerpoint/2010/main" val="22620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Insurance Markets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699065"/>
            <a:ext cx="8579522"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Insurance markets </a:t>
            </a:r>
            <a:r>
              <a:rPr lang="en-US" sz="1400" dirty="0"/>
              <a:t>provide a solution to transfer healthcare consumption across states of the world. </a:t>
            </a:r>
          </a:p>
          <a:p>
            <a:pPr marL="285750" indent="-285750">
              <a:spcBef>
                <a:spcPts val="1200"/>
              </a:spcBef>
              <a:spcAft>
                <a:spcPts val="600"/>
              </a:spcAft>
              <a:buFont typeface="Arial" panose="020B0604020202020204" pitchFamily="34" charset="0"/>
              <a:buChar char="•"/>
            </a:pPr>
            <a:r>
              <a:rPr lang="en-US" sz="1400" dirty="0"/>
              <a:t>Insurance could be thought of as a special way of saving money. </a:t>
            </a:r>
          </a:p>
          <a:p>
            <a:pPr marL="285750" indent="-285750">
              <a:spcBef>
                <a:spcPts val="1200"/>
              </a:spcBef>
              <a:spcAft>
                <a:spcPts val="600"/>
              </a:spcAft>
              <a:buFont typeface="Arial" panose="020B0604020202020204" pitchFamily="34" charset="0"/>
              <a:buChar char="•"/>
            </a:pPr>
            <a:r>
              <a:rPr lang="en-US" sz="1400" b="1" u="sng" dirty="0"/>
              <a:t>How does it work for consumers? </a:t>
            </a:r>
            <a:r>
              <a:rPr lang="en-US" sz="1400" dirty="0"/>
              <a:t>Each period you will pay a premium (save some money), and if/when you observe the bad state of the world (get sick) you will have money to face that situation. </a:t>
            </a:r>
          </a:p>
          <a:p>
            <a:pPr marL="285750" indent="-285750">
              <a:spcBef>
                <a:spcPts val="1200"/>
              </a:spcBef>
              <a:spcAft>
                <a:spcPts val="600"/>
              </a:spcAft>
              <a:buFont typeface="Arial" panose="020B0604020202020204" pitchFamily="34" charset="0"/>
              <a:buChar char="•"/>
            </a:pPr>
            <a:r>
              <a:rPr lang="en-US" sz="1400" b="1" u="sng" dirty="0"/>
              <a:t>How does it work for providers? </a:t>
            </a:r>
            <a:r>
              <a:rPr lang="en-US" sz="1400" dirty="0"/>
              <a:t>With everyone’s premiums, a </a:t>
            </a:r>
            <a:r>
              <a:rPr lang="en-US" sz="1400" u="sng" dirty="0"/>
              <a:t>pool</a:t>
            </a:r>
            <a:r>
              <a:rPr lang="en-US" sz="1400" dirty="0"/>
              <a:t> of resources is formed. Whenever an insured individual faces the bad state of the world (gets sick), she can tap into the pool and pay her medical bills. </a:t>
            </a:r>
          </a:p>
          <a:p>
            <a:pPr marL="285750" indent="-285750">
              <a:spcBef>
                <a:spcPts val="1200"/>
              </a:spcBef>
              <a:spcAft>
                <a:spcPts val="600"/>
              </a:spcAft>
              <a:buFont typeface="Arial" panose="020B0604020202020204" pitchFamily="34" charset="0"/>
              <a:buChar char="•"/>
            </a:pPr>
            <a:r>
              <a:rPr lang="en-US" sz="1400" dirty="0"/>
              <a:t>If the market operates properly, then premiums (prices) in equilibrium should provide enough money to cover the </a:t>
            </a:r>
            <a:r>
              <a:rPr lang="en-US" sz="1400" u="sng" dirty="0"/>
              <a:t>expected</a:t>
            </a:r>
            <a:r>
              <a:rPr lang="en-US" sz="1400" dirty="0"/>
              <a:t> healthcare costs of the economy (pool of insured people). </a:t>
            </a:r>
          </a:p>
          <a:p>
            <a:pPr marL="285750" indent="-285750">
              <a:spcBef>
                <a:spcPts val="1200"/>
              </a:spcBef>
              <a:spcAft>
                <a:spcPts val="600"/>
              </a:spcAft>
              <a:buFont typeface="Arial" panose="020B0604020202020204" pitchFamily="34" charset="0"/>
              <a:buChar char="•"/>
            </a:pPr>
            <a:r>
              <a:rPr lang="en-US" sz="1400" u="sng" dirty="0"/>
              <a:t>Key question:</a:t>
            </a:r>
            <a:r>
              <a:rPr lang="en-US" sz="1400" dirty="0"/>
              <a:t> how premiums are determined in equilibrium? In other words, how much are you willing to pay to hedge yourself against the bad state of the world? </a:t>
            </a:r>
            <a:r>
              <a:rPr lang="en-US" sz="1400" u="sng" dirty="0"/>
              <a:t>It depends on the probability of getting sick and the expected costs associated with being sick. </a:t>
            </a:r>
          </a:p>
        </p:txBody>
      </p:sp>
    </p:spTree>
    <p:extLst>
      <p:ext uri="{BB962C8B-B14F-4D97-AF65-F5344CB8AC3E}">
        <p14:creationId xmlns:p14="http://schemas.microsoft.com/office/powerpoint/2010/main" val="124661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Insurance Vocabulary</a:t>
            </a:r>
          </a:p>
        </p:txBody>
      </p:sp>
      <p:sp>
        <p:nvSpPr>
          <p:cNvPr id="7" name="TextBox 6">
            <a:extLst>
              <a:ext uri="{FF2B5EF4-FFF2-40B4-BE49-F238E27FC236}">
                <a16:creationId xmlns:a16="http://schemas.microsoft.com/office/drawing/2014/main" id="{4F06B4D5-32E6-7537-3380-E0DD9723F4BD}"/>
              </a:ext>
            </a:extLst>
          </p:cNvPr>
          <p:cNvSpPr txBox="1"/>
          <p:nvPr/>
        </p:nvSpPr>
        <p:spPr>
          <a:xfrm>
            <a:off x="138305" y="699065"/>
            <a:ext cx="8867389" cy="969496"/>
          </a:xfrm>
          <a:prstGeom prst="rect">
            <a:avLst/>
          </a:prstGeom>
          <a:noFill/>
        </p:spPr>
        <p:txBody>
          <a:bodyPr wrap="square">
            <a:spAutoFit/>
          </a:bodyPr>
          <a:lstStyle/>
          <a:p>
            <a:pPr>
              <a:spcBef>
                <a:spcPts val="1200"/>
              </a:spcBef>
              <a:spcAft>
                <a:spcPts val="600"/>
              </a:spcAft>
            </a:pPr>
            <a:r>
              <a:rPr lang="en-US" sz="1400" b="1" dirty="0"/>
              <a:t>Definition: </a:t>
            </a:r>
            <a:r>
              <a:rPr lang="en-US" sz="1400" dirty="0"/>
              <a:t>an insurance contract provides (some) coverage when you are in the bad state of the world, in exchange for some premiums. </a:t>
            </a:r>
          </a:p>
          <a:p>
            <a:pPr>
              <a:spcBef>
                <a:spcPts val="1200"/>
              </a:spcBef>
              <a:spcAft>
                <a:spcPts val="600"/>
              </a:spcAft>
            </a:pPr>
            <a:r>
              <a:rPr lang="en-US" sz="1400" dirty="0"/>
              <a:t>In general, insurance contracts (especially health insurance) have 3 types of payments:</a:t>
            </a:r>
            <a:endParaRPr lang="en-US" sz="1400" u="sng" dirty="0"/>
          </a:p>
        </p:txBody>
      </p:sp>
      <p:sp>
        <p:nvSpPr>
          <p:cNvPr id="2" name="TextBox 1">
            <a:extLst>
              <a:ext uri="{FF2B5EF4-FFF2-40B4-BE49-F238E27FC236}">
                <a16:creationId xmlns:a16="http://schemas.microsoft.com/office/drawing/2014/main" id="{F3C77C4D-CE73-FF90-4DD9-E75308929FD3}"/>
              </a:ext>
            </a:extLst>
          </p:cNvPr>
          <p:cNvSpPr txBox="1"/>
          <p:nvPr/>
        </p:nvSpPr>
        <p:spPr>
          <a:xfrm>
            <a:off x="1789611" y="1838582"/>
            <a:ext cx="6830728" cy="249299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u="sng" dirty="0"/>
              <a:t>Deductibles: </a:t>
            </a:r>
            <a:r>
              <a:rPr lang="en-US" sz="1400" dirty="0"/>
              <a:t>individuals face the full cost of their care but only up to some limit. For example, a $100 deductible means you pay the first $100 of your medical costs of the year, and the insurance company pays some or all the costs thereafter. </a:t>
            </a:r>
            <a:endParaRPr lang="en-US" sz="1400" u="sng" dirty="0"/>
          </a:p>
          <a:p>
            <a:pPr marL="285750" indent="-285750">
              <a:spcBef>
                <a:spcPts val="1200"/>
              </a:spcBef>
              <a:spcAft>
                <a:spcPts val="600"/>
              </a:spcAft>
              <a:buFont typeface="Arial" panose="020B0604020202020204" pitchFamily="34" charset="0"/>
              <a:buChar char="•"/>
            </a:pPr>
            <a:r>
              <a:rPr lang="en-US" sz="1400" u="sng" dirty="0"/>
              <a:t>Copayment: </a:t>
            </a:r>
            <a:r>
              <a:rPr lang="en-US" sz="1400" dirty="0"/>
              <a:t>individuals make some fixed payment when they get a medical good or service. For example: a $20 copayment for a doctor’s office visit or a new prescription. </a:t>
            </a:r>
            <a:endParaRPr lang="en-US" sz="1400" u="sng" dirty="0"/>
          </a:p>
          <a:p>
            <a:pPr marL="285750" indent="-285750">
              <a:spcBef>
                <a:spcPts val="1200"/>
              </a:spcBef>
              <a:spcAft>
                <a:spcPts val="600"/>
              </a:spcAft>
              <a:buFont typeface="Arial" panose="020B0604020202020204" pitchFamily="34" charset="0"/>
              <a:buChar char="•"/>
            </a:pPr>
            <a:r>
              <a:rPr lang="en-US" sz="1400" u="sng" dirty="0"/>
              <a:t>Coinsurance: </a:t>
            </a:r>
            <a:r>
              <a:rPr lang="en-US" sz="1400" dirty="0"/>
              <a:t>the patient pays a percentage (coinsurance rate) of each medical bill, rather than a flat dollar amount (copayment). </a:t>
            </a:r>
            <a:endParaRPr lang="en-US" sz="1400" u="sng" dirty="0"/>
          </a:p>
        </p:txBody>
      </p:sp>
      <p:pic>
        <p:nvPicPr>
          <p:cNvPr id="5" name="Graphic 4" descr="Transfer1 with solid fill">
            <a:extLst>
              <a:ext uri="{FF2B5EF4-FFF2-40B4-BE49-F238E27FC236}">
                <a16:creationId xmlns:a16="http://schemas.microsoft.com/office/drawing/2014/main" id="{84AF9311-3174-8C9F-45BB-9EFE3359BB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538" y="2664018"/>
            <a:ext cx="914400" cy="914400"/>
          </a:xfrm>
          <a:prstGeom prst="rect">
            <a:avLst/>
          </a:prstGeom>
        </p:spPr>
      </p:pic>
      <p:sp>
        <p:nvSpPr>
          <p:cNvPr id="6" name="Left Brace 5">
            <a:extLst>
              <a:ext uri="{FF2B5EF4-FFF2-40B4-BE49-F238E27FC236}">
                <a16:creationId xmlns:a16="http://schemas.microsoft.com/office/drawing/2014/main" id="{4E62AD49-6DAB-FF20-C310-E9800CFCBDD0}"/>
              </a:ext>
            </a:extLst>
          </p:cNvPr>
          <p:cNvSpPr/>
          <p:nvPr/>
        </p:nvSpPr>
        <p:spPr>
          <a:xfrm>
            <a:off x="1371600" y="1838379"/>
            <a:ext cx="365760" cy="2436451"/>
          </a:xfrm>
          <a:prstGeom prst="leftBrace">
            <a:avLst/>
          </a:prstGeom>
          <a:noFill/>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084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P spid="6" grpId="0" animBg="1"/>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microsoft.com/office/2006/documentManagement/types"/>
    <ds:schemaRef ds:uri="http://schemas.microsoft.com/office/infopath/2007/PartnerControls"/>
    <ds:schemaRef ds:uri="http://purl.org/dc/dcmitype/"/>
    <ds:schemaRef ds:uri="82db8b44-0703-48fc-920e-285d3f66b75e"/>
    <ds:schemaRef ds:uri="http://schemas.microsoft.com/office/2006/metadata/properties"/>
    <ds:schemaRef ds:uri="http://purl.org/dc/elements/1.1/"/>
    <ds:schemaRef ds:uri="http://schemas.openxmlformats.org/package/2006/metadata/core-properties"/>
    <ds:schemaRef ds:uri="http://www.w3.org/XML/1998/namespace"/>
    <ds:schemaRef ds:uri="8db4f6ed-281a-40b3-a3a6-248115f75364"/>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20101</TotalTime>
  <Words>3350</Words>
  <Application>Microsoft Macintosh PowerPoint</Application>
  <PresentationFormat>On-screen Show (16:9)</PresentationFormat>
  <Paragraphs>245</Paragraphs>
  <Slides>25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Wingdings</vt:lpstr>
      <vt:lpstr>Main</vt:lpstr>
      <vt:lpstr>PowerPoint Presentation</vt:lpstr>
      <vt:lpstr>Outline for Today</vt:lpstr>
      <vt:lpstr>Quick Recap of Demand Theory</vt:lpstr>
      <vt:lpstr>Diminishing Marginal Utility</vt:lpstr>
      <vt:lpstr>Diminishing Marginal Utility</vt:lpstr>
      <vt:lpstr>Consumption Smoothing</vt:lpstr>
      <vt:lpstr>Consumption Smoothing</vt:lpstr>
      <vt:lpstr>Insurance Markets</vt:lpstr>
      <vt:lpstr>Insurance Vocabulary</vt:lpstr>
      <vt:lpstr>Economics of Insurance: Demand Side</vt:lpstr>
      <vt:lpstr>Expected Utility</vt:lpstr>
      <vt:lpstr>Insurance Premiums</vt:lpstr>
      <vt:lpstr>Economics of Insurance</vt:lpstr>
      <vt:lpstr>Economics of Insurance: Partial Insurance</vt:lpstr>
      <vt:lpstr>Economics of Insurance</vt:lpstr>
      <vt:lpstr>Market for Lemons</vt:lpstr>
      <vt:lpstr>Market for Lemons</vt:lpstr>
      <vt:lpstr>Lemons on the Insurance Market </vt:lpstr>
      <vt:lpstr>Insurance Markets with Perfect Information</vt:lpstr>
      <vt:lpstr>Insurance Markets with Imperfect Information</vt:lpstr>
      <vt:lpstr>Risk Aversion and Risk Premiums</vt:lpstr>
      <vt:lpstr>Final Remarks</vt:lpstr>
      <vt:lpstr>For Next Class</vt:lpstr>
      <vt:lpstr>PowerPoint Presentation</vt:lpstr>
      <vt:lpstr>Why do we need health insurance?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350</cp:revision>
  <cp:lastPrinted>2014-06-24T16:10:50Z</cp:lastPrinted>
  <dcterms:created xsi:type="dcterms:W3CDTF">2022-01-21T17:11:20Z</dcterms:created>
  <dcterms:modified xsi:type="dcterms:W3CDTF">2024-08-20T14:40:59Z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