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363" r:id="rId5"/>
    <p:sldId id="404" r:id="rId6"/>
    <p:sldId id="357" r:id="rId7"/>
    <p:sldId id="409" r:id="rId8"/>
    <p:sldId id="411" r:id="rId9"/>
    <p:sldId id="359" r:id="rId10"/>
    <p:sldId id="415" r:id="rId11"/>
    <p:sldId id="416" r:id="rId12"/>
    <p:sldId id="417" r:id="rId13"/>
    <p:sldId id="413" r:id="rId14"/>
    <p:sldId id="414" r:id="rId15"/>
    <p:sldId id="407" r:id="rId16"/>
    <p:sldId id="419" r:id="rId17"/>
    <p:sldId id="418" r:id="rId18"/>
    <p:sldId id="403" r:id="rId19"/>
    <p:sldId id="40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90000"/>
    <a:srgbClr val="252626"/>
    <a:srgbClr val="0C0D0C"/>
    <a:srgbClr val="969696"/>
    <a:srgbClr val="9E9A95"/>
    <a:srgbClr val="382E25"/>
    <a:srgbClr val="C17945"/>
    <a:srgbClr val="31526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8EC72-DBC6-554B-BF67-8D4281561888}" v="28" dt="2024-08-20T14:14:11.4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 autoAdjust="0"/>
    <p:restoredTop sz="94694" autoAdjust="0"/>
  </p:normalViewPr>
  <p:slideViewPr>
    <p:cSldViewPr snapToGrid="0" snapToObjects="1">
      <p:cViewPr varScale="1">
        <p:scale>
          <a:sx n="170" d="100"/>
          <a:sy n="170" d="100"/>
        </p:scale>
        <p:origin x="656" y="17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o Ulloa, Luis Enrique" userId="adde1b74-f296-445a-8659-1214c6e2ca22" providerId="ADAL" clId="{18C8EC72-DBC6-554B-BF67-8D4281561888}"/>
    <pc:docChg chg="modSld">
      <pc:chgData name="Navarro Ulloa, Luis Enrique" userId="adde1b74-f296-445a-8659-1214c6e2ca22" providerId="ADAL" clId="{18C8EC72-DBC6-554B-BF67-8D4281561888}" dt="2024-08-20T14:17:18.826" v="152" actId="20577"/>
      <pc:docMkLst>
        <pc:docMk/>
      </pc:docMkLst>
      <pc:sldChg chg="modSp">
        <pc:chgData name="Navarro Ulloa, Luis Enrique" userId="adde1b74-f296-445a-8659-1214c6e2ca22" providerId="ADAL" clId="{18C8EC72-DBC6-554B-BF67-8D4281561888}" dt="2024-08-20T14:15:16.279" v="150" actId="20577"/>
        <pc:sldMkLst>
          <pc:docMk/>
          <pc:sldMk cId="1623448619" sldId="357"/>
        </pc:sldMkLst>
        <pc:spChg chg="mod">
          <ac:chgData name="Navarro Ulloa, Luis Enrique" userId="adde1b74-f296-445a-8659-1214c6e2ca22" providerId="ADAL" clId="{18C8EC72-DBC6-554B-BF67-8D4281561888}" dt="2024-08-20T14:15:16.279" v="150" actId="20577"/>
          <ac:spMkLst>
            <pc:docMk/>
            <pc:sldMk cId="1623448619" sldId="357"/>
            <ac:spMk id="5" creationId="{E1114D44-DDFA-4B51-A25B-F988CE09A3C1}"/>
          </ac:spMkLst>
        </pc:spChg>
      </pc:sldChg>
      <pc:sldChg chg="modSp mod">
        <pc:chgData name="Navarro Ulloa, Luis Enrique" userId="adde1b74-f296-445a-8659-1214c6e2ca22" providerId="ADAL" clId="{18C8EC72-DBC6-554B-BF67-8D4281561888}" dt="2024-08-20T14:12:59.566" v="1" actId="20577"/>
        <pc:sldMkLst>
          <pc:docMk/>
          <pc:sldMk cId="604613589" sldId="363"/>
        </pc:sldMkLst>
        <pc:spChg chg="mod">
          <ac:chgData name="Navarro Ulloa, Luis Enrique" userId="adde1b74-f296-445a-8659-1214c6e2ca22" providerId="ADAL" clId="{18C8EC72-DBC6-554B-BF67-8D4281561888}" dt="2024-08-20T14:12:59.566" v="1" actId="20577"/>
          <ac:spMkLst>
            <pc:docMk/>
            <pc:sldMk cId="604613589" sldId="363"/>
            <ac:spMk id="11" creationId="{BF1602D2-5AC3-8AC2-F630-020397F6961F}"/>
          </ac:spMkLst>
        </pc:spChg>
      </pc:sldChg>
      <pc:sldChg chg="modSp mod">
        <pc:chgData name="Navarro Ulloa, Luis Enrique" userId="adde1b74-f296-445a-8659-1214c6e2ca22" providerId="ADAL" clId="{18C8EC72-DBC6-554B-BF67-8D4281561888}" dt="2024-08-20T14:13:42.933" v="35" actId="20577"/>
        <pc:sldMkLst>
          <pc:docMk/>
          <pc:sldMk cId="1678413526" sldId="404"/>
        </pc:sldMkLst>
        <pc:spChg chg="mod">
          <ac:chgData name="Navarro Ulloa, Luis Enrique" userId="adde1b74-f296-445a-8659-1214c6e2ca22" providerId="ADAL" clId="{18C8EC72-DBC6-554B-BF67-8D4281561888}" dt="2024-08-20T14:13:42.933" v="35" actId="20577"/>
          <ac:spMkLst>
            <pc:docMk/>
            <pc:sldMk cId="1678413526" sldId="404"/>
            <ac:spMk id="5" creationId="{E1114D44-DDFA-4B51-A25B-F988CE09A3C1}"/>
          </ac:spMkLst>
        </pc:spChg>
      </pc:sldChg>
      <pc:sldChg chg="modSp mod">
        <pc:chgData name="Navarro Ulloa, Luis Enrique" userId="adde1b74-f296-445a-8659-1214c6e2ca22" providerId="ADAL" clId="{18C8EC72-DBC6-554B-BF67-8D4281561888}" dt="2024-08-20T14:17:18.826" v="152" actId="20577"/>
        <pc:sldMkLst>
          <pc:docMk/>
          <pc:sldMk cId="3106022860" sldId="405"/>
        </pc:sldMkLst>
        <pc:spChg chg="mod">
          <ac:chgData name="Navarro Ulloa, Luis Enrique" userId="adde1b74-f296-445a-8659-1214c6e2ca22" providerId="ADAL" clId="{18C8EC72-DBC6-554B-BF67-8D4281561888}" dt="2024-08-20T14:17:18.826" v="152" actId="20577"/>
          <ac:spMkLst>
            <pc:docMk/>
            <pc:sldMk cId="3106022860" sldId="405"/>
            <ac:spMk id="11" creationId="{BF1602D2-5AC3-8AC2-F630-020397F6961F}"/>
          </ac:spMkLst>
        </pc:spChg>
      </pc:sldChg>
    </pc:docChg>
  </pc:docChgLst>
  <pc:docChgLst>
    <pc:chgData name="Navarro Ulloa, Luis Enrique" userId="adde1b74-f296-445a-8659-1214c6e2ca22" providerId="ADAL" clId="{B9F19E8F-F5F3-4BF0-AA51-F5FCA0D95F5F}"/>
    <pc:docChg chg="undo custSel addSld delSld modSld sldOrd">
      <pc:chgData name="Navarro Ulloa, Luis Enrique" userId="adde1b74-f296-445a-8659-1214c6e2ca22" providerId="ADAL" clId="{B9F19E8F-F5F3-4BF0-AA51-F5FCA0D95F5F}" dt="2022-08-14T23:19:40.935" v="7461" actId="1076"/>
      <pc:docMkLst>
        <pc:docMk/>
      </pc:docMkLst>
      <pc:sldChg chg="modSp mod modAnim">
        <pc:chgData name="Navarro Ulloa, Luis Enrique" userId="adde1b74-f296-445a-8659-1214c6e2ca22" providerId="ADAL" clId="{B9F19E8F-F5F3-4BF0-AA51-F5FCA0D95F5F}" dt="2022-08-14T23:14:01.211" v="7408"/>
        <pc:sldMkLst>
          <pc:docMk/>
          <pc:sldMk cId="1623448619" sldId="357"/>
        </pc:sldMkLst>
        <pc:spChg chg="mod">
          <ac:chgData name="Navarro Ulloa, Luis Enrique" userId="adde1b74-f296-445a-8659-1214c6e2ca22" providerId="ADAL" clId="{B9F19E8F-F5F3-4BF0-AA51-F5FCA0D95F5F}" dt="2022-08-13T01:36:51.895" v="7196" actId="1076"/>
          <ac:spMkLst>
            <pc:docMk/>
            <pc:sldMk cId="1623448619" sldId="357"/>
            <ac:spMk id="5" creationId="{E1114D44-DDFA-4B51-A25B-F988CE09A3C1}"/>
          </ac:spMkLst>
        </pc:spChg>
      </pc:sldChg>
      <pc:sldChg chg="del">
        <pc:chgData name="Navarro Ulloa, Luis Enrique" userId="adde1b74-f296-445a-8659-1214c6e2ca22" providerId="ADAL" clId="{B9F19E8F-F5F3-4BF0-AA51-F5FCA0D95F5F}" dt="2022-08-13T01:05:39.746" v="4624" actId="47"/>
        <pc:sldMkLst>
          <pc:docMk/>
          <pc:sldMk cId="52661265" sldId="358"/>
        </pc:sldMkLst>
      </pc:sldChg>
      <pc:sldChg chg="addSp delSp modSp mod ord">
        <pc:chgData name="Navarro Ulloa, Luis Enrique" userId="adde1b74-f296-445a-8659-1214c6e2ca22" providerId="ADAL" clId="{B9F19E8F-F5F3-4BF0-AA51-F5FCA0D95F5F}" dt="2022-08-13T00:43:40.406" v="3230" actId="6549"/>
        <pc:sldMkLst>
          <pc:docMk/>
          <pc:sldMk cId="2610543725" sldId="359"/>
        </pc:sldMkLst>
        <pc:spChg chg="del">
          <ac:chgData name="Navarro Ulloa, Luis Enrique" userId="adde1b74-f296-445a-8659-1214c6e2ca22" providerId="ADAL" clId="{B9F19E8F-F5F3-4BF0-AA51-F5FCA0D95F5F}" dt="2022-08-13T00:06:11.657" v="1775" actId="478"/>
          <ac:spMkLst>
            <pc:docMk/>
            <pc:sldMk cId="2610543725" sldId="359"/>
            <ac:spMk id="2" creationId="{349D409F-D413-3C73-2E92-8AA4FBEE60E0}"/>
          </ac:spMkLst>
        </pc:spChg>
        <pc:spChg chg="mod">
          <ac:chgData name="Navarro Ulloa, Luis Enrique" userId="adde1b74-f296-445a-8659-1214c6e2ca22" providerId="ADAL" clId="{B9F19E8F-F5F3-4BF0-AA51-F5FCA0D95F5F}" dt="2022-08-13T00:43:40.406" v="3230" actId="6549"/>
          <ac:spMkLst>
            <pc:docMk/>
            <pc:sldMk cId="2610543725" sldId="359"/>
            <ac:spMk id="4" creationId="{65C81510-B585-55D4-871F-4373515622B0}"/>
          </ac:spMkLst>
        </pc:spChg>
        <pc:spChg chg="mod">
          <ac:chgData name="Navarro Ulloa, Luis Enrique" userId="adde1b74-f296-445a-8659-1214c6e2ca22" providerId="ADAL" clId="{B9F19E8F-F5F3-4BF0-AA51-F5FCA0D95F5F}" dt="2022-08-13T00:09:46.009" v="1794" actId="1076"/>
          <ac:spMkLst>
            <pc:docMk/>
            <pc:sldMk cId="2610543725" sldId="359"/>
            <ac:spMk id="5" creationId="{E1114D44-DDFA-4B51-A25B-F988CE09A3C1}"/>
          </ac:spMkLst>
        </pc:spChg>
        <pc:spChg chg="del">
          <ac:chgData name="Navarro Ulloa, Luis Enrique" userId="adde1b74-f296-445a-8659-1214c6e2ca22" providerId="ADAL" clId="{B9F19E8F-F5F3-4BF0-AA51-F5FCA0D95F5F}" dt="2022-08-13T00:06:13.752" v="1776" actId="478"/>
          <ac:spMkLst>
            <pc:docMk/>
            <pc:sldMk cId="2610543725" sldId="359"/>
            <ac:spMk id="6" creationId="{5B317DE9-9E50-4445-1D67-7CC8B6FF293B}"/>
          </ac:spMkLst>
        </pc:spChg>
        <pc:picChg chg="add mod modCrop">
          <ac:chgData name="Navarro Ulloa, Luis Enrique" userId="adde1b74-f296-445a-8659-1214c6e2ca22" providerId="ADAL" clId="{B9F19E8F-F5F3-4BF0-AA51-F5FCA0D95F5F}" dt="2022-08-13T00:19:53.713" v="2368" actId="1076"/>
          <ac:picMkLst>
            <pc:docMk/>
            <pc:sldMk cId="2610543725" sldId="359"/>
            <ac:picMk id="7" creationId="{3F20E31E-80C4-41F3-A145-5BFA25743A59}"/>
          </ac:picMkLst>
        </pc:picChg>
        <pc:picChg chg="add mod">
          <ac:chgData name="Navarro Ulloa, Luis Enrique" userId="adde1b74-f296-445a-8659-1214c6e2ca22" providerId="ADAL" clId="{B9F19E8F-F5F3-4BF0-AA51-F5FCA0D95F5F}" dt="2022-08-13T00:19:55.625" v="2369" actId="1076"/>
          <ac:picMkLst>
            <pc:docMk/>
            <pc:sldMk cId="2610543725" sldId="359"/>
            <ac:picMk id="8" creationId="{F6EAABCF-8FA8-13D2-E8D8-104797C288E9}"/>
          </ac:picMkLst>
        </pc:picChg>
        <pc:picChg chg="add del mod">
          <ac:chgData name="Navarro Ulloa, Luis Enrique" userId="adde1b74-f296-445a-8659-1214c6e2ca22" providerId="ADAL" clId="{B9F19E8F-F5F3-4BF0-AA51-F5FCA0D95F5F}" dt="2022-08-13T00:09:06.482" v="1782" actId="478"/>
          <ac:picMkLst>
            <pc:docMk/>
            <pc:sldMk cId="2610543725" sldId="359"/>
            <ac:picMk id="1026" creationId="{61EB353D-69A2-9BC2-9219-0CE0A5F83DB5}"/>
          </ac:picMkLst>
        </pc:picChg>
        <pc:picChg chg="add del mod">
          <ac:chgData name="Navarro Ulloa, Luis Enrique" userId="adde1b74-f296-445a-8659-1214c6e2ca22" providerId="ADAL" clId="{B9F19E8F-F5F3-4BF0-AA51-F5FCA0D95F5F}" dt="2022-08-13T00:16:28.137" v="2332" actId="21"/>
          <ac:picMkLst>
            <pc:docMk/>
            <pc:sldMk cId="2610543725" sldId="359"/>
            <ac:picMk id="1028" creationId="{7D49E226-BBD3-7059-C606-3692B2FCD650}"/>
          </ac:picMkLst>
        </pc:picChg>
      </pc:sldChg>
      <pc:sldChg chg="del">
        <pc:chgData name="Navarro Ulloa, Luis Enrique" userId="adde1b74-f296-445a-8659-1214c6e2ca22" providerId="ADAL" clId="{B9F19E8F-F5F3-4BF0-AA51-F5FCA0D95F5F}" dt="2022-08-13T01:11:44.715" v="4955" actId="47"/>
        <pc:sldMkLst>
          <pc:docMk/>
          <pc:sldMk cId="3575016283" sldId="360"/>
        </pc:sldMkLst>
      </pc:sldChg>
      <pc:sldChg chg="del">
        <pc:chgData name="Navarro Ulloa, Luis Enrique" userId="adde1b74-f296-445a-8659-1214c6e2ca22" providerId="ADAL" clId="{B9F19E8F-F5F3-4BF0-AA51-F5FCA0D95F5F}" dt="2022-08-13T01:11:41.970" v="4954" actId="47"/>
        <pc:sldMkLst>
          <pc:docMk/>
          <pc:sldMk cId="3654461429" sldId="362"/>
        </pc:sldMkLst>
      </pc:sldChg>
      <pc:sldChg chg="modSp mod">
        <pc:chgData name="Navarro Ulloa, Luis Enrique" userId="adde1b74-f296-445a-8659-1214c6e2ca22" providerId="ADAL" clId="{B9F19E8F-F5F3-4BF0-AA51-F5FCA0D95F5F}" dt="2022-08-13T01:35:42.959" v="7183" actId="6549"/>
        <pc:sldMkLst>
          <pc:docMk/>
          <pc:sldMk cId="3646166369" sldId="403"/>
        </pc:sldMkLst>
        <pc:spChg chg="mod">
          <ac:chgData name="Navarro Ulloa, Luis Enrique" userId="adde1b74-f296-445a-8659-1214c6e2ca22" providerId="ADAL" clId="{B9F19E8F-F5F3-4BF0-AA51-F5FCA0D95F5F}" dt="2022-08-13T01:35:42.959" v="7183" actId="6549"/>
          <ac:spMkLst>
            <pc:docMk/>
            <pc:sldMk cId="3646166369" sldId="403"/>
            <ac:spMk id="2" creationId="{77EEEF4A-27D4-74A0-45FB-597BB183129F}"/>
          </ac:spMkLst>
        </pc:spChg>
      </pc:sldChg>
      <pc:sldChg chg="modSp mod">
        <pc:chgData name="Navarro Ulloa, Luis Enrique" userId="adde1b74-f296-445a-8659-1214c6e2ca22" providerId="ADAL" clId="{B9F19E8F-F5F3-4BF0-AA51-F5FCA0D95F5F}" dt="2022-08-13T01:36:59.832" v="7199" actId="1076"/>
        <pc:sldMkLst>
          <pc:docMk/>
          <pc:sldMk cId="1678413526" sldId="404"/>
        </pc:sldMkLst>
        <pc:spChg chg="mod">
          <ac:chgData name="Navarro Ulloa, Luis Enrique" userId="adde1b74-f296-445a-8659-1214c6e2ca22" providerId="ADAL" clId="{B9F19E8F-F5F3-4BF0-AA51-F5FCA0D95F5F}" dt="2022-08-13T01:36:59.832" v="7199" actId="1076"/>
          <ac:spMkLst>
            <pc:docMk/>
            <pc:sldMk cId="1678413526" sldId="404"/>
            <ac:spMk id="5" creationId="{E1114D44-DDFA-4B51-A25B-F988CE09A3C1}"/>
          </ac:spMkLst>
        </pc:spChg>
      </pc:sldChg>
      <pc:sldChg chg="del">
        <pc:chgData name="Navarro Ulloa, Luis Enrique" userId="adde1b74-f296-445a-8659-1214c6e2ca22" providerId="ADAL" clId="{B9F19E8F-F5F3-4BF0-AA51-F5FCA0D95F5F}" dt="2022-08-13T01:05:46.422" v="4626" actId="47"/>
        <pc:sldMkLst>
          <pc:docMk/>
          <pc:sldMk cId="552448570" sldId="406"/>
        </pc:sldMkLst>
      </pc:sldChg>
      <pc:sldChg chg="modSp mod modAnim">
        <pc:chgData name="Navarro Ulloa, Luis Enrique" userId="adde1b74-f296-445a-8659-1214c6e2ca22" providerId="ADAL" clId="{B9F19E8F-F5F3-4BF0-AA51-F5FCA0D95F5F}" dt="2022-08-14T23:18:06.651" v="7455"/>
        <pc:sldMkLst>
          <pc:docMk/>
          <pc:sldMk cId="774989160" sldId="407"/>
        </pc:sldMkLst>
        <pc:spChg chg="mod">
          <ac:chgData name="Navarro Ulloa, Luis Enrique" userId="adde1b74-f296-445a-8659-1214c6e2ca22" providerId="ADAL" clId="{B9F19E8F-F5F3-4BF0-AA51-F5FCA0D95F5F}" dt="2022-08-13T01:15:48.045" v="5039" actId="27636"/>
          <ac:spMkLst>
            <pc:docMk/>
            <pc:sldMk cId="774989160" sldId="407"/>
            <ac:spMk id="5" creationId="{E1114D44-DDFA-4B51-A25B-F988CE09A3C1}"/>
          </ac:spMkLst>
        </pc:spChg>
      </pc:sldChg>
      <pc:sldChg chg="del">
        <pc:chgData name="Navarro Ulloa, Luis Enrique" userId="adde1b74-f296-445a-8659-1214c6e2ca22" providerId="ADAL" clId="{B9F19E8F-F5F3-4BF0-AA51-F5FCA0D95F5F}" dt="2022-08-13T01:11:52.123" v="4958" actId="47"/>
        <pc:sldMkLst>
          <pc:docMk/>
          <pc:sldMk cId="411856985" sldId="408"/>
        </pc:sldMkLst>
      </pc:sldChg>
      <pc:sldChg chg="modSp mod modAnim">
        <pc:chgData name="Navarro Ulloa, Luis Enrique" userId="adde1b74-f296-445a-8659-1214c6e2ca22" providerId="ADAL" clId="{B9F19E8F-F5F3-4BF0-AA51-F5FCA0D95F5F}" dt="2022-08-14T23:14:10.034" v="7409"/>
        <pc:sldMkLst>
          <pc:docMk/>
          <pc:sldMk cId="2507119913" sldId="409"/>
        </pc:sldMkLst>
        <pc:spChg chg="mod">
          <ac:chgData name="Navarro Ulloa, Luis Enrique" userId="adde1b74-f296-445a-8659-1214c6e2ca22" providerId="ADAL" clId="{B9F19E8F-F5F3-4BF0-AA51-F5FCA0D95F5F}" dt="2022-08-13T01:36:41.848" v="7192" actId="1076"/>
          <ac:spMkLst>
            <pc:docMk/>
            <pc:sldMk cId="2507119913" sldId="409"/>
            <ac:spMk id="5" creationId="{E1114D44-DDFA-4B51-A25B-F988CE09A3C1}"/>
          </ac:spMkLst>
        </pc:spChg>
      </pc:sldChg>
      <pc:sldChg chg="modSp del mod ord">
        <pc:chgData name="Navarro Ulloa, Luis Enrique" userId="adde1b74-f296-445a-8659-1214c6e2ca22" providerId="ADAL" clId="{B9F19E8F-F5F3-4BF0-AA51-F5FCA0D95F5F}" dt="2022-08-13T01:11:50.512" v="4957" actId="47"/>
        <pc:sldMkLst>
          <pc:docMk/>
          <pc:sldMk cId="1322112991" sldId="410"/>
        </pc:sldMkLst>
        <pc:spChg chg="mod">
          <ac:chgData name="Navarro Ulloa, Luis Enrique" userId="adde1b74-f296-445a-8659-1214c6e2ca22" providerId="ADAL" clId="{B9F19E8F-F5F3-4BF0-AA51-F5FCA0D95F5F}" dt="2022-08-13T00:49:34.058" v="3580" actId="20577"/>
          <ac:spMkLst>
            <pc:docMk/>
            <pc:sldMk cId="1322112991" sldId="410"/>
            <ac:spMk id="4" creationId="{65C81510-B585-55D4-871F-4373515622B0}"/>
          </ac:spMkLst>
        </pc:spChg>
        <pc:spChg chg="mod">
          <ac:chgData name="Navarro Ulloa, Luis Enrique" userId="adde1b74-f296-445a-8659-1214c6e2ca22" providerId="ADAL" clId="{B9F19E8F-F5F3-4BF0-AA51-F5FCA0D95F5F}" dt="2022-08-13T01:11:09.767" v="4946" actId="21"/>
          <ac:spMkLst>
            <pc:docMk/>
            <pc:sldMk cId="1322112991" sldId="410"/>
            <ac:spMk id="5" creationId="{E1114D44-DDFA-4B51-A25B-F988CE09A3C1}"/>
          </ac:spMkLst>
        </pc:spChg>
      </pc:sldChg>
      <pc:sldChg chg="addSp delSp modSp mod ord modAnim">
        <pc:chgData name="Navarro Ulloa, Luis Enrique" userId="adde1b74-f296-445a-8659-1214c6e2ca22" providerId="ADAL" clId="{B9F19E8F-F5F3-4BF0-AA51-F5FCA0D95F5F}" dt="2022-08-14T23:14:26.156" v="7412"/>
        <pc:sldMkLst>
          <pc:docMk/>
          <pc:sldMk cId="3499264003" sldId="411"/>
        </pc:sldMkLst>
        <pc:spChg chg="add mod">
          <ac:chgData name="Navarro Ulloa, Luis Enrique" userId="adde1b74-f296-445a-8659-1214c6e2ca22" providerId="ADAL" clId="{B9F19E8F-F5F3-4BF0-AA51-F5FCA0D95F5F}" dt="2022-08-13T01:13:21.781" v="4961" actId="12788"/>
          <ac:spMkLst>
            <pc:docMk/>
            <pc:sldMk cId="3499264003" sldId="411"/>
            <ac:spMk id="5" creationId="{FFBC71F0-B96C-93F4-CC1E-6F4270F8063E}"/>
          </ac:spMkLst>
        </pc:spChg>
        <pc:spChg chg="add mod">
          <ac:chgData name="Navarro Ulloa, Luis Enrique" userId="adde1b74-f296-445a-8659-1214c6e2ca22" providerId="ADAL" clId="{B9F19E8F-F5F3-4BF0-AA51-F5FCA0D95F5F}" dt="2022-08-12T23:33:13.342" v="6" actId="571"/>
          <ac:spMkLst>
            <pc:docMk/>
            <pc:sldMk cId="3499264003" sldId="411"/>
            <ac:spMk id="7" creationId="{41B86B84-F86E-870B-0B9D-5E3CE8B226C4}"/>
          </ac:spMkLst>
        </pc:spChg>
        <pc:spChg chg="add del mod">
          <ac:chgData name="Navarro Ulloa, Luis Enrique" userId="adde1b74-f296-445a-8659-1214c6e2ca22" providerId="ADAL" clId="{B9F19E8F-F5F3-4BF0-AA51-F5FCA0D95F5F}" dt="2022-08-12T23:38:57.889" v="433" actId="478"/>
          <ac:spMkLst>
            <pc:docMk/>
            <pc:sldMk cId="3499264003" sldId="411"/>
            <ac:spMk id="8" creationId="{44261F03-071F-DAAB-F293-021BC071ED67}"/>
          </ac:spMkLst>
        </pc:spChg>
        <pc:spChg chg="add del mod">
          <ac:chgData name="Navarro Ulloa, Luis Enrique" userId="adde1b74-f296-445a-8659-1214c6e2ca22" providerId="ADAL" clId="{B9F19E8F-F5F3-4BF0-AA51-F5FCA0D95F5F}" dt="2022-08-13T00:21:52.119" v="2371" actId="478"/>
          <ac:spMkLst>
            <pc:docMk/>
            <pc:sldMk cId="3499264003" sldId="411"/>
            <ac:spMk id="9" creationId="{71231649-7150-4D39-CC6B-101B1B51AE1E}"/>
          </ac:spMkLst>
        </pc:spChg>
        <pc:spChg chg="mod">
          <ac:chgData name="Navarro Ulloa, Luis Enrique" userId="adde1b74-f296-445a-8659-1214c6e2ca22" providerId="ADAL" clId="{B9F19E8F-F5F3-4BF0-AA51-F5FCA0D95F5F}" dt="2022-08-14T23:14:19.457" v="7410" actId="164"/>
          <ac:spMkLst>
            <pc:docMk/>
            <pc:sldMk cId="3499264003" sldId="411"/>
            <ac:spMk id="26" creationId="{3A5F4AA9-864C-D0DB-C61E-0FD1C74BB981}"/>
          </ac:spMkLst>
        </pc:spChg>
        <pc:grpChg chg="mod">
          <ac:chgData name="Navarro Ulloa, Luis Enrique" userId="adde1b74-f296-445a-8659-1214c6e2ca22" providerId="ADAL" clId="{B9F19E8F-F5F3-4BF0-AA51-F5FCA0D95F5F}" dt="2022-08-14T23:14:19.457" v="7410" actId="164"/>
          <ac:grpSpMkLst>
            <pc:docMk/>
            <pc:sldMk cId="3499264003" sldId="411"/>
            <ac:grpSpMk id="6" creationId="{F9F91873-170B-1937-FA0C-8AB67532B190}"/>
          </ac:grpSpMkLst>
        </pc:grpChg>
        <pc:grpChg chg="add mod">
          <ac:chgData name="Navarro Ulloa, Luis Enrique" userId="adde1b74-f296-445a-8659-1214c6e2ca22" providerId="ADAL" clId="{B9F19E8F-F5F3-4BF0-AA51-F5FCA0D95F5F}" dt="2022-08-14T23:14:19.457" v="7410" actId="164"/>
          <ac:grpSpMkLst>
            <pc:docMk/>
            <pc:sldMk cId="3499264003" sldId="411"/>
            <ac:grpSpMk id="7" creationId="{D8EE8535-248B-02E1-D5CB-53CAFBBB86F7}"/>
          </ac:grpSpMkLst>
        </pc:grpChg>
      </pc:sldChg>
      <pc:sldChg chg="del">
        <pc:chgData name="Navarro Ulloa, Luis Enrique" userId="adde1b74-f296-445a-8659-1214c6e2ca22" providerId="ADAL" clId="{B9F19E8F-F5F3-4BF0-AA51-F5FCA0D95F5F}" dt="2022-08-13T01:05:41.950" v="4625" actId="47"/>
        <pc:sldMkLst>
          <pc:docMk/>
          <pc:sldMk cId="3640188624" sldId="412"/>
        </pc:sldMkLst>
      </pc:sldChg>
      <pc:sldChg chg="addSp delSp modSp add mod modAnim">
        <pc:chgData name="Navarro Ulloa, Luis Enrique" userId="adde1b74-f296-445a-8659-1214c6e2ca22" providerId="ADAL" clId="{B9F19E8F-F5F3-4BF0-AA51-F5FCA0D95F5F}" dt="2022-08-14T23:17:36.510" v="7447" actId="207"/>
        <pc:sldMkLst>
          <pc:docMk/>
          <pc:sldMk cId="405974292" sldId="413"/>
        </pc:sldMkLst>
        <pc:spChg chg="mod">
          <ac:chgData name="Navarro Ulloa, Luis Enrique" userId="adde1b74-f296-445a-8659-1214c6e2ca22" providerId="ADAL" clId="{B9F19E8F-F5F3-4BF0-AA51-F5FCA0D95F5F}" dt="2022-08-13T01:13:54.627" v="4984" actId="20577"/>
          <ac:spMkLst>
            <pc:docMk/>
            <pc:sldMk cId="405974292" sldId="413"/>
            <ac:spMk id="4" creationId="{65C81510-B585-55D4-871F-4373515622B0}"/>
          </ac:spMkLst>
        </pc:spChg>
        <pc:spChg chg="del">
          <ac:chgData name="Navarro Ulloa, Luis Enrique" userId="adde1b74-f296-445a-8659-1214c6e2ca22" providerId="ADAL" clId="{B9F19E8F-F5F3-4BF0-AA51-F5FCA0D95F5F}" dt="2022-08-12T23:48:20.127" v="1373" actId="478"/>
          <ac:spMkLst>
            <pc:docMk/>
            <pc:sldMk cId="405974292" sldId="413"/>
            <ac:spMk id="5" creationId="{FFBC71F0-B96C-93F4-CC1E-6F4270F8063E}"/>
          </ac:spMkLst>
        </pc:spChg>
        <pc:spChg chg="add mod">
          <ac:chgData name="Navarro Ulloa, Luis Enrique" userId="adde1b74-f296-445a-8659-1214c6e2ca22" providerId="ADAL" clId="{B9F19E8F-F5F3-4BF0-AA51-F5FCA0D95F5F}" dt="2022-08-12T23:52:55.546" v="1501" actId="1076"/>
          <ac:spMkLst>
            <pc:docMk/>
            <pc:sldMk cId="405974292" sldId="413"/>
            <ac:spMk id="7" creationId="{F42E31E5-71CC-7A4B-0E5A-049C18B97326}"/>
          </ac:spMkLst>
        </pc:spChg>
        <pc:spChg chg="del">
          <ac:chgData name="Navarro Ulloa, Luis Enrique" userId="adde1b74-f296-445a-8659-1214c6e2ca22" providerId="ADAL" clId="{B9F19E8F-F5F3-4BF0-AA51-F5FCA0D95F5F}" dt="2022-08-12T23:48:20.127" v="1373" actId="478"/>
          <ac:spMkLst>
            <pc:docMk/>
            <pc:sldMk cId="405974292" sldId="413"/>
            <ac:spMk id="9" creationId="{71231649-7150-4D39-CC6B-101B1B51AE1E}"/>
          </ac:spMkLst>
        </pc:spChg>
        <pc:spChg chg="add mod">
          <ac:chgData name="Navarro Ulloa, Luis Enrique" userId="adde1b74-f296-445a-8659-1214c6e2ca22" providerId="ADAL" clId="{B9F19E8F-F5F3-4BF0-AA51-F5FCA0D95F5F}" dt="2022-08-14T23:17:28.861" v="7444" actId="207"/>
          <ac:spMkLst>
            <pc:docMk/>
            <pc:sldMk cId="405974292" sldId="413"/>
            <ac:spMk id="14" creationId="{D72DA071-021E-CFA5-6642-BECFBD595141}"/>
          </ac:spMkLst>
        </pc:spChg>
        <pc:spChg chg="add mod">
          <ac:chgData name="Navarro Ulloa, Luis Enrique" userId="adde1b74-f296-445a-8659-1214c6e2ca22" providerId="ADAL" clId="{B9F19E8F-F5F3-4BF0-AA51-F5FCA0D95F5F}" dt="2022-08-14T23:17:28.861" v="7444" actId="207"/>
          <ac:spMkLst>
            <pc:docMk/>
            <pc:sldMk cId="405974292" sldId="413"/>
            <ac:spMk id="15" creationId="{89846173-99E3-0278-EE18-CA602AC04B18}"/>
          </ac:spMkLst>
        </pc:spChg>
        <pc:spChg chg="add mod">
          <ac:chgData name="Navarro Ulloa, Luis Enrique" userId="adde1b74-f296-445a-8659-1214c6e2ca22" providerId="ADAL" clId="{B9F19E8F-F5F3-4BF0-AA51-F5FCA0D95F5F}" dt="2022-08-14T23:17:28.861" v="7444" actId="207"/>
          <ac:spMkLst>
            <pc:docMk/>
            <pc:sldMk cId="405974292" sldId="413"/>
            <ac:spMk id="16" creationId="{C5571600-56BB-74E9-60DA-E6FBB0E4F28A}"/>
          </ac:spMkLst>
        </pc:spChg>
        <pc:spChg chg="mod">
          <ac:chgData name="Navarro Ulloa, Luis Enrique" userId="adde1b74-f296-445a-8659-1214c6e2ca22" providerId="ADAL" clId="{B9F19E8F-F5F3-4BF0-AA51-F5FCA0D95F5F}" dt="2022-08-13T01:36:00.592" v="7185" actId="1076"/>
          <ac:spMkLst>
            <pc:docMk/>
            <pc:sldMk cId="405974292" sldId="413"/>
            <ac:spMk id="26" creationId="{3A5F4AA9-864C-D0DB-C61E-0FD1C74BB981}"/>
          </ac:spMkLst>
        </pc:spChg>
        <pc:spChg chg="add del mod">
          <ac:chgData name="Navarro Ulloa, Luis Enrique" userId="adde1b74-f296-445a-8659-1214c6e2ca22" providerId="ADAL" clId="{B9F19E8F-F5F3-4BF0-AA51-F5FCA0D95F5F}" dt="2022-08-12T23:53:21.187" v="1512" actId="478"/>
          <ac:spMkLst>
            <pc:docMk/>
            <pc:sldMk cId="405974292" sldId="413"/>
            <ac:spMk id="34" creationId="{31967AF5-905C-1FA2-7936-4955DA1AA529}"/>
          </ac:spMkLst>
        </pc:spChg>
        <pc:spChg chg="add mod">
          <ac:chgData name="Navarro Ulloa, Luis Enrique" userId="adde1b74-f296-445a-8659-1214c6e2ca22" providerId="ADAL" clId="{B9F19E8F-F5F3-4BF0-AA51-F5FCA0D95F5F}" dt="2022-08-14T23:16:48.631" v="7436" actId="164"/>
          <ac:spMkLst>
            <pc:docMk/>
            <pc:sldMk cId="405974292" sldId="413"/>
            <ac:spMk id="35" creationId="{F3AD5550-0A6B-8A9D-5C40-5DC4156B0A4D}"/>
          </ac:spMkLst>
        </pc:spChg>
        <pc:spChg chg="add mod">
          <ac:chgData name="Navarro Ulloa, Luis Enrique" userId="adde1b74-f296-445a-8659-1214c6e2ca22" providerId="ADAL" clId="{B9F19E8F-F5F3-4BF0-AA51-F5FCA0D95F5F}" dt="2022-08-13T00:47:26.608" v="3417" actId="1076"/>
          <ac:spMkLst>
            <pc:docMk/>
            <pc:sldMk cId="405974292" sldId="413"/>
            <ac:spMk id="39" creationId="{76C99945-4F1C-09BF-B640-E1BA4BE8330C}"/>
          </ac:spMkLst>
        </pc:spChg>
        <pc:grpChg chg="add mod">
          <ac:chgData name="Navarro Ulloa, Luis Enrique" userId="adde1b74-f296-445a-8659-1214c6e2ca22" providerId="ADAL" clId="{B9F19E8F-F5F3-4BF0-AA51-F5FCA0D95F5F}" dt="2022-08-14T23:17:28.861" v="7444" actId="207"/>
          <ac:grpSpMkLst>
            <pc:docMk/>
            <pc:sldMk cId="405974292" sldId="413"/>
            <ac:grpSpMk id="5" creationId="{CAB5D4A4-9376-9C6C-BCAB-CE57C0AF17CE}"/>
          </ac:grpSpMkLst>
        </pc:grpChg>
        <pc:grpChg chg="add mod">
          <ac:chgData name="Navarro Ulloa, Luis Enrique" userId="adde1b74-f296-445a-8659-1214c6e2ca22" providerId="ADAL" clId="{B9F19E8F-F5F3-4BF0-AA51-F5FCA0D95F5F}" dt="2022-08-14T23:17:28.861" v="7444" actId="207"/>
          <ac:grpSpMkLst>
            <pc:docMk/>
            <pc:sldMk cId="405974292" sldId="413"/>
            <ac:grpSpMk id="8" creationId="{CDD16C8A-FC8F-BBA4-0EFB-CB6BFDBE28E5}"/>
          </ac:grpSpMkLst>
        </pc:grpChg>
        <pc:grpChg chg="add mod">
          <ac:chgData name="Navarro Ulloa, Luis Enrique" userId="adde1b74-f296-445a-8659-1214c6e2ca22" providerId="ADAL" clId="{B9F19E8F-F5F3-4BF0-AA51-F5FCA0D95F5F}" dt="2022-08-14T23:17:28.861" v="7444" actId="207"/>
          <ac:grpSpMkLst>
            <pc:docMk/>
            <pc:sldMk cId="405974292" sldId="413"/>
            <ac:grpSpMk id="9" creationId="{DAF9C7C5-DFED-5795-520D-E649F71F388D}"/>
          </ac:grpSpMkLst>
        </pc:grpChg>
        <pc:grpChg chg="add mod">
          <ac:chgData name="Navarro Ulloa, Luis Enrique" userId="adde1b74-f296-445a-8659-1214c6e2ca22" providerId="ADAL" clId="{B9F19E8F-F5F3-4BF0-AA51-F5FCA0D95F5F}" dt="2022-08-14T23:16:48.631" v="7436" actId="164"/>
          <ac:grpSpMkLst>
            <pc:docMk/>
            <pc:sldMk cId="405974292" sldId="413"/>
            <ac:grpSpMk id="11" creationId="{6B155699-6087-799F-9E5D-691628AB6389}"/>
          </ac:grpSpMkLst>
        </pc:grpChg>
        <pc:picChg chg="add mod">
          <ac:chgData name="Navarro Ulloa, Luis Enrique" userId="adde1b74-f296-445a-8659-1214c6e2ca22" providerId="ADAL" clId="{B9F19E8F-F5F3-4BF0-AA51-F5FCA0D95F5F}" dt="2022-08-14T23:17:34.249" v="7446" actId="207"/>
          <ac:picMkLst>
            <pc:docMk/>
            <pc:sldMk cId="405974292" sldId="413"/>
            <ac:picMk id="10" creationId="{2F5E6DAA-ED57-5C6B-A01F-C4D283D96AB3}"/>
          </ac:picMkLst>
        </pc:picChg>
        <pc:picChg chg="add mod">
          <ac:chgData name="Navarro Ulloa, Luis Enrique" userId="adde1b74-f296-445a-8659-1214c6e2ca22" providerId="ADAL" clId="{B9F19E8F-F5F3-4BF0-AA51-F5FCA0D95F5F}" dt="2022-08-14T23:17:32.048" v="7445" actId="207"/>
          <ac:picMkLst>
            <pc:docMk/>
            <pc:sldMk cId="405974292" sldId="413"/>
            <ac:picMk id="12" creationId="{1B8B22F3-4EF3-860D-335D-93246AEA538A}"/>
          </ac:picMkLst>
        </pc:picChg>
        <pc:picChg chg="add del mod">
          <ac:chgData name="Navarro Ulloa, Luis Enrique" userId="adde1b74-f296-445a-8659-1214c6e2ca22" providerId="ADAL" clId="{B9F19E8F-F5F3-4BF0-AA51-F5FCA0D95F5F}" dt="2022-08-13T00:32:51.388" v="3026" actId="478"/>
          <ac:picMkLst>
            <pc:docMk/>
            <pc:sldMk cId="405974292" sldId="413"/>
            <ac:picMk id="33" creationId="{88B5EE90-64F5-07F9-98B4-C1538CB2F49B}"/>
          </ac:picMkLst>
        </pc:picChg>
        <pc:picChg chg="add mod modCrop">
          <ac:chgData name="Navarro Ulloa, Luis Enrique" userId="adde1b74-f296-445a-8659-1214c6e2ca22" providerId="ADAL" clId="{B9F19E8F-F5F3-4BF0-AA51-F5FCA0D95F5F}" dt="2022-08-14T23:17:36.510" v="7447" actId="207"/>
          <ac:picMkLst>
            <pc:docMk/>
            <pc:sldMk cId="405974292" sldId="413"/>
            <ac:picMk id="37" creationId="{BCC915FE-8E23-A60C-57AB-5F4FF2E6BDC5}"/>
          </ac:picMkLst>
        </pc:picChg>
        <pc:cxnChg chg="add del mod">
          <ac:chgData name="Navarro Ulloa, Luis Enrique" userId="adde1b74-f296-445a-8659-1214c6e2ca22" providerId="ADAL" clId="{B9F19E8F-F5F3-4BF0-AA51-F5FCA0D95F5F}" dt="2022-08-12T23:52:05.687" v="1485" actId="478"/>
          <ac:cxnSpMkLst>
            <pc:docMk/>
            <pc:sldMk cId="405974292" sldId="413"/>
            <ac:cxnSpMk id="18" creationId="{F9134889-6CEC-E97D-D417-8B76F9CAFFE9}"/>
          </ac:cxnSpMkLst>
        </pc:cxnChg>
        <pc:cxnChg chg="add mod">
          <ac:chgData name="Navarro Ulloa, Luis Enrique" userId="adde1b74-f296-445a-8659-1214c6e2ca22" providerId="ADAL" clId="{B9F19E8F-F5F3-4BF0-AA51-F5FCA0D95F5F}" dt="2022-08-14T23:16:48.631" v="7436" actId="164"/>
          <ac:cxnSpMkLst>
            <pc:docMk/>
            <pc:sldMk cId="405974292" sldId="413"/>
            <ac:cxnSpMk id="22" creationId="{344339EB-0786-4EB3-DE24-2273EB88E50C}"/>
          </ac:cxnSpMkLst>
        </pc:cxnChg>
        <pc:cxnChg chg="add mod">
          <ac:chgData name="Navarro Ulloa, Luis Enrique" userId="adde1b74-f296-445a-8659-1214c6e2ca22" providerId="ADAL" clId="{B9F19E8F-F5F3-4BF0-AA51-F5FCA0D95F5F}" dt="2022-08-14T23:16:48.631" v="7436" actId="164"/>
          <ac:cxnSpMkLst>
            <pc:docMk/>
            <pc:sldMk cId="405974292" sldId="413"/>
            <ac:cxnSpMk id="23" creationId="{A6542B87-0927-286F-8234-6CD1288DC650}"/>
          </ac:cxnSpMkLst>
        </pc:cxnChg>
        <pc:cxnChg chg="add mod">
          <ac:chgData name="Navarro Ulloa, Luis Enrique" userId="adde1b74-f296-445a-8659-1214c6e2ca22" providerId="ADAL" clId="{B9F19E8F-F5F3-4BF0-AA51-F5FCA0D95F5F}" dt="2022-08-14T23:16:48.631" v="7436" actId="164"/>
          <ac:cxnSpMkLst>
            <pc:docMk/>
            <pc:sldMk cId="405974292" sldId="413"/>
            <ac:cxnSpMk id="25" creationId="{D1EA2F55-FFE5-01D5-D5BF-32C1B8A64C4E}"/>
          </ac:cxnSpMkLst>
        </pc:cxnChg>
        <pc:cxnChg chg="add mod">
          <ac:chgData name="Navarro Ulloa, Luis Enrique" userId="adde1b74-f296-445a-8659-1214c6e2ca22" providerId="ADAL" clId="{B9F19E8F-F5F3-4BF0-AA51-F5FCA0D95F5F}" dt="2022-08-13T00:47:23.169" v="3416" actId="14100"/>
          <ac:cxnSpMkLst>
            <pc:docMk/>
            <pc:sldMk cId="405974292" sldId="413"/>
            <ac:cxnSpMk id="40" creationId="{DA9F0809-9B94-2DEC-760B-E90077C13E4D}"/>
          </ac:cxnSpMkLst>
        </pc:cxnChg>
      </pc:sldChg>
      <pc:sldChg chg="addSp delSp modSp add mod modAnim">
        <pc:chgData name="Navarro Ulloa, Luis Enrique" userId="adde1b74-f296-445a-8659-1214c6e2ca22" providerId="ADAL" clId="{B9F19E8F-F5F3-4BF0-AA51-F5FCA0D95F5F}" dt="2022-08-14T23:17:59.361" v="7453"/>
        <pc:sldMkLst>
          <pc:docMk/>
          <pc:sldMk cId="4142069382" sldId="414"/>
        </pc:sldMkLst>
        <pc:spChg chg="mod">
          <ac:chgData name="Navarro Ulloa, Luis Enrique" userId="adde1b74-f296-445a-8659-1214c6e2ca22" providerId="ADAL" clId="{B9F19E8F-F5F3-4BF0-AA51-F5FCA0D95F5F}" dt="2022-08-13T01:02:12.611" v="4133" actId="20577"/>
          <ac:spMkLst>
            <pc:docMk/>
            <pc:sldMk cId="4142069382" sldId="414"/>
            <ac:spMk id="4" creationId="{65C81510-B585-55D4-871F-4373515622B0}"/>
          </ac:spMkLst>
        </pc:spChg>
        <pc:spChg chg="add del mod">
          <ac:chgData name="Navarro Ulloa, Luis Enrique" userId="adde1b74-f296-445a-8659-1214c6e2ca22" providerId="ADAL" clId="{B9F19E8F-F5F3-4BF0-AA51-F5FCA0D95F5F}" dt="2022-08-13T00:56:58.724" v="3751" actId="478"/>
          <ac:spMkLst>
            <pc:docMk/>
            <pc:sldMk cId="4142069382" sldId="414"/>
            <ac:spMk id="5" creationId="{34D20F73-C70E-4904-46F8-A901D65765F6}"/>
          </ac:spMkLst>
        </pc:spChg>
        <pc:spChg chg="del">
          <ac:chgData name="Navarro Ulloa, Luis Enrique" userId="adde1b74-f296-445a-8659-1214c6e2ca22" providerId="ADAL" clId="{B9F19E8F-F5F3-4BF0-AA51-F5FCA0D95F5F}" dt="2022-08-13T00:04:01.681" v="1764" actId="478"/>
          <ac:spMkLst>
            <pc:docMk/>
            <pc:sldMk cId="4142069382" sldId="414"/>
            <ac:spMk id="7" creationId="{F42E31E5-71CC-7A4B-0E5A-049C18B97326}"/>
          </ac:spMkLst>
        </pc:spChg>
        <pc:spChg chg="add mod">
          <ac:chgData name="Navarro Ulloa, Luis Enrique" userId="adde1b74-f296-445a-8659-1214c6e2ca22" providerId="ADAL" clId="{B9F19E8F-F5F3-4BF0-AA51-F5FCA0D95F5F}" dt="2022-08-13T01:03:02.002" v="4276" actId="14100"/>
          <ac:spMkLst>
            <pc:docMk/>
            <pc:sldMk cId="4142069382" sldId="414"/>
            <ac:spMk id="8" creationId="{CC061F70-9740-5B33-84D6-E952EA6F7F64}"/>
          </ac:spMkLst>
        </pc:spChg>
        <pc:spChg chg="add del mod">
          <ac:chgData name="Navarro Ulloa, Luis Enrique" userId="adde1b74-f296-445a-8659-1214c6e2ca22" providerId="ADAL" clId="{B9F19E8F-F5F3-4BF0-AA51-F5FCA0D95F5F}" dt="2022-08-13T01:03:21.435" v="4287" actId="478"/>
          <ac:spMkLst>
            <pc:docMk/>
            <pc:sldMk cId="4142069382" sldId="414"/>
            <ac:spMk id="9" creationId="{5A42591F-3676-751F-2429-C36BDEBA8E69}"/>
          </ac:spMkLst>
        </pc:spChg>
        <pc:spChg chg="add mod">
          <ac:chgData name="Navarro Ulloa, Luis Enrique" userId="adde1b74-f296-445a-8659-1214c6e2ca22" providerId="ADAL" clId="{B9F19E8F-F5F3-4BF0-AA51-F5FCA0D95F5F}" dt="2022-08-13T01:11:03.664" v="4945" actId="1076"/>
          <ac:spMkLst>
            <pc:docMk/>
            <pc:sldMk cId="4142069382" sldId="414"/>
            <ac:spMk id="13" creationId="{676D2770-BEC3-1284-6915-44AB1CC9D76C}"/>
          </ac:spMkLst>
        </pc:spChg>
        <pc:spChg chg="del">
          <ac:chgData name="Navarro Ulloa, Luis Enrique" userId="adde1b74-f296-445a-8659-1214c6e2ca22" providerId="ADAL" clId="{B9F19E8F-F5F3-4BF0-AA51-F5FCA0D95F5F}" dt="2022-08-13T00:04:01.681" v="1764" actId="478"/>
          <ac:spMkLst>
            <pc:docMk/>
            <pc:sldMk cId="4142069382" sldId="414"/>
            <ac:spMk id="14" creationId="{D72DA071-021E-CFA5-6642-BECFBD595141}"/>
          </ac:spMkLst>
        </pc:spChg>
        <pc:spChg chg="del">
          <ac:chgData name="Navarro Ulloa, Luis Enrique" userId="adde1b74-f296-445a-8659-1214c6e2ca22" providerId="ADAL" clId="{B9F19E8F-F5F3-4BF0-AA51-F5FCA0D95F5F}" dt="2022-08-13T00:04:01.681" v="1764" actId="478"/>
          <ac:spMkLst>
            <pc:docMk/>
            <pc:sldMk cId="4142069382" sldId="414"/>
            <ac:spMk id="15" creationId="{89846173-99E3-0278-EE18-CA602AC04B18}"/>
          </ac:spMkLst>
        </pc:spChg>
        <pc:spChg chg="del">
          <ac:chgData name="Navarro Ulloa, Luis Enrique" userId="adde1b74-f296-445a-8659-1214c6e2ca22" providerId="ADAL" clId="{B9F19E8F-F5F3-4BF0-AA51-F5FCA0D95F5F}" dt="2022-08-13T00:04:01.681" v="1764" actId="478"/>
          <ac:spMkLst>
            <pc:docMk/>
            <pc:sldMk cId="4142069382" sldId="414"/>
            <ac:spMk id="16" creationId="{C5571600-56BB-74E9-60DA-E6FBB0E4F28A}"/>
          </ac:spMkLst>
        </pc:spChg>
        <pc:spChg chg="add mod">
          <ac:chgData name="Navarro Ulloa, Luis Enrique" userId="adde1b74-f296-445a-8659-1214c6e2ca22" providerId="ADAL" clId="{B9F19E8F-F5F3-4BF0-AA51-F5FCA0D95F5F}" dt="2022-08-13T01:11:26.674" v="4953" actId="1076"/>
          <ac:spMkLst>
            <pc:docMk/>
            <pc:sldMk cId="4142069382" sldId="414"/>
            <ac:spMk id="18" creationId="{B17A888F-F254-3487-4D78-8B258EBF8FD2}"/>
          </ac:spMkLst>
        </pc:spChg>
        <pc:spChg chg="del">
          <ac:chgData name="Navarro Ulloa, Luis Enrique" userId="adde1b74-f296-445a-8659-1214c6e2ca22" providerId="ADAL" clId="{B9F19E8F-F5F3-4BF0-AA51-F5FCA0D95F5F}" dt="2022-08-13T00:04:01.681" v="1764" actId="478"/>
          <ac:spMkLst>
            <pc:docMk/>
            <pc:sldMk cId="4142069382" sldId="414"/>
            <ac:spMk id="26" creationId="{3A5F4AA9-864C-D0DB-C61E-0FD1C74BB981}"/>
          </ac:spMkLst>
        </pc:spChg>
        <pc:spChg chg="del">
          <ac:chgData name="Navarro Ulloa, Luis Enrique" userId="adde1b74-f296-445a-8659-1214c6e2ca22" providerId="ADAL" clId="{B9F19E8F-F5F3-4BF0-AA51-F5FCA0D95F5F}" dt="2022-08-13T00:04:01.681" v="1764" actId="478"/>
          <ac:spMkLst>
            <pc:docMk/>
            <pc:sldMk cId="4142069382" sldId="414"/>
            <ac:spMk id="35" creationId="{F3AD5550-0A6B-8A9D-5C40-5DC4156B0A4D}"/>
          </ac:spMkLst>
        </pc:spChg>
        <pc:grpChg chg="del">
          <ac:chgData name="Navarro Ulloa, Luis Enrique" userId="adde1b74-f296-445a-8659-1214c6e2ca22" providerId="ADAL" clId="{B9F19E8F-F5F3-4BF0-AA51-F5FCA0D95F5F}" dt="2022-08-13T00:04:01.681" v="1764" actId="478"/>
          <ac:grpSpMkLst>
            <pc:docMk/>
            <pc:sldMk cId="4142069382" sldId="414"/>
            <ac:grpSpMk id="6" creationId="{F9F91873-170B-1937-FA0C-8AB67532B190}"/>
          </ac:grpSpMkLst>
        </pc:grpChg>
        <pc:picChg chg="del">
          <ac:chgData name="Navarro Ulloa, Luis Enrique" userId="adde1b74-f296-445a-8659-1214c6e2ca22" providerId="ADAL" clId="{B9F19E8F-F5F3-4BF0-AA51-F5FCA0D95F5F}" dt="2022-08-13T00:04:01.681" v="1764" actId="478"/>
          <ac:picMkLst>
            <pc:docMk/>
            <pc:sldMk cId="4142069382" sldId="414"/>
            <ac:picMk id="10" creationId="{2F5E6DAA-ED57-5C6B-A01F-C4D283D96AB3}"/>
          </ac:picMkLst>
        </pc:picChg>
        <pc:picChg chg="add mod">
          <ac:chgData name="Navarro Ulloa, Luis Enrique" userId="adde1b74-f296-445a-8659-1214c6e2ca22" providerId="ADAL" clId="{B9F19E8F-F5F3-4BF0-AA51-F5FCA0D95F5F}" dt="2022-08-14T23:17:40.215" v="7448" actId="207"/>
          <ac:picMkLst>
            <pc:docMk/>
            <pc:sldMk cId="4142069382" sldId="414"/>
            <ac:picMk id="11" creationId="{A9011E4F-112F-FC15-6F88-0B686666CBD7}"/>
          </ac:picMkLst>
        </pc:picChg>
        <pc:picChg chg="del">
          <ac:chgData name="Navarro Ulloa, Luis Enrique" userId="adde1b74-f296-445a-8659-1214c6e2ca22" providerId="ADAL" clId="{B9F19E8F-F5F3-4BF0-AA51-F5FCA0D95F5F}" dt="2022-08-13T00:04:01.681" v="1764" actId="478"/>
          <ac:picMkLst>
            <pc:docMk/>
            <pc:sldMk cId="4142069382" sldId="414"/>
            <ac:picMk id="12" creationId="{1B8B22F3-4EF3-860D-335D-93246AEA538A}"/>
          </ac:picMkLst>
        </pc:picChg>
        <pc:picChg chg="del">
          <ac:chgData name="Navarro Ulloa, Luis Enrique" userId="adde1b74-f296-445a-8659-1214c6e2ca22" providerId="ADAL" clId="{B9F19E8F-F5F3-4BF0-AA51-F5FCA0D95F5F}" dt="2022-08-13T00:04:01.681" v="1764" actId="478"/>
          <ac:picMkLst>
            <pc:docMk/>
            <pc:sldMk cId="4142069382" sldId="414"/>
            <ac:picMk id="33" creationId="{88B5EE90-64F5-07F9-98B4-C1538CB2F49B}"/>
          </ac:picMkLst>
        </pc:picChg>
        <pc:cxnChg chg="del">
          <ac:chgData name="Navarro Ulloa, Luis Enrique" userId="adde1b74-f296-445a-8659-1214c6e2ca22" providerId="ADAL" clId="{B9F19E8F-F5F3-4BF0-AA51-F5FCA0D95F5F}" dt="2022-08-13T00:04:01.681" v="1764" actId="478"/>
          <ac:cxnSpMkLst>
            <pc:docMk/>
            <pc:sldMk cId="4142069382" sldId="414"/>
            <ac:cxnSpMk id="22" creationId="{344339EB-0786-4EB3-DE24-2273EB88E50C}"/>
          </ac:cxnSpMkLst>
        </pc:cxnChg>
        <pc:cxnChg chg="del">
          <ac:chgData name="Navarro Ulloa, Luis Enrique" userId="adde1b74-f296-445a-8659-1214c6e2ca22" providerId="ADAL" clId="{B9F19E8F-F5F3-4BF0-AA51-F5FCA0D95F5F}" dt="2022-08-13T00:04:01.681" v="1764" actId="478"/>
          <ac:cxnSpMkLst>
            <pc:docMk/>
            <pc:sldMk cId="4142069382" sldId="414"/>
            <ac:cxnSpMk id="23" creationId="{A6542B87-0927-286F-8234-6CD1288DC650}"/>
          </ac:cxnSpMkLst>
        </pc:cxnChg>
        <pc:cxnChg chg="del">
          <ac:chgData name="Navarro Ulloa, Luis Enrique" userId="adde1b74-f296-445a-8659-1214c6e2ca22" providerId="ADAL" clId="{B9F19E8F-F5F3-4BF0-AA51-F5FCA0D95F5F}" dt="2022-08-13T00:04:01.681" v="1764" actId="478"/>
          <ac:cxnSpMkLst>
            <pc:docMk/>
            <pc:sldMk cId="4142069382" sldId="414"/>
            <ac:cxnSpMk id="25" creationId="{D1EA2F55-FFE5-01D5-D5BF-32C1B8A64C4E}"/>
          </ac:cxnSpMkLst>
        </pc:cxnChg>
      </pc:sldChg>
      <pc:sldChg chg="modSp add del mod">
        <pc:chgData name="Navarro Ulloa, Luis Enrique" userId="adde1b74-f296-445a-8659-1214c6e2ca22" providerId="ADAL" clId="{B9F19E8F-F5F3-4BF0-AA51-F5FCA0D95F5F}" dt="2022-08-13T00:02:03.022" v="1738" actId="47"/>
        <pc:sldMkLst>
          <pc:docMk/>
          <pc:sldMk cId="4215169174" sldId="414"/>
        </pc:sldMkLst>
        <pc:spChg chg="mod">
          <ac:chgData name="Navarro Ulloa, Luis Enrique" userId="adde1b74-f296-445a-8659-1214c6e2ca22" providerId="ADAL" clId="{B9F19E8F-F5F3-4BF0-AA51-F5FCA0D95F5F}" dt="2022-08-12T23:56:58.837" v="1737" actId="20577"/>
          <ac:spMkLst>
            <pc:docMk/>
            <pc:sldMk cId="4215169174" sldId="414"/>
            <ac:spMk id="26" creationId="{3A5F4AA9-864C-D0DB-C61E-0FD1C74BB981}"/>
          </ac:spMkLst>
        </pc:spChg>
      </pc:sldChg>
      <pc:sldChg chg="modSp add mod modAnim">
        <pc:chgData name="Navarro Ulloa, Luis Enrique" userId="adde1b74-f296-445a-8659-1214c6e2ca22" providerId="ADAL" clId="{B9F19E8F-F5F3-4BF0-AA51-F5FCA0D95F5F}" dt="2022-08-14T23:15:12.214" v="7420"/>
        <pc:sldMkLst>
          <pc:docMk/>
          <pc:sldMk cId="383206975" sldId="415"/>
        </pc:sldMkLst>
        <pc:spChg chg="mod">
          <ac:chgData name="Navarro Ulloa, Luis Enrique" userId="adde1b74-f296-445a-8659-1214c6e2ca22" providerId="ADAL" clId="{B9F19E8F-F5F3-4BF0-AA51-F5FCA0D95F5F}" dt="2022-08-13T00:17:05.657" v="2342" actId="1076"/>
          <ac:spMkLst>
            <pc:docMk/>
            <pc:sldMk cId="383206975" sldId="415"/>
            <ac:spMk id="2" creationId="{349D409F-D413-3C73-2E92-8AA4FBEE60E0}"/>
          </ac:spMkLst>
        </pc:spChg>
        <pc:spChg chg="mod">
          <ac:chgData name="Navarro Ulloa, Luis Enrique" userId="adde1b74-f296-445a-8659-1214c6e2ca22" providerId="ADAL" clId="{B9F19E8F-F5F3-4BF0-AA51-F5FCA0D95F5F}" dt="2022-08-13T00:43:42.991" v="3231" actId="6549"/>
          <ac:spMkLst>
            <pc:docMk/>
            <pc:sldMk cId="383206975" sldId="415"/>
            <ac:spMk id="4" creationId="{65C81510-B585-55D4-871F-4373515622B0}"/>
          </ac:spMkLst>
        </pc:spChg>
        <pc:spChg chg="mod">
          <ac:chgData name="Navarro Ulloa, Luis Enrique" userId="adde1b74-f296-445a-8659-1214c6e2ca22" providerId="ADAL" clId="{B9F19E8F-F5F3-4BF0-AA51-F5FCA0D95F5F}" dt="2022-08-13T01:36:21.035" v="7188" actId="255"/>
          <ac:spMkLst>
            <pc:docMk/>
            <pc:sldMk cId="383206975" sldId="415"/>
            <ac:spMk id="5" creationId="{E1114D44-DDFA-4B51-A25B-F988CE09A3C1}"/>
          </ac:spMkLst>
        </pc:spChg>
        <pc:spChg chg="mod">
          <ac:chgData name="Navarro Ulloa, Luis Enrique" userId="adde1b74-f296-445a-8659-1214c6e2ca22" providerId="ADAL" clId="{B9F19E8F-F5F3-4BF0-AA51-F5FCA0D95F5F}" dt="2022-08-13T00:39:28.313" v="3226" actId="1076"/>
          <ac:spMkLst>
            <pc:docMk/>
            <pc:sldMk cId="383206975" sldId="415"/>
            <ac:spMk id="6" creationId="{5B317DE9-9E50-4445-1D67-7CC8B6FF293B}"/>
          </ac:spMkLst>
        </pc:spChg>
      </pc:sldChg>
      <pc:sldChg chg="addSp delSp modSp add mod modAnim">
        <pc:chgData name="Navarro Ulloa, Luis Enrique" userId="adde1b74-f296-445a-8659-1214c6e2ca22" providerId="ADAL" clId="{B9F19E8F-F5F3-4BF0-AA51-F5FCA0D95F5F}" dt="2022-08-14T23:19:40.935" v="7461" actId="1076"/>
        <pc:sldMkLst>
          <pc:docMk/>
          <pc:sldMk cId="1621760365" sldId="416"/>
        </pc:sldMkLst>
        <pc:spChg chg="del">
          <ac:chgData name="Navarro Ulloa, Luis Enrique" userId="adde1b74-f296-445a-8659-1214c6e2ca22" providerId="ADAL" clId="{B9F19E8F-F5F3-4BF0-AA51-F5FCA0D95F5F}" dt="2022-08-13T00:17:09.459" v="2343" actId="478"/>
          <ac:spMkLst>
            <pc:docMk/>
            <pc:sldMk cId="1621760365" sldId="416"/>
            <ac:spMk id="2" creationId="{349D409F-D413-3C73-2E92-8AA4FBEE60E0}"/>
          </ac:spMkLst>
        </pc:spChg>
        <pc:spChg chg="add mod">
          <ac:chgData name="Navarro Ulloa, Luis Enrique" userId="adde1b74-f296-445a-8659-1214c6e2ca22" providerId="ADAL" clId="{B9F19E8F-F5F3-4BF0-AA51-F5FCA0D95F5F}" dt="2022-08-14T23:19:40.935" v="7461" actId="1076"/>
          <ac:spMkLst>
            <pc:docMk/>
            <pc:sldMk cId="1621760365" sldId="416"/>
            <ac:spMk id="3" creationId="{2C2A89DF-3532-6B4A-B6B0-8EB2F37C92D5}"/>
          </ac:spMkLst>
        </pc:spChg>
        <pc:spChg chg="mod">
          <ac:chgData name="Navarro Ulloa, Luis Enrique" userId="adde1b74-f296-445a-8659-1214c6e2ca22" providerId="ADAL" clId="{B9F19E8F-F5F3-4BF0-AA51-F5FCA0D95F5F}" dt="2022-08-13T00:43:45.011" v="3232" actId="6549"/>
          <ac:spMkLst>
            <pc:docMk/>
            <pc:sldMk cId="1621760365" sldId="416"/>
            <ac:spMk id="4" creationId="{65C81510-B585-55D4-871F-4373515622B0}"/>
          </ac:spMkLst>
        </pc:spChg>
        <pc:spChg chg="del">
          <ac:chgData name="Navarro Ulloa, Luis Enrique" userId="adde1b74-f296-445a-8659-1214c6e2ca22" providerId="ADAL" clId="{B9F19E8F-F5F3-4BF0-AA51-F5FCA0D95F5F}" dt="2022-08-13T00:16:52.786" v="2338" actId="478"/>
          <ac:spMkLst>
            <pc:docMk/>
            <pc:sldMk cId="1621760365" sldId="416"/>
            <ac:spMk id="5" creationId="{E1114D44-DDFA-4B51-A25B-F988CE09A3C1}"/>
          </ac:spMkLst>
        </pc:spChg>
        <pc:spChg chg="del">
          <ac:chgData name="Navarro Ulloa, Luis Enrique" userId="adde1b74-f296-445a-8659-1214c6e2ca22" providerId="ADAL" clId="{B9F19E8F-F5F3-4BF0-AA51-F5FCA0D95F5F}" dt="2022-08-13T00:17:11.697" v="2344" actId="478"/>
          <ac:spMkLst>
            <pc:docMk/>
            <pc:sldMk cId="1621760365" sldId="416"/>
            <ac:spMk id="6" creationId="{5B317DE9-9E50-4445-1D67-7CC8B6FF293B}"/>
          </ac:spMkLst>
        </pc:spChg>
        <pc:spChg chg="add del mod">
          <ac:chgData name="Navarro Ulloa, Luis Enrique" userId="adde1b74-f296-445a-8659-1214c6e2ca22" providerId="ADAL" clId="{B9F19E8F-F5F3-4BF0-AA51-F5FCA0D95F5F}" dt="2022-08-13T00:16:55.626" v="2339" actId="478"/>
          <ac:spMkLst>
            <pc:docMk/>
            <pc:sldMk cId="1621760365" sldId="416"/>
            <ac:spMk id="7" creationId="{A553CEE2-9B79-3AAE-B8F4-77D21C79AB34}"/>
          </ac:spMkLst>
        </pc:spChg>
        <pc:spChg chg="add mod">
          <ac:chgData name="Navarro Ulloa, Luis Enrique" userId="adde1b74-f296-445a-8659-1214c6e2ca22" providerId="ADAL" clId="{B9F19E8F-F5F3-4BF0-AA51-F5FCA0D95F5F}" dt="2022-08-13T00:35:42.688" v="3041" actId="14100"/>
          <ac:spMkLst>
            <pc:docMk/>
            <pc:sldMk cId="1621760365" sldId="416"/>
            <ac:spMk id="9" creationId="{087E3FDD-E0B8-97DA-BDE4-BFDF916B714E}"/>
          </ac:spMkLst>
        </pc:spChg>
        <pc:spChg chg="add del mod">
          <ac:chgData name="Navarro Ulloa, Luis Enrique" userId="adde1b74-f296-445a-8659-1214c6e2ca22" providerId="ADAL" clId="{B9F19E8F-F5F3-4BF0-AA51-F5FCA0D95F5F}" dt="2022-08-13T00:38:17.327" v="3219" actId="478"/>
          <ac:spMkLst>
            <pc:docMk/>
            <pc:sldMk cId="1621760365" sldId="416"/>
            <ac:spMk id="21" creationId="{D87212D2-C855-C0C6-A497-B0E7CA73C847}"/>
          </ac:spMkLst>
        </pc:spChg>
        <pc:spChg chg="add mod">
          <ac:chgData name="Navarro Ulloa, Luis Enrique" userId="adde1b74-f296-445a-8659-1214c6e2ca22" providerId="ADAL" clId="{B9F19E8F-F5F3-4BF0-AA51-F5FCA0D95F5F}" dt="2022-08-14T23:17:12.671" v="7440" actId="207"/>
          <ac:spMkLst>
            <pc:docMk/>
            <pc:sldMk cId="1621760365" sldId="416"/>
            <ac:spMk id="23" creationId="{977C44A5-7497-4C7C-3886-3B5A7212FA46}"/>
          </ac:spMkLst>
        </pc:spChg>
        <pc:spChg chg="add mod">
          <ac:chgData name="Navarro Ulloa, Luis Enrique" userId="adde1b74-f296-445a-8659-1214c6e2ca22" providerId="ADAL" clId="{B9F19E8F-F5F3-4BF0-AA51-F5FCA0D95F5F}" dt="2022-08-14T23:17:16.920" v="7441" actId="207"/>
          <ac:spMkLst>
            <pc:docMk/>
            <pc:sldMk cId="1621760365" sldId="416"/>
            <ac:spMk id="24" creationId="{003EF779-7840-5BEA-7036-5735C3B0A746}"/>
          </ac:spMkLst>
        </pc:spChg>
        <pc:spChg chg="add del mod">
          <ac:chgData name="Navarro Ulloa, Luis Enrique" userId="adde1b74-f296-445a-8659-1214c6e2ca22" providerId="ADAL" clId="{B9F19E8F-F5F3-4BF0-AA51-F5FCA0D95F5F}" dt="2022-08-14T23:19:33.863" v="7459" actId="478"/>
          <ac:spMkLst>
            <pc:docMk/>
            <pc:sldMk cId="1621760365" sldId="416"/>
            <ac:spMk id="25" creationId="{8CF0CB8F-B1EE-D36D-B6D5-A02F5160AD78}"/>
          </ac:spMkLst>
        </pc:spChg>
        <pc:picChg chg="add mod">
          <ac:chgData name="Navarro Ulloa, Luis Enrique" userId="adde1b74-f296-445a-8659-1214c6e2ca22" providerId="ADAL" clId="{B9F19E8F-F5F3-4BF0-AA51-F5FCA0D95F5F}" dt="2022-08-14T23:19:40.935" v="7461" actId="1076"/>
          <ac:picMkLst>
            <pc:docMk/>
            <pc:sldMk cId="1621760365" sldId="416"/>
            <ac:picMk id="2" creationId="{86D5A5C9-676B-AA04-AC17-84571A326011}"/>
          </ac:picMkLst>
        </pc:picChg>
        <pc:picChg chg="add del mod">
          <ac:chgData name="Navarro Ulloa, Luis Enrique" userId="adde1b74-f296-445a-8659-1214c6e2ca22" providerId="ADAL" clId="{B9F19E8F-F5F3-4BF0-AA51-F5FCA0D95F5F}" dt="2022-08-13T00:19:40.139" v="2360" actId="21"/>
          <ac:picMkLst>
            <pc:docMk/>
            <pc:sldMk cId="1621760365" sldId="416"/>
            <ac:picMk id="8" creationId="{D1FBA974-A2FE-0395-8CD2-63D0635B0E24}"/>
          </ac:picMkLst>
        </pc:picChg>
        <pc:picChg chg="add mod">
          <ac:chgData name="Navarro Ulloa, Luis Enrique" userId="adde1b74-f296-445a-8659-1214c6e2ca22" providerId="ADAL" clId="{B9F19E8F-F5F3-4BF0-AA51-F5FCA0D95F5F}" dt="2022-08-14T23:17:07.841" v="7439" actId="207"/>
          <ac:picMkLst>
            <pc:docMk/>
            <pc:sldMk cId="1621760365" sldId="416"/>
            <ac:picMk id="11" creationId="{87881739-DC9D-3E90-E2D0-987FA140C2C8}"/>
          </ac:picMkLst>
        </pc:picChg>
        <pc:picChg chg="add mod">
          <ac:chgData name="Navarro Ulloa, Luis Enrique" userId="adde1b74-f296-445a-8659-1214c6e2ca22" providerId="ADAL" clId="{B9F19E8F-F5F3-4BF0-AA51-F5FCA0D95F5F}" dt="2022-08-14T23:17:07.841" v="7439" actId="207"/>
          <ac:picMkLst>
            <pc:docMk/>
            <pc:sldMk cId="1621760365" sldId="416"/>
            <ac:picMk id="13" creationId="{A3E96F77-B9CE-24E1-1BC7-D68C4952AC90}"/>
          </ac:picMkLst>
        </pc:picChg>
        <pc:picChg chg="add del mod">
          <ac:chgData name="Navarro Ulloa, Luis Enrique" userId="adde1b74-f296-445a-8659-1214c6e2ca22" providerId="ADAL" clId="{B9F19E8F-F5F3-4BF0-AA51-F5FCA0D95F5F}" dt="2022-08-13T00:32:32.608" v="3022" actId="21"/>
          <ac:picMkLst>
            <pc:docMk/>
            <pc:sldMk cId="1621760365" sldId="416"/>
            <ac:picMk id="15" creationId="{9BD59830-8C84-F27E-AAD6-61D69C0FE31B}"/>
          </ac:picMkLst>
        </pc:picChg>
        <pc:picChg chg="add del mod">
          <ac:chgData name="Navarro Ulloa, Luis Enrique" userId="adde1b74-f296-445a-8659-1214c6e2ca22" providerId="ADAL" clId="{B9F19E8F-F5F3-4BF0-AA51-F5FCA0D95F5F}" dt="2022-08-13T00:33:27.773" v="3035" actId="478"/>
          <ac:picMkLst>
            <pc:docMk/>
            <pc:sldMk cId="1621760365" sldId="416"/>
            <ac:picMk id="17" creationId="{3432C332-E101-8B71-71B2-6A2ACF9F0797}"/>
          </ac:picMkLst>
        </pc:picChg>
        <pc:picChg chg="add del mod modCrop">
          <ac:chgData name="Navarro Ulloa, Luis Enrique" userId="adde1b74-f296-445a-8659-1214c6e2ca22" providerId="ADAL" clId="{B9F19E8F-F5F3-4BF0-AA51-F5FCA0D95F5F}" dt="2022-08-14T23:19:33.863" v="7459" actId="478"/>
          <ac:picMkLst>
            <pc:docMk/>
            <pc:sldMk cId="1621760365" sldId="416"/>
            <ac:picMk id="19" creationId="{1BF7025D-6C54-4575-1767-3D1B4E88D40B}"/>
          </ac:picMkLst>
        </pc:picChg>
      </pc:sldChg>
      <pc:sldChg chg="delSp modSp add mod modAnim">
        <pc:chgData name="Navarro Ulloa, Luis Enrique" userId="adde1b74-f296-445a-8659-1214c6e2ca22" providerId="ADAL" clId="{B9F19E8F-F5F3-4BF0-AA51-F5FCA0D95F5F}" dt="2022-08-14T23:15:45.806" v="7427"/>
        <pc:sldMkLst>
          <pc:docMk/>
          <pc:sldMk cId="2628472177" sldId="417"/>
        </pc:sldMkLst>
        <pc:spChg chg="del">
          <ac:chgData name="Navarro Ulloa, Luis Enrique" userId="adde1b74-f296-445a-8659-1214c6e2ca22" providerId="ADAL" clId="{B9F19E8F-F5F3-4BF0-AA51-F5FCA0D95F5F}" dt="2022-08-13T00:22:31.883" v="2373" actId="478"/>
          <ac:spMkLst>
            <pc:docMk/>
            <pc:sldMk cId="2628472177" sldId="417"/>
            <ac:spMk id="5" creationId="{FFBC71F0-B96C-93F4-CC1E-6F4270F8063E}"/>
          </ac:spMkLst>
        </pc:spChg>
        <pc:spChg chg="mod">
          <ac:chgData name="Navarro Ulloa, Luis Enrique" userId="adde1b74-f296-445a-8659-1214c6e2ca22" providerId="ADAL" clId="{B9F19E8F-F5F3-4BF0-AA51-F5FCA0D95F5F}" dt="2022-08-13T01:13:29.515" v="4962" actId="12788"/>
          <ac:spMkLst>
            <pc:docMk/>
            <pc:sldMk cId="2628472177" sldId="417"/>
            <ac:spMk id="9" creationId="{71231649-7150-4D39-CC6B-101B1B51AE1E}"/>
          </ac:spMkLst>
        </pc:spChg>
        <pc:spChg chg="mod">
          <ac:chgData name="Navarro Ulloa, Luis Enrique" userId="adde1b74-f296-445a-8659-1214c6e2ca22" providerId="ADAL" clId="{B9F19E8F-F5F3-4BF0-AA51-F5FCA0D95F5F}" dt="2022-08-13T01:36:07.857" v="7187" actId="404"/>
          <ac:spMkLst>
            <pc:docMk/>
            <pc:sldMk cId="2628472177" sldId="417"/>
            <ac:spMk id="26" creationId="{3A5F4AA9-864C-D0DB-C61E-0FD1C74BB981}"/>
          </ac:spMkLst>
        </pc:spChg>
      </pc:sldChg>
      <pc:sldChg chg="modSp add del mod">
        <pc:chgData name="Navarro Ulloa, Luis Enrique" userId="adde1b74-f296-445a-8659-1214c6e2ca22" providerId="ADAL" clId="{B9F19E8F-F5F3-4BF0-AA51-F5FCA0D95F5F}" dt="2022-08-13T01:14:45.382" v="5003" actId="47"/>
        <pc:sldMkLst>
          <pc:docMk/>
          <pc:sldMk cId="1719903094" sldId="418"/>
        </pc:sldMkLst>
        <pc:spChg chg="mod">
          <ac:chgData name="Navarro Ulloa, Luis Enrique" userId="adde1b74-f296-445a-8659-1214c6e2ca22" providerId="ADAL" clId="{B9F19E8F-F5F3-4BF0-AA51-F5FCA0D95F5F}" dt="2022-08-13T01:14:41.106" v="5002" actId="20577"/>
          <ac:spMkLst>
            <pc:docMk/>
            <pc:sldMk cId="1719903094" sldId="418"/>
            <ac:spMk id="4" creationId="{65C81510-B585-55D4-871F-4373515622B0}"/>
          </ac:spMkLst>
        </pc:spChg>
      </pc:sldChg>
      <pc:sldChg chg="add del">
        <pc:chgData name="Navarro Ulloa, Luis Enrique" userId="adde1b74-f296-445a-8659-1214c6e2ca22" providerId="ADAL" clId="{B9F19E8F-F5F3-4BF0-AA51-F5FCA0D95F5F}" dt="2022-08-13T00:22:40.282" v="2374" actId="47"/>
        <pc:sldMkLst>
          <pc:docMk/>
          <pc:sldMk cId="2048029421" sldId="418"/>
        </pc:sldMkLst>
      </pc:sldChg>
      <pc:sldChg chg="modSp add del mod">
        <pc:chgData name="Navarro Ulloa, Luis Enrique" userId="adde1b74-f296-445a-8659-1214c6e2ca22" providerId="ADAL" clId="{B9F19E8F-F5F3-4BF0-AA51-F5FCA0D95F5F}" dt="2022-08-13T01:02:02.001" v="4112" actId="47"/>
        <pc:sldMkLst>
          <pc:docMk/>
          <pc:sldMk cId="2318518667" sldId="418"/>
        </pc:sldMkLst>
        <pc:picChg chg="mod">
          <ac:chgData name="Navarro Ulloa, Luis Enrique" userId="adde1b74-f296-445a-8659-1214c6e2ca22" providerId="ADAL" clId="{B9F19E8F-F5F3-4BF0-AA51-F5FCA0D95F5F}" dt="2022-08-13T01:01:56.310" v="4111" actId="1076"/>
          <ac:picMkLst>
            <pc:docMk/>
            <pc:sldMk cId="2318518667" sldId="418"/>
            <ac:picMk id="37" creationId="{BCC915FE-8E23-A60C-57AB-5F4FF2E6BDC5}"/>
          </ac:picMkLst>
        </pc:picChg>
      </pc:sldChg>
      <pc:sldChg chg="add del">
        <pc:chgData name="Navarro Ulloa, Luis Enrique" userId="adde1b74-f296-445a-8659-1214c6e2ca22" providerId="ADAL" clId="{B9F19E8F-F5F3-4BF0-AA51-F5FCA0D95F5F}" dt="2022-08-13T01:11:48.338" v="4956" actId="47"/>
        <pc:sldMkLst>
          <pc:docMk/>
          <pc:sldMk cId="2765295385" sldId="418"/>
        </pc:sldMkLst>
      </pc:sldChg>
      <pc:sldChg chg="modSp add del mod">
        <pc:chgData name="Navarro Ulloa, Luis Enrique" userId="adde1b74-f296-445a-8659-1214c6e2ca22" providerId="ADAL" clId="{B9F19E8F-F5F3-4BF0-AA51-F5FCA0D95F5F}" dt="2022-08-13T00:47:35.866" v="3418" actId="47"/>
        <pc:sldMkLst>
          <pc:docMk/>
          <pc:sldMk cId="3468744819" sldId="418"/>
        </pc:sldMkLst>
        <pc:spChg chg="mod">
          <ac:chgData name="Navarro Ulloa, Luis Enrique" userId="adde1b74-f296-445a-8659-1214c6e2ca22" providerId="ADAL" clId="{B9F19E8F-F5F3-4BF0-AA51-F5FCA0D95F5F}" dt="2022-08-13T00:45:23.657" v="3303" actId="20577"/>
          <ac:spMkLst>
            <pc:docMk/>
            <pc:sldMk cId="3468744819" sldId="418"/>
            <ac:spMk id="4" creationId="{65C81510-B585-55D4-871F-4373515622B0}"/>
          </ac:spMkLst>
        </pc:spChg>
        <pc:spChg chg="mod">
          <ac:chgData name="Navarro Ulloa, Luis Enrique" userId="adde1b74-f296-445a-8659-1214c6e2ca22" providerId="ADAL" clId="{B9F19E8F-F5F3-4BF0-AA51-F5FCA0D95F5F}" dt="2022-08-13T00:46:01.522" v="3401" actId="20577"/>
          <ac:spMkLst>
            <pc:docMk/>
            <pc:sldMk cId="3468744819" sldId="418"/>
            <ac:spMk id="26" creationId="{3A5F4AA9-864C-D0DB-C61E-0FD1C74BB981}"/>
          </ac:spMkLst>
        </pc:spChg>
      </pc:sldChg>
      <pc:sldChg chg="modSp add mod modAnim">
        <pc:chgData name="Navarro Ulloa, Luis Enrique" userId="adde1b74-f296-445a-8659-1214c6e2ca22" providerId="ADAL" clId="{B9F19E8F-F5F3-4BF0-AA51-F5FCA0D95F5F}" dt="2022-08-14T23:18:16.937" v="7457"/>
        <pc:sldMkLst>
          <pc:docMk/>
          <pc:sldMk cId="3482115784" sldId="418"/>
        </pc:sldMkLst>
        <pc:spChg chg="mod">
          <ac:chgData name="Navarro Ulloa, Luis Enrique" userId="adde1b74-f296-445a-8659-1214c6e2ca22" providerId="ADAL" clId="{B9F19E8F-F5F3-4BF0-AA51-F5FCA0D95F5F}" dt="2022-08-13T01:15:33.507" v="5034" actId="20577"/>
          <ac:spMkLst>
            <pc:docMk/>
            <pc:sldMk cId="3482115784" sldId="418"/>
            <ac:spMk id="4" creationId="{65C81510-B585-55D4-871F-4373515622B0}"/>
          </ac:spMkLst>
        </pc:spChg>
        <pc:spChg chg="mod">
          <ac:chgData name="Navarro Ulloa, Luis Enrique" userId="adde1b74-f296-445a-8659-1214c6e2ca22" providerId="ADAL" clId="{B9F19E8F-F5F3-4BF0-AA51-F5FCA0D95F5F}" dt="2022-08-13T01:39:55.662" v="7407" actId="6549"/>
          <ac:spMkLst>
            <pc:docMk/>
            <pc:sldMk cId="3482115784" sldId="418"/>
            <ac:spMk id="5" creationId="{E1114D44-DDFA-4B51-A25B-F988CE09A3C1}"/>
          </ac:spMkLst>
        </pc:spChg>
      </pc:sldChg>
      <pc:sldChg chg="addSp delSp modSp add mod ord modAnim">
        <pc:chgData name="Navarro Ulloa, Luis Enrique" userId="adde1b74-f296-445a-8659-1214c6e2ca22" providerId="ADAL" clId="{B9F19E8F-F5F3-4BF0-AA51-F5FCA0D95F5F}" dt="2022-08-14T23:18:11.076" v="7456"/>
        <pc:sldMkLst>
          <pc:docMk/>
          <pc:sldMk cId="2483349713" sldId="419"/>
        </pc:sldMkLst>
        <pc:spChg chg="add del mod">
          <ac:chgData name="Navarro Ulloa, Luis Enrique" userId="adde1b74-f296-445a-8659-1214c6e2ca22" providerId="ADAL" clId="{B9F19E8F-F5F3-4BF0-AA51-F5FCA0D95F5F}" dt="2022-08-13T01:27:29.391" v="6148" actId="478"/>
          <ac:spMkLst>
            <pc:docMk/>
            <pc:sldMk cId="2483349713" sldId="419"/>
            <ac:spMk id="3" creationId="{DB2F4B86-1206-D739-35F8-3E751611C9A6}"/>
          </ac:spMkLst>
        </pc:spChg>
        <pc:spChg chg="mod">
          <ac:chgData name="Navarro Ulloa, Luis Enrique" userId="adde1b74-f296-445a-8659-1214c6e2ca22" providerId="ADAL" clId="{B9F19E8F-F5F3-4BF0-AA51-F5FCA0D95F5F}" dt="2022-08-13T01:25:40.601" v="6045" actId="20577"/>
          <ac:spMkLst>
            <pc:docMk/>
            <pc:sldMk cId="2483349713" sldId="419"/>
            <ac:spMk id="4" creationId="{65C81510-B585-55D4-871F-4373515622B0}"/>
          </ac:spMkLst>
        </pc:spChg>
        <pc:spChg chg="del mod">
          <ac:chgData name="Navarro Ulloa, Luis Enrique" userId="adde1b74-f296-445a-8659-1214c6e2ca22" providerId="ADAL" clId="{B9F19E8F-F5F3-4BF0-AA51-F5FCA0D95F5F}" dt="2022-08-13T01:27:27.065" v="6147" actId="478"/>
          <ac:spMkLst>
            <pc:docMk/>
            <pc:sldMk cId="2483349713" sldId="419"/>
            <ac:spMk id="5" creationId="{E1114D44-DDFA-4B51-A25B-F988CE09A3C1}"/>
          </ac:spMkLst>
        </pc:spChg>
        <pc:spChg chg="add mod">
          <ac:chgData name="Navarro Ulloa, Luis Enrique" userId="adde1b74-f296-445a-8659-1214c6e2ca22" providerId="ADAL" clId="{B9F19E8F-F5F3-4BF0-AA51-F5FCA0D95F5F}" dt="2022-08-13T01:39:27.745" v="7406" actId="1076"/>
          <ac:spMkLst>
            <pc:docMk/>
            <pc:sldMk cId="2483349713" sldId="419"/>
            <ac:spMk id="6" creationId="{954C7A13-A87C-3D52-2CE3-06CBD7C9C0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233110"/>
            <a:ext cx="8015594" cy="320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3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  <p:sldLayoutId id="21474934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lunavarr@iu.edu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</p:txBody>
      </p:sp>
    </p:spTree>
    <p:extLst>
      <p:ext uri="{BB962C8B-B14F-4D97-AF65-F5344CB8AC3E}">
        <p14:creationId xmlns:p14="http://schemas.microsoft.com/office/powerpoint/2010/main" val="60461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Market Economy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91873-170B-1937-FA0C-8AB67532B190}"/>
              </a:ext>
            </a:extLst>
          </p:cNvPr>
          <p:cNvGrpSpPr/>
          <p:nvPr/>
        </p:nvGrpSpPr>
        <p:grpSpPr>
          <a:xfrm>
            <a:off x="-290286" y="918387"/>
            <a:ext cx="8926286" cy="1063389"/>
            <a:chOff x="-233294" y="937197"/>
            <a:chExt cx="10393232" cy="1328855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73C3BD36-D490-F4B4-3B82-6DF5B409BF4D}"/>
                </a:ext>
              </a:extLst>
            </p:cNvPr>
            <p:cNvSpPr/>
            <p:nvPr/>
          </p:nvSpPr>
          <p:spPr>
            <a:xfrm>
              <a:off x="-233294" y="974816"/>
              <a:ext cx="10393232" cy="129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9" y="0"/>
                  </a:moveTo>
                  <a:lnTo>
                    <a:pt x="6571" y="0"/>
                  </a:lnTo>
                  <a:cubicBezTo>
                    <a:pt x="6263" y="0"/>
                    <a:pt x="5962" y="293"/>
                    <a:pt x="5695" y="858"/>
                  </a:cubicBezTo>
                  <a:lnTo>
                    <a:pt x="4190" y="4041"/>
                  </a:lnTo>
                  <a:cubicBezTo>
                    <a:pt x="4161" y="4105"/>
                    <a:pt x="4131" y="4177"/>
                    <a:pt x="4104" y="4248"/>
                  </a:cubicBezTo>
                  <a:lnTo>
                    <a:pt x="2385" y="7946"/>
                  </a:lnTo>
                  <a:cubicBezTo>
                    <a:pt x="1965" y="8847"/>
                    <a:pt x="1444" y="8869"/>
                    <a:pt x="1019" y="7996"/>
                  </a:cubicBezTo>
                  <a:lnTo>
                    <a:pt x="1019" y="7996"/>
                  </a:lnTo>
                  <a:cubicBezTo>
                    <a:pt x="564" y="7059"/>
                    <a:pt x="0" y="8261"/>
                    <a:pt x="0" y="10178"/>
                  </a:cubicBezTo>
                  <a:lnTo>
                    <a:pt x="0" y="11386"/>
                  </a:lnTo>
                  <a:cubicBezTo>
                    <a:pt x="0" y="13332"/>
                    <a:pt x="566" y="14576"/>
                    <a:pt x="1034" y="13654"/>
                  </a:cubicBezTo>
                  <a:lnTo>
                    <a:pt x="1034" y="13654"/>
                  </a:lnTo>
                  <a:cubicBezTo>
                    <a:pt x="1452" y="12831"/>
                    <a:pt x="1955" y="12860"/>
                    <a:pt x="2365" y="13725"/>
                  </a:cubicBezTo>
                  <a:lnTo>
                    <a:pt x="4920" y="19104"/>
                  </a:lnTo>
                  <a:lnTo>
                    <a:pt x="5695" y="20742"/>
                  </a:lnTo>
                  <a:cubicBezTo>
                    <a:pt x="5960" y="21307"/>
                    <a:pt x="6263" y="21600"/>
                    <a:pt x="6571" y="21600"/>
                  </a:cubicBezTo>
                  <a:lnTo>
                    <a:pt x="20509" y="21600"/>
                  </a:lnTo>
                  <a:cubicBezTo>
                    <a:pt x="21112" y="21600"/>
                    <a:pt x="21600" y="19812"/>
                    <a:pt x="21600" y="17602"/>
                  </a:cubicBezTo>
                  <a:lnTo>
                    <a:pt x="21600" y="3998"/>
                  </a:lnTo>
                  <a:cubicBezTo>
                    <a:pt x="21598" y="1795"/>
                    <a:pt x="21110" y="0"/>
                    <a:pt x="205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2" name="Shape">
              <a:extLst>
                <a:ext uri="{FF2B5EF4-FFF2-40B4-BE49-F238E27FC236}">
                  <a16:creationId xmlns:a16="http://schemas.microsoft.com/office/drawing/2014/main" id="{F6CBC9BA-8839-3A85-E6C6-ECE5A4743E76}"/>
                </a:ext>
              </a:extLst>
            </p:cNvPr>
            <p:cNvSpPr/>
            <p:nvPr/>
          </p:nvSpPr>
          <p:spPr>
            <a:xfrm>
              <a:off x="103339" y="937197"/>
              <a:ext cx="1212562" cy="132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21600" y="14113"/>
                  </a:moveTo>
                  <a:lnTo>
                    <a:pt x="21600" y="7159"/>
                  </a:lnTo>
                  <a:cubicBezTo>
                    <a:pt x="21600" y="5845"/>
                    <a:pt x="20815" y="4627"/>
                    <a:pt x="19551" y="3970"/>
                  </a:cubicBezTo>
                  <a:lnTo>
                    <a:pt x="12849" y="493"/>
                  </a:lnTo>
                  <a:cubicBezTo>
                    <a:pt x="11577" y="-164"/>
                    <a:pt x="10016" y="-164"/>
                    <a:pt x="8751" y="493"/>
                  </a:cubicBezTo>
                  <a:lnTo>
                    <a:pt x="2049" y="3970"/>
                  </a:lnTo>
                  <a:cubicBezTo>
                    <a:pt x="777" y="4627"/>
                    <a:pt x="0" y="5845"/>
                    <a:pt x="0" y="7159"/>
                  </a:cubicBezTo>
                  <a:lnTo>
                    <a:pt x="0" y="14113"/>
                  </a:lnTo>
                  <a:cubicBezTo>
                    <a:pt x="0" y="15427"/>
                    <a:pt x="785" y="16645"/>
                    <a:pt x="2049" y="17302"/>
                  </a:cubicBezTo>
                  <a:lnTo>
                    <a:pt x="8751" y="20779"/>
                  </a:lnTo>
                  <a:cubicBezTo>
                    <a:pt x="10023" y="21436"/>
                    <a:pt x="11584" y="21436"/>
                    <a:pt x="12849" y="20779"/>
                  </a:cubicBezTo>
                  <a:lnTo>
                    <a:pt x="19551" y="17302"/>
                  </a:lnTo>
                  <a:cubicBezTo>
                    <a:pt x="20815" y="16645"/>
                    <a:pt x="21600" y="15427"/>
                    <a:pt x="21600" y="14113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5F4AA9-864C-D0DB-C61E-0FD1C74BB981}"/>
              </a:ext>
            </a:extLst>
          </p:cNvPr>
          <p:cNvSpPr txBox="1"/>
          <p:nvPr/>
        </p:nvSpPr>
        <p:spPr>
          <a:xfrm>
            <a:off x="1715263" y="1159887"/>
            <a:ext cx="636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Allocation of scarce resources takes place by the interaction of </a:t>
            </a:r>
            <a:r>
              <a:rPr lang="en-US" sz="1600" b="1" dirty="0">
                <a:cs typeface="Times New Roman" panose="02020603050405020304" pitchFamily="18" charset="0"/>
              </a:rPr>
              <a:t>economic agents </a:t>
            </a:r>
            <a:r>
              <a:rPr lang="en-US" sz="1600" dirty="0">
                <a:cs typeface="Times New Roman" panose="02020603050405020304" pitchFamily="18" charset="0"/>
              </a:rPr>
              <a:t>via </a:t>
            </a:r>
            <a:r>
              <a:rPr lang="en-US" sz="1600" b="1" dirty="0">
                <a:cs typeface="Times New Roman" panose="02020603050405020304" pitchFamily="18" charset="0"/>
              </a:rPr>
              <a:t>market exchange. </a:t>
            </a:r>
            <a:endParaRPr lang="en-US" sz="16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E31E5-71CC-7A4B-0E5A-049C18B97326}"/>
              </a:ext>
            </a:extLst>
          </p:cNvPr>
          <p:cNvSpPr txBox="1"/>
          <p:nvPr/>
        </p:nvSpPr>
        <p:spPr>
          <a:xfrm>
            <a:off x="506353" y="2376737"/>
            <a:ext cx="1470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Economic Agents</a:t>
            </a:r>
            <a:endParaRPr lang="en-US" sz="1600" b="1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5D4A4-9376-9C6C-BCAB-CE57C0AF17CE}"/>
              </a:ext>
            </a:extLst>
          </p:cNvPr>
          <p:cNvGrpSpPr/>
          <p:nvPr/>
        </p:nvGrpSpPr>
        <p:grpSpPr>
          <a:xfrm>
            <a:off x="2084933" y="2064576"/>
            <a:ext cx="1274958" cy="1144025"/>
            <a:chOff x="2084933" y="2064576"/>
            <a:chExt cx="1274958" cy="1144025"/>
          </a:xfrm>
        </p:grpSpPr>
        <p:pic>
          <p:nvPicPr>
            <p:cNvPr id="12" name="Graphic 11" descr="Family with two children outline">
              <a:extLst>
                <a:ext uri="{FF2B5EF4-FFF2-40B4-BE49-F238E27FC236}">
                  <a16:creationId xmlns:a16="http://schemas.microsoft.com/office/drawing/2014/main" id="{1B8B22F3-4EF3-860D-335D-93246AEA5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4796" y="206457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2DA071-021E-CFA5-6642-BECFBD595141}"/>
                </a:ext>
              </a:extLst>
            </p:cNvPr>
            <p:cNvSpPr txBox="1"/>
            <p:nvPr/>
          </p:nvSpPr>
          <p:spPr>
            <a:xfrm>
              <a:off x="2084933" y="2900824"/>
              <a:ext cx="12749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Households</a:t>
              </a:r>
              <a:endParaRPr lang="en-US" sz="14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D16C8A-FC8F-BBA4-0EFB-CB6BFDBE28E5}"/>
              </a:ext>
            </a:extLst>
          </p:cNvPr>
          <p:cNvGrpSpPr/>
          <p:nvPr/>
        </p:nvGrpSpPr>
        <p:grpSpPr>
          <a:xfrm>
            <a:off x="3980120" y="2064576"/>
            <a:ext cx="1835512" cy="1341693"/>
            <a:chOff x="3980120" y="2064576"/>
            <a:chExt cx="1835512" cy="1341693"/>
          </a:xfrm>
        </p:grpSpPr>
        <p:pic>
          <p:nvPicPr>
            <p:cNvPr id="10" name="Graphic 9" descr="Board Of Directors outline">
              <a:extLst>
                <a:ext uri="{FF2B5EF4-FFF2-40B4-BE49-F238E27FC236}">
                  <a16:creationId xmlns:a16="http://schemas.microsoft.com/office/drawing/2014/main" id="{2F5E6DAA-ED57-5C6B-A01F-C4D283D9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6259" y="2064576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846173-99E3-0278-EE18-CA602AC04B18}"/>
                </a:ext>
              </a:extLst>
            </p:cNvPr>
            <p:cNvSpPr txBox="1"/>
            <p:nvPr/>
          </p:nvSpPr>
          <p:spPr>
            <a:xfrm>
              <a:off x="3980120" y="2883049"/>
              <a:ext cx="183551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Firms/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Organizations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155699-6087-799F-9E5D-691628AB6389}"/>
              </a:ext>
            </a:extLst>
          </p:cNvPr>
          <p:cNvGrpSpPr/>
          <p:nvPr/>
        </p:nvGrpSpPr>
        <p:grpSpPr>
          <a:xfrm>
            <a:off x="2278330" y="3263240"/>
            <a:ext cx="5347978" cy="1065570"/>
            <a:chOff x="2278330" y="3263240"/>
            <a:chExt cx="5347978" cy="106557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44339EB-0786-4EB3-DE24-2273EB88E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4530" y="3263240"/>
              <a:ext cx="444291" cy="456559"/>
            </a:xfrm>
            <a:prstGeom prst="straightConnector1">
              <a:avLst/>
            </a:prstGeom>
            <a:ln>
              <a:solidFill>
                <a:srgbClr val="69030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542B87-0927-286F-8234-6CD1288DC6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2412" y="3285439"/>
              <a:ext cx="434360" cy="434360"/>
            </a:xfrm>
            <a:prstGeom prst="straightConnector1">
              <a:avLst/>
            </a:prstGeom>
            <a:ln>
              <a:solidFill>
                <a:srgbClr val="69030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EA2F55-FFE5-01D5-D5BF-32C1B8A64C4E}"/>
                </a:ext>
              </a:extLst>
            </p:cNvPr>
            <p:cNvCxnSpPr>
              <a:cxnSpLocks/>
            </p:cNvCxnSpPr>
            <p:nvPr/>
          </p:nvCxnSpPr>
          <p:spPr>
            <a:xfrm>
              <a:off x="4952319" y="3406269"/>
              <a:ext cx="0" cy="313530"/>
            </a:xfrm>
            <a:prstGeom prst="straightConnector1">
              <a:avLst/>
            </a:prstGeom>
            <a:ln>
              <a:solidFill>
                <a:srgbClr val="69030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AD5550-0A6B-8A9D-5C40-5DC4156B0A4D}"/>
                </a:ext>
              </a:extLst>
            </p:cNvPr>
            <p:cNvSpPr txBox="1"/>
            <p:nvPr/>
          </p:nvSpPr>
          <p:spPr>
            <a:xfrm>
              <a:off x="2278330" y="3805590"/>
              <a:ext cx="53479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Market Exchange – Market Economy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consumers purchase goods and services from suppliers</a:t>
              </a:r>
              <a:endParaRPr lang="en-US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AF9C7C5-DFED-5795-520D-E649F71F388D}"/>
              </a:ext>
            </a:extLst>
          </p:cNvPr>
          <p:cNvGrpSpPr/>
          <p:nvPr/>
        </p:nvGrpSpPr>
        <p:grpSpPr>
          <a:xfrm>
            <a:off x="6540646" y="2049700"/>
            <a:ext cx="1407289" cy="1173950"/>
            <a:chOff x="6540646" y="2049700"/>
            <a:chExt cx="1407289" cy="117395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571600-56BB-74E9-60DA-E6FBB0E4F28A}"/>
                </a:ext>
              </a:extLst>
            </p:cNvPr>
            <p:cNvSpPr txBox="1"/>
            <p:nvPr/>
          </p:nvSpPr>
          <p:spPr>
            <a:xfrm>
              <a:off x="6592313" y="2915873"/>
              <a:ext cx="12749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Government</a:t>
              </a:r>
              <a:endParaRPr lang="en-US" sz="1400" dirty="0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CC915FE-8E23-A60C-57AB-5F4FF2E6BD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6963" b="27680"/>
            <a:stretch/>
          </p:blipFill>
          <p:spPr>
            <a:xfrm>
              <a:off x="6540646" y="2049700"/>
              <a:ext cx="1407289" cy="919773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C99945-4F1C-09BF-B640-E1BA4BE8330C}"/>
              </a:ext>
            </a:extLst>
          </p:cNvPr>
          <p:cNvSpPr txBox="1"/>
          <p:nvPr/>
        </p:nvSpPr>
        <p:spPr>
          <a:xfrm>
            <a:off x="446120" y="3491519"/>
            <a:ext cx="1691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both suppliers and consumers in the market economy. </a:t>
            </a:r>
            <a:endParaRPr lang="en-US" sz="1200" u="sng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F0809-9B94-2DEC-760B-E90077C13E4D}"/>
              </a:ext>
            </a:extLst>
          </p:cNvPr>
          <p:cNvCxnSpPr>
            <a:cxnSpLocks/>
          </p:cNvCxnSpPr>
          <p:nvPr/>
        </p:nvCxnSpPr>
        <p:spPr>
          <a:xfrm>
            <a:off x="1261585" y="2991421"/>
            <a:ext cx="0" cy="511198"/>
          </a:xfrm>
          <a:prstGeom prst="straightConnector1">
            <a:avLst/>
          </a:prstGeom>
          <a:ln>
            <a:solidFill>
              <a:srgbClr val="690304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Economics and the Government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C061F70-9740-5B33-84D6-E952EA6F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53" y="874487"/>
            <a:ext cx="8587740" cy="699065"/>
          </a:xfrm>
        </p:spPr>
        <p:txBody>
          <a:bodyPr>
            <a:normAutofit/>
          </a:bodyPr>
          <a:lstStyle/>
          <a:p>
            <a:pPr marL="0" indent="0" algn="just" fontAlgn="base"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Unlike households and businesses, the government has additional roles in the market economy.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9011E4F-112F-FC15-6F88-0B686666C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963" b="27680"/>
          <a:stretch/>
        </p:blipFill>
        <p:spPr>
          <a:xfrm>
            <a:off x="171450" y="1675704"/>
            <a:ext cx="3136732" cy="2050098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76D2770-BEC3-1284-6915-44AB1CC9D76C}"/>
              </a:ext>
            </a:extLst>
          </p:cNvPr>
          <p:cNvSpPr txBox="1">
            <a:spLocks/>
          </p:cNvSpPr>
          <p:nvPr/>
        </p:nvSpPr>
        <p:spPr>
          <a:xfrm>
            <a:off x="3211152" y="1573552"/>
            <a:ext cx="5576646" cy="2340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Buy and sell goods and services.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Provides specific goods, not provided by private organizations.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Has the authority to pass and change regulations.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can change the rules of the game. </a:t>
            </a:r>
          </a:p>
          <a:p>
            <a:pPr marL="285750" indent="-285750" algn="just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It can impose taxes/subsidies and change people’s incentives towards buying/selling.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A888F-F254-3487-4D78-8B258EBF8FD2}"/>
              </a:ext>
            </a:extLst>
          </p:cNvPr>
          <p:cNvSpPr txBox="1"/>
          <p:nvPr/>
        </p:nvSpPr>
        <p:spPr>
          <a:xfrm>
            <a:off x="440190" y="3970077"/>
            <a:ext cx="8408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Our plan: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use economic theory to examine the role of government intervention in the economy. </a:t>
            </a:r>
          </a:p>
        </p:txBody>
      </p:sp>
    </p:spTree>
    <p:extLst>
      <p:ext uri="{BB962C8B-B14F-4D97-AF65-F5344CB8AC3E}">
        <p14:creationId xmlns:p14="http://schemas.microsoft.com/office/powerpoint/2010/main" val="41420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772335"/>
            <a:ext cx="8587740" cy="3601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Key questions that we will be exploring along this course: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Why does the government implement some policies over others?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Are we better off with the implemented policy, relative to the case of no intervention? What about relative to the case of a different policy?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are the intended (and unintended) effects of government actions on human behavior? In particular, in key outcomes for society: education, health, security, economic growth, income inequality, pollution, etc.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are the main economic concepts to keep in mind when analyzing public policy?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are the limitations of economic theory to analyze public policy? What things remain unanswered?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 Analysis of Public Policy</a:t>
            </a:r>
          </a:p>
        </p:txBody>
      </p:sp>
    </p:spTree>
    <p:extLst>
      <p:ext uri="{BB962C8B-B14F-4D97-AF65-F5344CB8AC3E}">
        <p14:creationId xmlns:p14="http://schemas.microsoft.com/office/powerpoint/2010/main" val="7749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 Models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54C7A13-A87C-3D52-2CE3-06CBD7C9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666750"/>
            <a:ext cx="8801100" cy="404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We will use economic theory to try to answer such questions.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Models are representations of reality: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 model is as good as it describes accurately the phenomenon of interest. Simplicity vs Realism.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Positive Analysis (what will happen):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model will provide some </a:t>
            </a: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predictions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about the effect of one economic variable on another one.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Upon an increase on the price of healthcare, mortality is likely to rise.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Normative Analysis (what should happen):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The model could be used as benchmark to test to which extent policies depart from “the ideal scenario”.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Should government provide universal healthcare?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Economics provides only a partial answer. Some dimensions of reality escape the scope of economic models. </a:t>
            </a:r>
          </a:p>
        </p:txBody>
      </p:sp>
    </p:spTree>
    <p:extLst>
      <p:ext uri="{BB962C8B-B14F-4D97-AF65-F5344CB8AC3E}">
        <p14:creationId xmlns:p14="http://schemas.microsoft.com/office/powerpoint/2010/main" val="248334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838200"/>
            <a:ext cx="8587740" cy="36766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Always think at the margin: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the benefit of drinking one more beer? Increasing one percent the income tax rate?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Caeteris Paribus: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markets have a lot of moving parts. To analyze the effect of one factor, we need to keep everything else constant. </a:t>
            </a:r>
            <a:r>
              <a:rPr lang="en-US" sz="1600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Caeteris Paribus == everything else held constant.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Our favorite answer: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“it depends”. When asked about the effect of some policy we always need to ask: compared to what? Choose the counterfactual carefully. 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Intended and unintended consequences: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distinguish between the nature of policies’ effects on the economy.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Thinking like an economist</a:t>
            </a:r>
          </a:p>
        </p:txBody>
      </p:sp>
    </p:spTree>
    <p:extLst>
      <p:ext uri="{BB962C8B-B14F-4D97-AF65-F5344CB8AC3E}">
        <p14:creationId xmlns:p14="http://schemas.microsoft.com/office/powerpoint/2010/main" val="34821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class: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7EEEF4A-27D4-74A0-45FB-597BB183129F}"/>
              </a:ext>
            </a:extLst>
          </p:cNvPr>
          <p:cNvSpPr txBox="1">
            <a:spLocks/>
          </p:cNvSpPr>
          <p:nvPr/>
        </p:nvSpPr>
        <p:spPr>
          <a:xfrm>
            <a:off x="139362" y="1796205"/>
            <a:ext cx="8865276" cy="1434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GS Appendix A.</a:t>
            </a:r>
          </a:p>
          <a:p>
            <a:pPr marL="0" indent="0" algn="ctr">
              <a:spcAft>
                <a:spcPts val="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6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>
                <a:solidFill>
                  <a:schemeClr val="bg1"/>
                </a:solidFill>
              </a:rPr>
              <a:t>Luis Navarro</a:t>
            </a:r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280" y="1210716"/>
            <a:ext cx="4770138" cy="3411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Instructor: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Luis Navarro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Contact: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  <a:hlinkClick r:id="rId2"/>
              </a:rPr>
              <a:t>lunavarr@iu.edu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Class Meeting: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TT 8:00 – 9:15am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Room: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PV 169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Office Hours: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TT 9:30 – 10:30am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Syllabus available at Canvas.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Welcome to V-202!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A5A41F-3B89-EE15-E1F0-A17C14E557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5000"/>
          <a:stretch/>
        </p:blipFill>
        <p:spPr>
          <a:xfrm>
            <a:off x="95250" y="954351"/>
            <a:ext cx="4100807" cy="34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1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1029511"/>
            <a:ext cx="5534025" cy="366770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Current: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PhD Student at O’Neill. Public Finance and Policy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Research: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Financial Management, Fiscal Federalism, Local Tax Policy and Municipal Debt Markets.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Education: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BSc Economics (Finance Minor) – Class of 2016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Professional Background: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economist at the Ministry of Finance and financial advisor for government organizations (federal, state and local). </a:t>
            </a:r>
            <a:endParaRPr lang="en-US" sz="16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About Me: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A771495-A229-F792-E871-D3DBE1BA2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980"/>
          <a:stretch/>
        </p:blipFill>
        <p:spPr>
          <a:xfrm>
            <a:off x="-265197" y="650815"/>
            <a:ext cx="4627647" cy="38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4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231" y="1151426"/>
            <a:ext cx="5534025" cy="2840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Let’s read the syllabus and talk about: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Learning outcomes and expectations.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Ground rules.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Readings and course material.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Assignments, exams, and grades. 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Syllabus</a:t>
            </a:r>
          </a:p>
        </p:txBody>
      </p:sp>
      <p:pic>
        <p:nvPicPr>
          <p:cNvPr id="6" name="Graphic 5" descr="List outline">
            <a:extLst>
              <a:ext uri="{FF2B5EF4-FFF2-40B4-BE49-F238E27FC236}">
                <a16:creationId xmlns:a16="http://schemas.microsoft.com/office/drawing/2014/main" id="{52019470-587B-96DB-1FE1-CBEC1339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4" y="772335"/>
            <a:ext cx="3439913" cy="3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1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Economics: Intro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EE8535-248B-02E1-D5CB-53CAFBBB86F7}"/>
              </a:ext>
            </a:extLst>
          </p:cNvPr>
          <p:cNvGrpSpPr/>
          <p:nvPr/>
        </p:nvGrpSpPr>
        <p:grpSpPr>
          <a:xfrm>
            <a:off x="-290286" y="918387"/>
            <a:ext cx="8926286" cy="1063389"/>
            <a:chOff x="-290286" y="918387"/>
            <a:chExt cx="8926286" cy="10633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F91873-170B-1937-FA0C-8AB67532B190}"/>
                </a:ext>
              </a:extLst>
            </p:cNvPr>
            <p:cNvGrpSpPr/>
            <p:nvPr/>
          </p:nvGrpSpPr>
          <p:grpSpPr>
            <a:xfrm>
              <a:off x="-290286" y="918387"/>
              <a:ext cx="8926286" cy="1063389"/>
              <a:chOff x="-233294" y="937197"/>
              <a:chExt cx="10393232" cy="1328855"/>
            </a:xfrm>
          </p:grpSpPr>
          <p:sp>
            <p:nvSpPr>
              <p:cNvPr id="3" name="Shape">
                <a:extLst>
                  <a:ext uri="{FF2B5EF4-FFF2-40B4-BE49-F238E27FC236}">
                    <a16:creationId xmlns:a16="http://schemas.microsoft.com/office/drawing/2014/main" id="{73C3BD36-D490-F4B4-3B82-6DF5B409BF4D}"/>
                  </a:ext>
                </a:extLst>
              </p:cNvPr>
              <p:cNvSpPr/>
              <p:nvPr/>
            </p:nvSpPr>
            <p:spPr>
              <a:xfrm>
                <a:off x="-233294" y="974816"/>
                <a:ext cx="10393232" cy="12912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09" y="0"/>
                    </a:moveTo>
                    <a:lnTo>
                      <a:pt x="6571" y="0"/>
                    </a:lnTo>
                    <a:cubicBezTo>
                      <a:pt x="6263" y="0"/>
                      <a:pt x="5962" y="293"/>
                      <a:pt x="5695" y="858"/>
                    </a:cubicBezTo>
                    <a:lnTo>
                      <a:pt x="4190" y="4041"/>
                    </a:lnTo>
                    <a:cubicBezTo>
                      <a:pt x="4161" y="4105"/>
                      <a:pt x="4131" y="4177"/>
                      <a:pt x="4104" y="4248"/>
                    </a:cubicBezTo>
                    <a:lnTo>
                      <a:pt x="2385" y="7946"/>
                    </a:lnTo>
                    <a:cubicBezTo>
                      <a:pt x="1965" y="8847"/>
                      <a:pt x="1444" y="8869"/>
                      <a:pt x="1019" y="7996"/>
                    </a:cubicBezTo>
                    <a:lnTo>
                      <a:pt x="1019" y="7996"/>
                    </a:lnTo>
                    <a:cubicBezTo>
                      <a:pt x="564" y="7059"/>
                      <a:pt x="0" y="8261"/>
                      <a:pt x="0" y="10178"/>
                    </a:cubicBezTo>
                    <a:lnTo>
                      <a:pt x="0" y="11386"/>
                    </a:lnTo>
                    <a:cubicBezTo>
                      <a:pt x="0" y="13332"/>
                      <a:pt x="566" y="14576"/>
                      <a:pt x="1034" y="13654"/>
                    </a:cubicBezTo>
                    <a:lnTo>
                      <a:pt x="1034" y="13654"/>
                    </a:lnTo>
                    <a:cubicBezTo>
                      <a:pt x="1452" y="12831"/>
                      <a:pt x="1955" y="12860"/>
                      <a:pt x="2365" y="13725"/>
                    </a:cubicBezTo>
                    <a:lnTo>
                      <a:pt x="4920" y="19104"/>
                    </a:lnTo>
                    <a:lnTo>
                      <a:pt x="5695" y="20742"/>
                    </a:lnTo>
                    <a:cubicBezTo>
                      <a:pt x="5960" y="21307"/>
                      <a:pt x="6263" y="21600"/>
                      <a:pt x="6571" y="21600"/>
                    </a:cubicBezTo>
                    <a:lnTo>
                      <a:pt x="20509" y="21600"/>
                    </a:lnTo>
                    <a:cubicBezTo>
                      <a:pt x="21112" y="21600"/>
                      <a:pt x="21600" y="19812"/>
                      <a:pt x="21600" y="17602"/>
                    </a:cubicBezTo>
                    <a:lnTo>
                      <a:pt x="21600" y="3998"/>
                    </a:lnTo>
                    <a:cubicBezTo>
                      <a:pt x="21598" y="1795"/>
                      <a:pt x="21110" y="0"/>
                      <a:pt x="20509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  <p:sp>
            <p:nvSpPr>
              <p:cNvPr id="2" name="Shape">
                <a:extLst>
                  <a:ext uri="{FF2B5EF4-FFF2-40B4-BE49-F238E27FC236}">
                    <a16:creationId xmlns:a16="http://schemas.microsoft.com/office/drawing/2014/main" id="{F6CBC9BA-8839-3A85-E6C6-ECE5A4743E76}"/>
                  </a:ext>
                </a:extLst>
              </p:cNvPr>
              <p:cNvSpPr/>
              <p:nvPr/>
            </p:nvSpPr>
            <p:spPr>
              <a:xfrm>
                <a:off x="103339" y="937197"/>
                <a:ext cx="1212562" cy="1328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71" extrusionOk="0">
                    <a:moveTo>
                      <a:pt x="21600" y="14113"/>
                    </a:moveTo>
                    <a:lnTo>
                      <a:pt x="21600" y="7159"/>
                    </a:lnTo>
                    <a:cubicBezTo>
                      <a:pt x="21600" y="5845"/>
                      <a:pt x="20815" y="4627"/>
                      <a:pt x="19551" y="3970"/>
                    </a:cubicBezTo>
                    <a:lnTo>
                      <a:pt x="12849" y="493"/>
                    </a:lnTo>
                    <a:cubicBezTo>
                      <a:pt x="11577" y="-164"/>
                      <a:pt x="10016" y="-164"/>
                      <a:pt x="8751" y="493"/>
                    </a:cubicBezTo>
                    <a:lnTo>
                      <a:pt x="2049" y="3970"/>
                    </a:lnTo>
                    <a:cubicBezTo>
                      <a:pt x="777" y="4627"/>
                      <a:pt x="0" y="5845"/>
                      <a:pt x="0" y="7159"/>
                    </a:cubicBezTo>
                    <a:lnTo>
                      <a:pt x="0" y="14113"/>
                    </a:lnTo>
                    <a:cubicBezTo>
                      <a:pt x="0" y="15427"/>
                      <a:pt x="785" y="16645"/>
                      <a:pt x="2049" y="17302"/>
                    </a:cubicBezTo>
                    <a:lnTo>
                      <a:pt x="8751" y="20779"/>
                    </a:lnTo>
                    <a:cubicBezTo>
                      <a:pt x="10023" y="21436"/>
                      <a:pt x="11584" y="21436"/>
                      <a:pt x="12849" y="20779"/>
                    </a:cubicBezTo>
                    <a:lnTo>
                      <a:pt x="19551" y="17302"/>
                    </a:lnTo>
                    <a:cubicBezTo>
                      <a:pt x="20815" y="16645"/>
                      <a:pt x="21600" y="15427"/>
                      <a:pt x="21600" y="14113"/>
                    </a:cubicBezTo>
                    <a:close/>
                  </a:path>
                </a:pathLst>
              </a:custGeom>
              <a:solidFill>
                <a:srgbClr val="99000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5F4AA9-864C-D0DB-C61E-0FD1C74BB981}"/>
                </a:ext>
              </a:extLst>
            </p:cNvPr>
            <p:cNvSpPr txBox="1"/>
            <p:nvPr/>
          </p:nvSpPr>
          <p:spPr>
            <a:xfrm>
              <a:off x="2012790" y="1141967"/>
              <a:ext cx="63652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Economics is the </a:t>
              </a:r>
              <a:r>
                <a:rPr lang="en-US" sz="1600" u="sng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social science</a:t>
              </a:r>
              <a:r>
                <a:rPr lang="en-US" sz="1600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 that studies </a:t>
              </a:r>
              <a:r>
                <a:rPr lang="en-US" sz="1600" u="sng" dirty="0">
                  <a:solidFill>
                    <a:schemeClr val="tx1"/>
                  </a:solidFill>
                  <a:latin typeface="+mn-lt"/>
                  <a:cs typeface="Times New Roman" panose="02020603050405020304" pitchFamily="18" charset="0"/>
                </a:rPr>
                <a:t>decision-making under scarcity. 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BC71F0-B96C-93F4-CC1E-6F4270F8063E}"/>
              </a:ext>
            </a:extLst>
          </p:cNvPr>
          <p:cNvSpPr/>
          <p:nvPr/>
        </p:nvSpPr>
        <p:spPr>
          <a:xfrm>
            <a:off x="2580640" y="2125077"/>
            <a:ext cx="3982721" cy="23620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Decision-making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All about </a:t>
            </a:r>
            <a:r>
              <a:rPr lang="en-US" sz="1400" b="1" dirty="0">
                <a:solidFill>
                  <a:schemeClr val="tx1"/>
                </a:solidFill>
              </a:rPr>
              <a:t>incentives</a:t>
            </a:r>
            <a:r>
              <a:rPr lang="en-US" sz="1400" dirty="0">
                <a:solidFill>
                  <a:schemeClr val="tx1"/>
                </a:solidFill>
              </a:rPr>
              <a:t> and the </a:t>
            </a:r>
            <a:r>
              <a:rPr lang="en-US" sz="1400" b="1" dirty="0">
                <a:solidFill>
                  <a:schemeClr val="tx1"/>
                </a:solidFill>
              </a:rPr>
              <a:t>allocation of resources</a:t>
            </a:r>
            <a:r>
              <a:rPr lang="en-US" sz="1400" dirty="0">
                <a:solidFill>
                  <a:schemeClr val="tx1"/>
                </a:solidFill>
              </a:rPr>
              <a:t> in the economy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Which cereal do you buy at the store?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How many hours do you work?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How much do you save?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Which program gets more funds from the federal budget?  </a:t>
            </a:r>
          </a:p>
        </p:txBody>
      </p:sp>
    </p:spTree>
    <p:extLst>
      <p:ext uri="{BB962C8B-B14F-4D97-AF65-F5344CB8AC3E}">
        <p14:creationId xmlns:p14="http://schemas.microsoft.com/office/powerpoint/2010/main" val="349926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785035"/>
            <a:ext cx="8587740" cy="3411337"/>
          </a:xfrm>
        </p:spPr>
        <p:txBody>
          <a:bodyPr>
            <a:normAutofit/>
          </a:bodyPr>
          <a:lstStyle/>
          <a:p>
            <a:pPr marL="0" indent="0" algn="r" fontAlgn="base">
              <a:spcAft>
                <a:spcPts val="0"/>
              </a:spcAft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“Two roads diverged in a yellow wood, </a:t>
            </a:r>
            <a:r>
              <a:rPr lang="en-US" sz="1800" i="1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nd sorry I could not travel both…” </a:t>
            </a:r>
          </a:p>
          <a:p>
            <a:pPr marL="0" indent="0" algn="r" fontAlgn="base">
              <a:spcAft>
                <a:spcPts val="0"/>
              </a:spcAft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+mn-lt"/>
              </a:rPr>
              <a:t>Robert Frost, The Road not Taken</a:t>
            </a:r>
          </a:p>
          <a:p>
            <a:pPr marL="0" indent="0" algn="r" fontAlgn="base"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adobe-garamond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Key Concept: Opportunity Cost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F20E31E-80C4-41F3-A145-5BFA2574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17"/>
          <a:stretch/>
        </p:blipFill>
        <p:spPr>
          <a:xfrm>
            <a:off x="1465745" y="1684083"/>
            <a:ext cx="3333690" cy="2674382"/>
          </a:xfrm>
          <a:prstGeom prst="rect">
            <a:avLst/>
          </a:prstGeom>
        </p:spPr>
      </p:pic>
      <p:pic>
        <p:nvPicPr>
          <p:cNvPr id="8" name="Picture 4" descr="Two Buttons Meme Generator - Imgflip">
            <a:extLst>
              <a:ext uri="{FF2B5EF4-FFF2-40B4-BE49-F238E27FC236}">
                <a16:creationId xmlns:a16="http://schemas.microsoft.com/office/drawing/2014/main" id="{F6EAABCF-8FA8-13D2-E8D8-104797C2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2" y="1522672"/>
            <a:ext cx="2079413" cy="3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54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1114D44-DDFA-4B51-A25B-F988CE09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" y="939702"/>
            <a:ext cx="8587740" cy="3626427"/>
          </a:xfrm>
        </p:spPr>
        <p:txBody>
          <a:bodyPr>
            <a:noAutofit/>
          </a:bodyPr>
          <a:lstStyle/>
          <a:p>
            <a:pPr marL="0" indent="0" algn="just" fontAlgn="base"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Decisions have trade-offs: 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every choice involves the sacrifice not choosing another alternative. </a:t>
            </a:r>
          </a:p>
          <a:p>
            <a:pPr marL="0" indent="0" algn="just" fontAlgn="base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just" fontAlgn="base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Pizza or sushi?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IU or Notre Dame?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Study or party?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Policy analyst or entrepreneur?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More or fewer taxes?</a:t>
            </a:r>
            <a:r>
              <a:rPr 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 </a:t>
            </a:r>
          </a:p>
          <a:p>
            <a:pPr marL="685800" lvl="1">
              <a:spcAft>
                <a:spcPts val="600"/>
              </a:spcAft>
            </a:pPr>
            <a:r>
              <a:rPr lang="en-US" i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Increase or reduce CO2 emissions? </a:t>
            </a:r>
          </a:p>
          <a:p>
            <a:pPr marL="0" indent="0" algn="l" fontAlgn="base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dobe-garamond-pro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Opportunity cost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is what you give up when you make your decision.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Key Concept: Opportunity Cost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D409F-D413-3C73-2E92-8AA4FBEE60E0}"/>
              </a:ext>
            </a:extLst>
          </p:cNvPr>
          <p:cNvSpPr/>
          <p:nvPr/>
        </p:nvSpPr>
        <p:spPr>
          <a:xfrm>
            <a:off x="4427220" y="1916752"/>
            <a:ext cx="4107180" cy="1588770"/>
          </a:xfrm>
          <a:prstGeom prst="rect">
            <a:avLst/>
          </a:prstGeom>
          <a:noFill/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7DE9-9E50-4445-1D67-7CC8B6FF293B}"/>
              </a:ext>
            </a:extLst>
          </p:cNvPr>
          <p:cNvSpPr txBox="1"/>
          <p:nvPr/>
        </p:nvSpPr>
        <p:spPr>
          <a:xfrm>
            <a:off x="4572000" y="2349499"/>
            <a:ext cx="39624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Opportunity Cost</a:t>
            </a:r>
          </a:p>
          <a:p>
            <a:pPr marL="0" lvl="1" algn="ctr">
              <a:spcAft>
                <a:spcPts val="600"/>
              </a:spcAft>
            </a:pPr>
            <a:r>
              <a:rPr lang="en-US" dirty="0"/>
              <a:t>The benefit of the second-best. </a:t>
            </a:r>
          </a:p>
        </p:txBody>
      </p:sp>
    </p:spTree>
    <p:extLst>
      <p:ext uri="{BB962C8B-B14F-4D97-AF65-F5344CB8AC3E}">
        <p14:creationId xmlns:p14="http://schemas.microsoft.com/office/powerpoint/2010/main" val="38320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Key Concept: Opportunity Cost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87E3FDD-E0B8-97DA-BDE4-BFDF916B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" y="939703"/>
            <a:ext cx="8587740" cy="914400"/>
          </a:xfrm>
        </p:spPr>
        <p:txBody>
          <a:bodyPr>
            <a:normAutofit/>
          </a:bodyPr>
          <a:lstStyle/>
          <a:p>
            <a:pPr marL="0" indent="0" algn="just" fontAlgn="base"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Opportunity cost depends on each decision and on each individual. </a:t>
            </a:r>
          </a:p>
          <a:p>
            <a:pPr marL="0" indent="0" algn="just" fontAlgn="base"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What is the opportunity cost of allocating one hour of your time to play video games? </a:t>
            </a:r>
          </a:p>
          <a:p>
            <a:pPr marL="285750" indent="-285750" algn="just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dobe-garamond-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1" name="Graphic 10" descr="Construction worker male with solid fill">
            <a:extLst>
              <a:ext uri="{FF2B5EF4-FFF2-40B4-BE49-F238E27FC236}">
                <a16:creationId xmlns:a16="http://schemas.microsoft.com/office/drawing/2014/main" id="{87881739-DC9D-3E90-E2D0-987FA140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2898" y="2076498"/>
            <a:ext cx="1296302" cy="1296302"/>
          </a:xfrm>
          <a:prstGeom prst="rect">
            <a:avLst/>
          </a:prstGeom>
        </p:spPr>
      </p:pic>
      <p:pic>
        <p:nvPicPr>
          <p:cNvPr id="13" name="Graphic 12" descr="School boy outline">
            <a:extLst>
              <a:ext uri="{FF2B5EF4-FFF2-40B4-BE49-F238E27FC236}">
                <a16:creationId xmlns:a16="http://schemas.microsoft.com/office/drawing/2014/main" id="{A3E96F77-B9CE-24E1-1BC7-D68C4952A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90" y="1993096"/>
            <a:ext cx="1296302" cy="12963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7C44A5-7497-4C7C-3886-3B5A7212FA46}"/>
              </a:ext>
            </a:extLst>
          </p:cNvPr>
          <p:cNvSpPr txBox="1"/>
          <p:nvPr/>
        </p:nvSpPr>
        <p:spPr>
          <a:xfrm>
            <a:off x="548254" y="3305093"/>
            <a:ext cx="22895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base">
              <a:spcAft>
                <a:spcPts val="0"/>
              </a:spcAft>
            </a:pPr>
            <a:r>
              <a:rPr lang="en-US" sz="1600" b="1" dirty="0">
                <a:solidFill>
                  <a:srgbClr val="690304"/>
                </a:solidFill>
                <a:cs typeface="Times New Roman" panose="02020603050405020304" pitchFamily="18" charset="0"/>
              </a:rPr>
              <a:t>Student</a:t>
            </a:r>
          </a:p>
          <a:p>
            <a:pPr marL="0" lvl="1" algn="ctr" fontAlgn="base">
              <a:spcAft>
                <a:spcPts val="0"/>
              </a:spcAft>
            </a:pPr>
            <a:r>
              <a:rPr lang="en-US" sz="1600" dirty="0"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ompleting the readings for the next econ class</a:t>
            </a:r>
            <a:r>
              <a:rPr lang="en-US" sz="1600" dirty="0"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3EF779-7840-5BEA-7036-5735C3B0A746}"/>
              </a:ext>
            </a:extLst>
          </p:cNvPr>
          <p:cNvSpPr txBox="1"/>
          <p:nvPr/>
        </p:nvSpPr>
        <p:spPr>
          <a:xfrm>
            <a:off x="3222391" y="3372800"/>
            <a:ext cx="22895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base">
              <a:spcAft>
                <a:spcPts val="0"/>
              </a:spcAft>
            </a:pPr>
            <a:r>
              <a:rPr lang="en-US" sz="1600" b="1" dirty="0">
                <a:solidFill>
                  <a:srgbClr val="690304"/>
                </a:solidFill>
                <a:cs typeface="Times New Roman" panose="02020603050405020304" pitchFamily="18" charset="0"/>
              </a:rPr>
              <a:t>Worker</a:t>
            </a:r>
          </a:p>
          <a:p>
            <a:pPr marL="0" lvl="1" algn="ctr" fontAlgn="base">
              <a:spcAft>
                <a:spcPts val="0"/>
              </a:spcAft>
            </a:pPr>
            <a:r>
              <a:rPr lang="en-US" sz="1600" dirty="0">
                <a:cs typeface="Times New Roman" panose="02020603050405020304" pitchFamily="18" charset="0"/>
              </a:rPr>
              <a:t>Stop earning one hour of salary.</a:t>
            </a: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6D5A5C9-676B-AA04-AC17-84571A3260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8270"/>
          <a:stretch/>
        </p:blipFill>
        <p:spPr>
          <a:xfrm>
            <a:off x="6441632" y="1988107"/>
            <a:ext cx="1678203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2A89DF-3532-6B4A-B6B0-8EB2F37C92D5}"/>
              </a:ext>
            </a:extLst>
          </p:cNvPr>
          <p:cNvSpPr txBox="1"/>
          <p:nvPr/>
        </p:nvSpPr>
        <p:spPr>
          <a:xfrm>
            <a:off x="6149818" y="3372506"/>
            <a:ext cx="22895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base">
              <a:spcAft>
                <a:spcPts val="0"/>
              </a:spcAft>
            </a:pPr>
            <a:r>
              <a:rPr lang="en-US" sz="1600" b="1" dirty="0">
                <a:solidFill>
                  <a:srgbClr val="690304"/>
                </a:solidFill>
                <a:cs typeface="Times New Roman" panose="02020603050405020304" pitchFamily="18" charset="0"/>
              </a:rPr>
              <a:t>The President</a:t>
            </a:r>
          </a:p>
          <a:p>
            <a:pPr marL="0" lvl="1" algn="ctr" fontAlgn="base">
              <a:spcAft>
                <a:spcPts val="0"/>
              </a:spcAft>
            </a:pPr>
            <a:r>
              <a:rPr lang="en-US" sz="1600" dirty="0">
                <a:cs typeface="Times New Roman" panose="02020603050405020304" pitchFamily="18" charset="0"/>
              </a:rPr>
              <a:t>Stop drafting America’s next big policy. </a:t>
            </a:r>
            <a:endParaRPr lang="en-US" sz="16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3" grpId="0"/>
      <p:bldP spid="2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Economics: Intro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91873-170B-1937-FA0C-8AB67532B190}"/>
              </a:ext>
            </a:extLst>
          </p:cNvPr>
          <p:cNvGrpSpPr/>
          <p:nvPr/>
        </p:nvGrpSpPr>
        <p:grpSpPr>
          <a:xfrm>
            <a:off x="-290286" y="918387"/>
            <a:ext cx="8926286" cy="1063389"/>
            <a:chOff x="-233294" y="937197"/>
            <a:chExt cx="10393232" cy="1328855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73C3BD36-D490-F4B4-3B82-6DF5B409BF4D}"/>
                </a:ext>
              </a:extLst>
            </p:cNvPr>
            <p:cNvSpPr/>
            <p:nvPr/>
          </p:nvSpPr>
          <p:spPr>
            <a:xfrm>
              <a:off x="-233294" y="974816"/>
              <a:ext cx="10393232" cy="1291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509" y="0"/>
                  </a:moveTo>
                  <a:lnTo>
                    <a:pt x="6571" y="0"/>
                  </a:lnTo>
                  <a:cubicBezTo>
                    <a:pt x="6263" y="0"/>
                    <a:pt x="5962" y="293"/>
                    <a:pt x="5695" y="858"/>
                  </a:cubicBezTo>
                  <a:lnTo>
                    <a:pt x="4190" y="4041"/>
                  </a:lnTo>
                  <a:cubicBezTo>
                    <a:pt x="4161" y="4105"/>
                    <a:pt x="4131" y="4177"/>
                    <a:pt x="4104" y="4248"/>
                  </a:cubicBezTo>
                  <a:lnTo>
                    <a:pt x="2385" y="7946"/>
                  </a:lnTo>
                  <a:cubicBezTo>
                    <a:pt x="1965" y="8847"/>
                    <a:pt x="1444" y="8869"/>
                    <a:pt x="1019" y="7996"/>
                  </a:cubicBezTo>
                  <a:lnTo>
                    <a:pt x="1019" y="7996"/>
                  </a:lnTo>
                  <a:cubicBezTo>
                    <a:pt x="564" y="7059"/>
                    <a:pt x="0" y="8261"/>
                    <a:pt x="0" y="10178"/>
                  </a:cubicBezTo>
                  <a:lnTo>
                    <a:pt x="0" y="11386"/>
                  </a:lnTo>
                  <a:cubicBezTo>
                    <a:pt x="0" y="13332"/>
                    <a:pt x="566" y="14576"/>
                    <a:pt x="1034" y="13654"/>
                  </a:cubicBezTo>
                  <a:lnTo>
                    <a:pt x="1034" y="13654"/>
                  </a:lnTo>
                  <a:cubicBezTo>
                    <a:pt x="1452" y="12831"/>
                    <a:pt x="1955" y="12860"/>
                    <a:pt x="2365" y="13725"/>
                  </a:cubicBezTo>
                  <a:lnTo>
                    <a:pt x="4920" y="19104"/>
                  </a:lnTo>
                  <a:lnTo>
                    <a:pt x="5695" y="20742"/>
                  </a:lnTo>
                  <a:cubicBezTo>
                    <a:pt x="5960" y="21307"/>
                    <a:pt x="6263" y="21600"/>
                    <a:pt x="6571" y="21600"/>
                  </a:cubicBezTo>
                  <a:lnTo>
                    <a:pt x="20509" y="21600"/>
                  </a:lnTo>
                  <a:cubicBezTo>
                    <a:pt x="21112" y="21600"/>
                    <a:pt x="21600" y="19812"/>
                    <a:pt x="21600" y="17602"/>
                  </a:cubicBezTo>
                  <a:lnTo>
                    <a:pt x="21600" y="3998"/>
                  </a:lnTo>
                  <a:cubicBezTo>
                    <a:pt x="21598" y="1795"/>
                    <a:pt x="21110" y="0"/>
                    <a:pt x="205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2" name="Shape">
              <a:extLst>
                <a:ext uri="{FF2B5EF4-FFF2-40B4-BE49-F238E27FC236}">
                  <a16:creationId xmlns:a16="http://schemas.microsoft.com/office/drawing/2014/main" id="{F6CBC9BA-8839-3A85-E6C6-ECE5A4743E76}"/>
                </a:ext>
              </a:extLst>
            </p:cNvPr>
            <p:cNvSpPr/>
            <p:nvPr/>
          </p:nvSpPr>
          <p:spPr>
            <a:xfrm>
              <a:off x="103339" y="937197"/>
              <a:ext cx="1212562" cy="1328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extrusionOk="0">
                  <a:moveTo>
                    <a:pt x="21600" y="14113"/>
                  </a:moveTo>
                  <a:lnTo>
                    <a:pt x="21600" y="7159"/>
                  </a:lnTo>
                  <a:cubicBezTo>
                    <a:pt x="21600" y="5845"/>
                    <a:pt x="20815" y="4627"/>
                    <a:pt x="19551" y="3970"/>
                  </a:cubicBezTo>
                  <a:lnTo>
                    <a:pt x="12849" y="493"/>
                  </a:lnTo>
                  <a:cubicBezTo>
                    <a:pt x="11577" y="-164"/>
                    <a:pt x="10016" y="-164"/>
                    <a:pt x="8751" y="493"/>
                  </a:cubicBezTo>
                  <a:lnTo>
                    <a:pt x="2049" y="3970"/>
                  </a:lnTo>
                  <a:cubicBezTo>
                    <a:pt x="777" y="4627"/>
                    <a:pt x="0" y="5845"/>
                    <a:pt x="0" y="7159"/>
                  </a:cubicBezTo>
                  <a:lnTo>
                    <a:pt x="0" y="14113"/>
                  </a:lnTo>
                  <a:cubicBezTo>
                    <a:pt x="0" y="15427"/>
                    <a:pt x="785" y="16645"/>
                    <a:pt x="2049" y="17302"/>
                  </a:cubicBezTo>
                  <a:lnTo>
                    <a:pt x="8751" y="20779"/>
                  </a:lnTo>
                  <a:cubicBezTo>
                    <a:pt x="10023" y="21436"/>
                    <a:pt x="11584" y="21436"/>
                    <a:pt x="12849" y="20779"/>
                  </a:cubicBezTo>
                  <a:lnTo>
                    <a:pt x="19551" y="17302"/>
                  </a:lnTo>
                  <a:cubicBezTo>
                    <a:pt x="20815" y="16645"/>
                    <a:pt x="21600" y="15427"/>
                    <a:pt x="21600" y="14113"/>
                  </a:cubicBezTo>
                  <a:close/>
                </a:path>
              </a:pathLst>
            </a:custGeom>
            <a:solidFill>
              <a:srgbClr val="99000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5F4AA9-864C-D0DB-C61E-0FD1C74BB981}"/>
              </a:ext>
            </a:extLst>
          </p:cNvPr>
          <p:cNvSpPr txBox="1"/>
          <p:nvPr/>
        </p:nvSpPr>
        <p:spPr>
          <a:xfrm>
            <a:off x="1822290" y="1074854"/>
            <a:ext cx="6365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Economics is the </a:t>
            </a: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social science</a:t>
            </a:r>
            <a:r>
              <a:rPr lang="en-US" sz="16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that studies </a:t>
            </a:r>
            <a:r>
              <a:rPr lang="en-US" sz="1600" u="sng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decision-making under scarcity.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231649-7150-4D39-CC6B-101B1B51AE1E}"/>
              </a:ext>
            </a:extLst>
          </p:cNvPr>
          <p:cNvSpPr/>
          <p:nvPr/>
        </p:nvSpPr>
        <p:spPr>
          <a:xfrm>
            <a:off x="2580640" y="2070890"/>
            <a:ext cx="3982721" cy="23620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Scarcity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Not enough to satisfy demand when accessible at no cost. 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Economics deals with the allocation of scarce resources. 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Allocation of resources is done through the combined decisions of individuals, firms, and governments. </a:t>
            </a:r>
          </a:p>
        </p:txBody>
      </p:sp>
    </p:spTree>
    <p:extLst>
      <p:ext uri="{BB962C8B-B14F-4D97-AF65-F5344CB8AC3E}">
        <p14:creationId xmlns:p14="http://schemas.microsoft.com/office/powerpoint/2010/main" val="262847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 animBg="1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82db8b44-0703-48fc-920e-285d3f66b75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8db4f6ed-281a-40b3-a3a6-248115f75364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2484</TotalTime>
  <Words>929</Words>
  <Application>Microsoft Macintosh PowerPoint</Application>
  <PresentationFormat>On-screen Show (16:9)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adobe-garamond-pro</vt:lpstr>
      <vt:lpstr>Arial</vt:lpstr>
      <vt:lpstr>Calibri</vt:lpstr>
      <vt:lpstr>Times New Roman</vt:lpstr>
      <vt:lpstr>Wingdings</vt:lpstr>
      <vt:lpstr>Main</vt:lpstr>
      <vt:lpstr>PowerPoint Presentation</vt:lpstr>
      <vt:lpstr>Welcome to V-202! </vt:lpstr>
      <vt:lpstr>About Me:</vt:lpstr>
      <vt:lpstr>Syllabus</vt:lpstr>
      <vt:lpstr>Economics: Intro</vt:lpstr>
      <vt:lpstr>Key Concept: Opportunity Cost</vt:lpstr>
      <vt:lpstr>Key Concept: Opportunity Cost</vt:lpstr>
      <vt:lpstr>Key Concept: Opportunity Cost</vt:lpstr>
      <vt:lpstr>Economics: Intro</vt:lpstr>
      <vt:lpstr>Market Economy</vt:lpstr>
      <vt:lpstr>Economics and the Government </vt:lpstr>
      <vt:lpstr>Economic Analysis of Public Policy</vt:lpstr>
      <vt:lpstr>Economic Models </vt:lpstr>
      <vt:lpstr>Thinking like an economist</vt:lpstr>
      <vt:lpstr>For next class: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198</cp:revision>
  <cp:lastPrinted>2014-06-24T16:10:50Z</cp:lastPrinted>
  <dcterms:created xsi:type="dcterms:W3CDTF">2022-01-21T17:11:20Z</dcterms:created>
  <dcterms:modified xsi:type="dcterms:W3CDTF">2024-08-20T14:17:56Z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