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9"/>
  </p:notesMasterIdLst>
  <p:handoutMasterIdLst>
    <p:handoutMasterId r:id="rId40"/>
  </p:handoutMasterIdLst>
  <p:sldIdLst>
    <p:sldId id="363" r:id="rId5"/>
    <p:sldId id="356" r:id="rId6"/>
    <p:sldId id="366" r:id="rId7"/>
    <p:sldId id="406" r:id="rId8"/>
    <p:sldId id="407" r:id="rId9"/>
    <p:sldId id="408" r:id="rId10"/>
    <p:sldId id="411" r:id="rId11"/>
    <p:sldId id="417" r:id="rId12"/>
    <p:sldId id="419" r:id="rId13"/>
    <p:sldId id="415" r:id="rId14"/>
    <p:sldId id="439" r:id="rId15"/>
    <p:sldId id="440" r:id="rId16"/>
    <p:sldId id="441" r:id="rId17"/>
    <p:sldId id="428" r:id="rId18"/>
    <p:sldId id="426" r:id="rId19"/>
    <p:sldId id="427" r:id="rId20"/>
    <p:sldId id="429" r:id="rId21"/>
    <p:sldId id="446" r:id="rId22"/>
    <p:sldId id="447" r:id="rId23"/>
    <p:sldId id="430" r:id="rId24"/>
    <p:sldId id="442" r:id="rId25"/>
    <p:sldId id="432" r:id="rId26"/>
    <p:sldId id="433" r:id="rId27"/>
    <p:sldId id="434" r:id="rId28"/>
    <p:sldId id="435" r:id="rId29"/>
    <p:sldId id="437" r:id="rId30"/>
    <p:sldId id="436" r:id="rId31"/>
    <p:sldId id="443" r:id="rId32"/>
    <p:sldId id="444" r:id="rId33"/>
    <p:sldId id="445" r:id="rId34"/>
    <p:sldId id="450" r:id="rId35"/>
    <p:sldId id="403" r:id="rId36"/>
    <p:sldId id="448" r:id="rId37"/>
    <p:sldId id="421" r:id="rId3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85">
          <p15:clr>
            <a:srgbClr val="A4A3A4"/>
          </p15:clr>
        </p15:guide>
        <p15:guide id="2" pos="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690304"/>
    <a:srgbClr val="99FF33"/>
    <a:srgbClr val="77933C"/>
    <a:srgbClr val="953735"/>
    <a:srgbClr val="990000"/>
    <a:srgbClr val="969696"/>
    <a:srgbClr val="252626"/>
    <a:srgbClr val="0C0D0C"/>
    <a:srgbClr val="9E9A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64" autoAdjust="0"/>
    <p:restoredTop sz="96301" autoAdjust="0"/>
  </p:normalViewPr>
  <p:slideViewPr>
    <p:cSldViewPr snapToGrid="0" snapToObjects="1">
      <p:cViewPr varScale="1">
        <p:scale>
          <a:sx n="170" d="100"/>
          <a:sy n="170" d="100"/>
        </p:scale>
        <p:origin x="456" y="176"/>
      </p:cViewPr>
      <p:guideLst>
        <p:guide orient="horz" pos="3185"/>
        <p:guide pos="408"/>
      </p:guideLst>
    </p:cSldViewPr>
  </p:slideViewPr>
  <p:outlineViewPr>
    <p:cViewPr>
      <p:scale>
        <a:sx n="33" d="100"/>
        <a:sy n="33" d="100"/>
      </p:scale>
      <p:origin x="0" y="0"/>
    </p:cViewPr>
  </p:outlineViewPr>
  <p:notesTextViewPr>
    <p:cViewPr>
      <p:scale>
        <a:sx n="3" d="2"/>
        <a:sy n="3" d="2"/>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arro Ulloa, Luis Enrique" userId="adde1b74-f296-445a-8659-1214c6e2ca22" providerId="ADAL" clId="{1E943E43-934D-D242-B535-DFA377B09605}"/>
    <pc:docChg chg="delSld modSld">
      <pc:chgData name="Navarro Ulloa, Luis Enrique" userId="adde1b74-f296-445a-8659-1214c6e2ca22" providerId="ADAL" clId="{1E943E43-934D-D242-B535-DFA377B09605}" dt="2024-08-20T14:22:03.252" v="3" actId="20577"/>
      <pc:docMkLst>
        <pc:docMk/>
      </pc:docMkLst>
      <pc:sldChg chg="modSp mod">
        <pc:chgData name="Navarro Ulloa, Luis Enrique" userId="adde1b74-f296-445a-8659-1214c6e2ca22" providerId="ADAL" clId="{1E943E43-934D-D242-B535-DFA377B09605}" dt="2024-08-20T14:20:23.035" v="1" actId="20577"/>
        <pc:sldMkLst>
          <pc:docMk/>
          <pc:sldMk cId="604613589" sldId="363"/>
        </pc:sldMkLst>
        <pc:spChg chg="mod">
          <ac:chgData name="Navarro Ulloa, Luis Enrique" userId="adde1b74-f296-445a-8659-1214c6e2ca22" providerId="ADAL" clId="{1E943E43-934D-D242-B535-DFA377B09605}" dt="2024-08-20T14:20:23.035" v="1" actId="20577"/>
          <ac:spMkLst>
            <pc:docMk/>
            <pc:sldMk cId="604613589" sldId="363"/>
            <ac:spMk id="11" creationId="{BF1602D2-5AC3-8AC2-F630-020397F6961F}"/>
          </ac:spMkLst>
        </pc:spChg>
      </pc:sldChg>
      <pc:sldChg chg="modSp mod">
        <pc:chgData name="Navarro Ulloa, Luis Enrique" userId="adde1b74-f296-445a-8659-1214c6e2ca22" providerId="ADAL" clId="{1E943E43-934D-D242-B535-DFA377B09605}" dt="2024-08-20T14:22:03.252" v="3" actId="20577"/>
        <pc:sldMkLst>
          <pc:docMk/>
          <pc:sldMk cId="2443176596" sldId="448"/>
        </pc:sldMkLst>
        <pc:spChg chg="mod">
          <ac:chgData name="Navarro Ulloa, Luis Enrique" userId="adde1b74-f296-445a-8659-1214c6e2ca22" providerId="ADAL" clId="{1E943E43-934D-D242-B535-DFA377B09605}" dt="2024-08-20T14:22:03.252" v="3" actId="20577"/>
          <ac:spMkLst>
            <pc:docMk/>
            <pc:sldMk cId="2443176596" sldId="448"/>
            <ac:spMk id="11" creationId="{BF1602D2-5AC3-8AC2-F630-020397F6961F}"/>
          </ac:spMkLst>
        </pc:spChg>
      </pc:sldChg>
      <pc:sldChg chg="del">
        <pc:chgData name="Navarro Ulloa, Luis Enrique" userId="adde1b74-f296-445a-8659-1214c6e2ca22" providerId="ADAL" clId="{1E943E43-934D-D242-B535-DFA377B09605}" dt="2024-08-20T14:20:39.308" v="2" actId="2696"/>
        <pc:sldMkLst>
          <pc:docMk/>
          <pc:sldMk cId="4025429804" sldId="449"/>
        </pc:sldMkLst>
      </pc:sldChg>
    </pc:docChg>
  </pc:docChgLst>
  <pc:docChgLst>
    <pc:chgData name="Navarro Ulloa, Luis Enrique" userId="adde1b74-f296-445a-8659-1214c6e2ca22" providerId="ADAL" clId="{E8F33D61-E277-44D5-8397-FE61DC8D3E84}"/>
    <pc:docChg chg="undo custSel addSld delSld modSld sldOrd">
      <pc:chgData name="Navarro Ulloa, Luis Enrique" userId="adde1b74-f296-445a-8659-1214c6e2ca22" providerId="ADAL" clId="{E8F33D61-E277-44D5-8397-FE61DC8D3E84}" dt="2022-08-15T01:36:30.840" v="5448" actId="20577"/>
      <pc:docMkLst>
        <pc:docMk/>
      </pc:docMkLst>
      <pc:sldChg chg="del">
        <pc:chgData name="Navarro Ulloa, Luis Enrique" userId="adde1b74-f296-445a-8659-1214c6e2ca22" providerId="ADAL" clId="{E8F33D61-E277-44D5-8397-FE61DC8D3E84}" dt="2022-08-14T23:11:59.896" v="5398" actId="47"/>
        <pc:sldMkLst>
          <pc:docMk/>
          <pc:sldMk cId="3821942787" sldId="402"/>
        </pc:sldMkLst>
      </pc:sldChg>
      <pc:sldChg chg="modSp modAnim">
        <pc:chgData name="Navarro Ulloa, Luis Enrique" userId="adde1b74-f296-445a-8659-1214c6e2ca22" providerId="ADAL" clId="{E8F33D61-E277-44D5-8397-FE61DC8D3E84}" dt="2022-08-14T20:46:16.503" v="24" actId="20577"/>
        <pc:sldMkLst>
          <pc:docMk/>
          <pc:sldMk cId="1278598754" sldId="415"/>
        </pc:sldMkLst>
        <pc:spChg chg="mod">
          <ac:chgData name="Navarro Ulloa, Luis Enrique" userId="adde1b74-f296-445a-8659-1214c6e2ca22" providerId="ADAL" clId="{E8F33D61-E277-44D5-8397-FE61DC8D3E84}" dt="2022-08-14T20:46:16.503" v="24" actId="20577"/>
          <ac:spMkLst>
            <pc:docMk/>
            <pc:sldMk cId="1278598754" sldId="415"/>
            <ac:spMk id="19" creationId="{CF220198-097D-3F9B-86BE-54B8F74C3706}"/>
          </ac:spMkLst>
        </pc:spChg>
      </pc:sldChg>
      <pc:sldChg chg="addSp modSp modAnim">
        <pc:chgData name="Navarro Ulloa, Luis Enrique" userId="adde1b74-f296-445a-8659-1214c6e2ca22" providerId="ADAL" clId="{E8F33D61-E277-44D5-8397-FE61DC8D3E84}" dt="2022-08-15T01:27:33.410" v="5406"/>
        <pc:sldMkLst>
          <pc:docMk/>
          <pc:sldMk cId="324911788" sldId="419"/>
        </pc:sldMkLst>
        <pc:spChg chg="mod">
          <ac:chgData name="Navarro Ulloa, Luis Enrique" userId="adde1b74-f296-445a-8659-1214c6e2ca22" providerId="ADAL" clId="{E8F33D61-E277-44D5-8397-FE61DC8D3E84}" dt="2022-08-15T01:26:53.627" v="5399" actId="164"/>
          <ac:spMkLst>
            <pc:docMk/>
            <pc:sldMk cId="324911788" sldId="419"/>
            <ac:spMk id="8" creationId="{66066A6E-4A0F-847B-B691-AA86ECFCADD3}"/>
          </ac:spMkLst>
        </pc:spChg>
        <pc:spChg chg="mod">
          <ac:chgData name="Navarro Ulloa, Luis Enrique" userId="adde1b74-f296-445a-8659-1214c6e2ca22" providerId="ADAL" clId="{E8F33D61-E277-44D5-8397-FE61DC8D3E84}" dt="2022-08-15T01:26:53.627" v="5399" actId="164"/>
          <ac:spMkLst>
            <pc:docMk/>
            <pc:sldMk cId="324911788" sldId="419"/>
            <ac:spMk id="9" creationId="{9DD2FD30-248E-9852-5D4C-6AB8322421CB}"/>
          </ac:spMkLst>
        </pc:spChg>
        <pc:spChg chg="mod">
          <ac:chgData name="Navarro Ulloa, Luis Enrique" userId="adde1b74-f296-445a-8659-1214c6e2ca22" providerId="ADAL" clId="{E8F33D61-E277-44D5-8397-FE61DC8D3E84}" dt="2022-08-15T01:26:53.627" v="5399" actId="164"/>
          <ac:spMkLst>
            <pc:docMk/>
            <pc:sldMk cId="324911788" sldId="419"/>
            <ac:spMk id="14" creationId="{17588BF2-FD8F-6A44-BC30-70F519296C42}"/>
          </ac:spMkLst>
        </pc:spChg>
        <pc:spChg chg="mod">
          <ac:chgData name="Navarro Ulloa, Luis Enrique" userId="adde1b74-f296-445a-8659-1214c6e2ca22" providerId="ADAL" clId="{E8F33D61-E277-44D5-8397-FE61DC8D3E84}" dt="2022-08-15T01:26:53.627" v="5399" actId="164"/>
          <ac:spMkLst>
            <pc:docMk/>
            <pc:sldMk cId="324911788" sldId="419"/>
            <ac:spMk id="30" creationId="{40914DEC-A20D-9B88-BAB8-640972911568}"/>
          </ac:spMkLst>
        </pc:spChg>
        <pc:spChg chg="mod">
          <ac:chgData name="Navarro Ulloa, Luis Enrique" userId="adde1b74-f296-445a-8659-1214c6e2ca22" providerId="ADAL" clId="{E8F33D61-E277-44D5-8397-FE61DC8D3E84}" dt="2022-08-15T01:26:53.627" v="5399" actId="164"/>
          <ac:spMkLst>
            <pc:docMk/>
            <pc:sldMk cId="324911788" sldId="419"/>
            <ac:spMk id="31" creationId="{AB11C667-16E0-0068-F5CA-43C1A0D1CF11}"/>
          </ac:spMkLst>
        </pc:spChg>
        <pc:spChg chg="mod">
          <ac:chgData name="Navarro Ulloa, Luis Enrique" userId="adde1b74-f296-445a-8659-1214c6e2ca22" providerId="ADAL" clId="{E8F33D61-E277-44D5-8397-FE61DC8D3E84}" dt="2022-08-15T01:26:53.627" v="5399" actId="164"/>
          <ac:spMkLst>
            <pc:docMk/>
            <pc:sldMk cId="324911788" sldId="419"/>
            <ac:spMk id="32" creationId="{3CE7D163-384B-66A1-BCAC-420213C030A4}"/>
          </ac:spMkLst>
        </pc:spChg>
        <pc:spChg chg="mod">
          <ac:chgData name="Navarro Ulloa, Luis Enrique" userId="adde1b74-f296-445a-8659-1214c6e2ca22" providerId="ADAL" clId="{E8F33D61-E277-44D5-8397-FE61DC8D3E84}" dt="2022-08-15T01:26:53.627" v="5399" actId="164"/>
          <ac:spMkLst>
            <pc:docMk/>
            <pc:sldMk cId="324911788" sldId="419"/>
            <ac:spMk id="33" creationId="{E463F7B7-7B4E-F824-E94A-87ECEE10B738}"/>
          </ac:spMkLst>
        </pc:spChg>
        <pc:spChg chg="mod">
          <ac:chgData name="Navarro Ulloa, Luis Enrique" userId="adde1b74-f296-445a-8659-1214c6e2ca22" providerId="ADAL" clId="{E8F33D61-E277-44D5-8397-FE61DC8D3E84}" dt="2022-08-15T01:26:53.627" v="5399" actId="164"/>
          <ac:spMkLst>
            <pc:docMk/>
            <pc:sldMk cId="324911788" sldId="419"/>
            <ac:spMk id="35" creationId="{0F6F3125-8B48-C1A8-6387-9762FF420543}"/>
          </ac:spMkLst>
        </pc:spChg>
        <pc:grpChg chg="add mod">
          <ac:chgData name="Navarro Ulloa, Luis Enrique" userId="adde1b74-f296-445a-8659-1214c6e2ca22" providerId="ADAL" clId="{E8F33D61-E277-44D5-8397-FE61DC8D3E84}" dt="2022-08-15T01:26:53.627" v="5399" actId="164"/>
          <ac:grpSpMkLst>
            <pc:docMk/>
            <pc:sldMk cId="324911788" sldId="419"/>
            <ac:grpSpMk id="13" creationId="{650E1F87-BD52-321E-9103-4C8F31DCF26A}"/>
          </ac:grpSpMkLst>
        </pc:grpChg>
        <pc:grpChg chg="mod">
          <ac:chgData name="Navarro Ulloa, Luis Enrique" userId="adde1b74-f296-445a-8659-1214c6e2ca22" providerId="ADAL" clId="{E8F33D61-E277-44D5-8397-FE61DC8D3E84}" dt="2022-08-15T01:26:53.627" v="5399" actId="164"/>
          <ac:grpSpMkLst>
            <pc:docMk/>
            <pc:sldMk cId="324911788" sldId="419"/>
            <ac:grpSpMk id="45" creationId="{CD15E8D6-187A-A61D-9651-8339A3E97A8A}"/>
          </ac:grpSpMkLst>
        </pc:grpChg>
        <pc:cxnChg chg="mod">
          <ac:chgData name="Navarro Ulloa, Luis Enrique" userId="adde1b74-f296-445a-8659-1214c6e2ca22" providerId="ADAL" clId="{E8F33D61-E277-44D5-8397-FE61DC8D3E84}" dt="2022-08-15T01:26:53.627" v="5399" actId="164"/>
          <ac:cxnSpMkLst>
            <pc:docMk/>
            <pc:sldMk cId="324911788" sldId="419"/>
            <ac:cxnSpMk id="10" creationId="{12E478E4-8404-4EAD-AC3F-764701DC4278}"/>
          </ac:cxnSpMkLst>
        </pc:cxnChg>
        <pc:cxnChg chg="mod">
          <ac:chgData name="Navarro Ulloa, Luis Enrique" userId="adde1b74-f296-445a-8659-1214c6e2ca22" providerId="ADAL" clId="{E8F33D61-E277-44D5-8397-FE61DC8D3E84}" dt="2022-08-15T01:26:53.627" v="5399" actId="164"/>
          <ac:cxnSpMkLst>
            <pc:docMk/>
            <pc:sldMk cId="324911788" sldId="419"/>
            <ac:cxnSpMk id="11" creationId="{F4CB9EB7-C62A-B55A-BBA3-668BFF03F6F8}"/>
          </ac:cxnSpMkLst>
        </pc:cxnChg>
        <pc:cxnChg chg="mod">
          <ac:chgData name="Navarro Ulloa, Luis Enrique" userId="adde1b74-f296-445a-8659-1214c6e2ca22" providerId="ADAL" clId="{E8F33D61-E277-44D5-8397-FE61DC8D3E84}" dt="2022-08-15T01:26:53.627" v="5399" actId="164"/>
          <ac:cxnSpMkLst>
            <pc:docMk/>
            <pc:sldMk cId="324911788" sldId="419"/>
            <ac:cxnSpMk id="21" creationId="{B0924EEF-48A0-B174-7BDC-EA2DD277630C}"/>
          </ac:cxnSpMkLst>
        </pc:cxnChg>
        <pc:cxnChg chg="mod">
          <ac:chgData name="Navarro Ulloa, Luis Enrique" userId="adde1b74-f296-445a-8659-1214c6e2ca22" providerId="ADAL" clId="{E8F33D61-E277-44D5-8397-FE61DC8D3E84}" dt="2022-08-15T01:26:53.627" v="5399" actId="164"/>
          <ac:cxnSpMkLst>
            <pc:docMk/>
            <pc:sldMk cId="324911788" sldId="419"/>
            <ac:cxnSpMk id="22" creationId="{E34009E3-8B34-4656-6C62-06A369D54B5E}"/>
          </ac:cxnSpMkLst>
        </pc:cxnChg>
        <pc:cxnChg chg="mod">
          <ac:chgData name="Navarro Ulloa, Luis Enrique" userId="adde1b74-f296-445a-8659-1214c6e2ca22" providerId="ADAL" clId="{E8F33D61-E277-44D5-8397-FE61DC8D3E84}" dt="2022-08-15T01:26:53.627" v="5399" actId="164"/>
          <ac:cxnSpMkLst>
            <pc:docMk/>
            <pc:sldMk cId="324911788" sldId="419"/>
            <ac:cxnSpMk id="39" creationId="{4B729B0B-CB4D-7033-637B-E330BDF53043}"/>
          </ac:cxnSpMkLst>
        </pc:cxnChg>
        <pc:cxnChg chg="mod">
          <ac:chgData name="Navarro Ulloa, Luis Enrique" userId="adde1b74-f296-445a-8659-1214c6e2ca22" providerId="ADAL" clId="{E8F33D61-E277-44D5-8397-FE61DC8D3E84}" dt="2022-08-15T01:26:53.627" v="5399" actId="164"/>
          <ac:cxnSpMkLst>
            <pc:docMk/>
            <pc:sldMk cId="324911788" sldId="419"/>
            <ac:cxnSpMk id="40" creationId="{67FD5228-EAE4-688C-31C5-45AF102A318A}"/>
          </ac:cxnSpMkLst>
        </pc:cxnChg>
      </pc:sldChg>
      <pc:sldChg chg="del">
        <pc:chgData name="Navarro Ulloa, Luis Enrique" userId="adde1b74-f296-445a-8659-1214c6e2ca22" providerId="ADAL" clId="{E8F33D61-E277-44D5-8397-FE61DC8D3E84}" dt="2022-08-14T20:35:52.424" v="0" actId="47"/>
        <pc:sldMkLst>
          <pc:docMk/>
          <pc:sldMk cId="4097330600" sldId="422"/>
        </pc:sldMkLst>
      </pc:sldChg>
      <pc:sldChg chg="del">
        <pc:chgData name="Navarro Ulloa, Luis Enrique" userId="adde1b74-f296-445a-8659-1214c6e2ca22" providerId="ADAL" clId="{E8F33D61-E277-44D5-8397-FE61DC8D3E84}" dt="2022-08-14T20:35:52.424" v="0" actId="47"/>
        <pc:sldMkLst>
          <pc:docMk/>
          <pc:sldMk cId="3354902039" sldId="424"/>
        </pc:sldMkLst>
      </pc:sldChg>
      <pc:sldChg chg="addSp delSp modSp mod modAnim">
        <pc:chgData name="Navarro Ulloa, Luis Enrique" userId="adde1b74-f296-445a-8659-1214c6e2ca22" providerId="ADAL" clId="{E8F33D61-E277-44D5-8397-FE61DC8D3E84}" dt="2022-08-14T21:21:17.003" v="257" actId="13926"/>
        <pc:sldMkLst>
          <pc:docMk/>
          <pc:sldMk cId="1838724550" sldId="426"/>
        </pc:sldMkLst>
        <pc:spChg chg="mod">
          <ac:chgData name="Navarro Ulloa, Luis Enrique" userId="adde1b74-f296-445a-8659-1214c6e2ca22" providerId="ADAL" clId="{E8F33D61-E277-44D5-8397-FE61DC8D3E84}" dt="2022-08-14T21:21:17.003" v="257" actId="13926"/>
          <ac:spMkLst>
            <pc:docMk/>
            <pc:sldMk cId="1838724550" sldId="426"/>
            <ac:spMk id="12" creationId="{1E56D103-9D7F-005E-43AA-B1B1E575BA88}"/>
          </ac:spMkLst>
        </pc:spChg>
        <pc:spChg chg="mod">
          <ac:chgData name="Navarro Ulloa, Luis Enrique" userId="adde1b74-f296-445a-8659-1214c6e2ca22" providerId="ADAL" clId="{E8F33D61-E277-44D5-8397-FE61DC8D3E84}" dt="2022-08-14T21:20:38.091" v="255"/>
          <ac:spMkLst>
            <pc:docMk/>
            <pc:sldMk cId="1838724550" sldId="426"/>
            <ac:spMk id="20" creationId="{1A495CF4-D8D8-C03C-D91A-0627BF75B7C1}"/>
          </ac:spMkLst>
        </pc:spChg>
        <pc:spChg chg="del">
          <ac:chgData name="Navarro Ulloa, Luis Enrique" userId="adde1b74-f296-445a-8659-1214c6e2ca22" providerId="ADAL" clId="{E8F33D61-E277-44D5-8397-FE61DC8D3E84}" dt="2022-08-14T21:20:37.363" v="254" actId="478"/>
          <ac:spMkLst>
            <pc:docMk/>
            <pc:sldMk cId="1838724550" sldId="426"/>
            <ac:spMk id="88" creationId="{E7095482-DEDB-DE64-34E4-3F8C18F043AC}"/>
          </ac:spMkLst>
        </pc:spChg>
        <pc:grpChg chg="add mod">
          <ac:chgData name="Navarro Ulloa, Luis Enrique" userId="adde1b74-f296-445a-8659-1214c6e2ca22" providerId="ADAL" clId="{E8F33D61-E277-44D5-8397-FE61DC8D3E84}" dt="2022-08-14T21:20:38.091" v="255"/>
          <ac:grpSpMkLst>
            <pc:docMk/>
            <pc:sldMk cId="1838724550" sldId="426"/>
            <ac:grpSpMk id="19" creationId="{154EB48A-0AE6-DF2B-132B-EEAFA70B8BB0}"/>
          </ac:grpSpMkLst>
        </pc:grpChg>
        <pc:cxnChg chg="mod">
          <ac:chgData name="Navarro Ulloa, Luis Enrique" userId="adde1b74-f296-445a-8659-1214c6e2ca22" providerId="ADAL" clId="{E8F33D61-E277-44D5-8397-FE61DC8D3E84}" dt="2022-08-14T21:20:38.091" v="255"/>
          <ac:cxnSpMkLst>
            <pc:docMk/>
            <pc:sldMk cId="1838724550" sldId="426"/>
            <ac:cxnSpMk id="23" creationId="{8383638A-FF85-15EA-5E3D-41268056DD3D}"/>
          </ac:cxnSpMkLst>
        </pc:cxnChg>
      </pc:sldChg>
      <pc:sldChg chg="addSp delSp modSp mod modAnim">
        <pc:chgData name="Navarro Ulloa, Luis Enrique" userId="adde1b74-f296-445a-8659-1214c6e2ca22" providerId="ADAL" clId="{E8F33D61-E277-44D5-8397-FE61DC8D3E84}" dt="2022-08-14T21:26:01.512" v="280"/>
        <pc:sldMkLst>
          <pc:docMk/>
          <pc:sldMk cId="1081157149" sldId="427"/>
        </pc:sldMkLst>
        <pc:spChg chg="mod">
          <ac:chgData name="Navarro Ulloa, Luis Enrique" userId="adde1b74-f296-445a-8659-1214c6e2ca22" providerId="ADAL" clId="{E8F33D61-E277-44D5-8397-FE61DC8D3E84}" dt="2022-08-14T21:23:12.254" v="263" actId="164"/>
          <ac:spMkLst>
            <pc:docMk/>
            <pc:sldMk cId="1081157149" sldId="427"/>
            <ac:spMk id="9" creationId="{9DD2FD30-248E-9852-5D4C-6AB8322421CB}"/>
          </ac:spMkLst>
        </pc:spChg>
        <pc:spChg chg="mod">
          <ac:chgData name="Navarro Ulloa, Luis Enrique" userId="adde1b74-f296-445a-8659-1214c6e2ca22" providerId="ADAL" clId="{E8F33D61-E277-44D5-8397-FE61DC8D3E84}" dt="2022-08-14T20:51:23.500" v="40" actId="27636"/>
          <ac:spMkLst>
            <pc:docMk/>
            <pc:sldMk cId="1081157149" sldId="427"/>
            <ac:spMk id="12" creationId="{1E56D103-9D7F-005E-43AA-B1B1E575BA88}"/>
          </ac:spMkLst>
        </pc:spChg>
        <pc:spChg chg="mod">
          <ac:chgData name="Navarro Ulloa, Luis Enrique" userId="adde1b74-f296-445a-8659-1214c6e2ca22" providerId="ADAL" clId="{E8F33D61-E277-44D5-8397-FE61DC8D3E84}" dt="2022-08-14T21:22:15.350" v="260" actId="164"/>
          <ac:spMkLst>
            <pc:docMk/>
            <pc:sldMk cId="1081157149" sldId="427"/>
            <ac:spMk id="14" creationId="{17588BF2-FD8F-6A44-BC30-70F519296C42}"/>
          </ac:spMkLst>
        </pc:spChg>
        <pc:spChg chg="mod topLvl">
          <ac:chgData name="Navarro Ulloa, Luis Enrique" userId="adde1b74-f296-445a-8659-1214c6e2ca22" providerId="ADAL" clId="{E8F33D61-E277-44D5-8397-FE61DC8D3E84}" dt="2022-08-14T21:22:15.350" v="260" actId="164"/>
          <ac:spMkLst>
            <pc:docMk/>
            <pc:sldMk cId="1081157149" sldId="427"/>
            <ac:spMk id="15" creationId="{6A00885C-BEDC-BD83-69B7-18F2936B0887}"/>
          </ac:spMkLst>
        </pc:spChg>
        <pc:spChg chg="mod topLvl">
          <ac:chgData name="Navarro Ulloa, Luis Enrique" userId="adde1b74-f296-445a-8659-1214c6e2ca22" providerId="ADAL" clId="{E8F33D61-E277-44D5-8397-FE61DC8D3E84}" dt="2022-08-14T21:22:15.350" v="260" actId="164"/>
          <ac:spMkLst>
            <pc:docMk/>
            <pc:sldMk cId="1081157149" sldId="427"/>
            <ac:spMk id="16" creationId="{6E1A29A7-0F7A-FCB8-58B9-480479D99A10}"/>
          </ac:spMkLst>
        </pc:spChg>
        <pc:spChg chg="mod">
          <ac:chgData name="Navarro Ulloa, Luis Enrique" userId="adde1b74-f296-445a-8659-1214c6e2ca22" providerId="ADAL" clId="{E8F33D61-E277-44D5-8397-FE61DC8D3E84}" dt="2022-08-14T21:23:16.078" v="264" actId="1076"/>
          <ac:spMkLst>
            <pc:docMk/>
            <pc:sldMk cId="1081157149" sldId="427"/>
            <ac:spMk id="17" creationId="{25B2DEB9-866A-7134-3B3A-4E0E596C8CE5}"/>
          </ac:spMkLst>
        </pc:spChg>
        <pc:spChg chg="mod">
          <ac:chgData name="Navarro Ulloa, Luis Enrique" userId="adde1b74-f296-445a-8659-1214c6e2ca22" providerId="ADAL" clId="{E8F33D61-E277-44D5-8397-FE61DC8D3E84}" dt="2022-08-14T21:22:31.834" v="261" actId="164"/>
          <ac:spMkLst>
            <pc:docMk/>
            <pc:sldMk cId="1081157149" sldId="427"/>
            <ac:spMk id="19" creationId="{C60DB57C-B38C-9F51-6FCC-62D098EDCE14}"/>
          </ac:spMkLst>
        </pc:spChg>
        <pc:spChg chg="mod">
          <ac:chgData name="Navarro Ulloa, Luis Enrique" userId="adde1b74-f296-445a-8659-1214c6e2ca22" providerId="ADAL" clId="{E8F33D61-E277-44D5-8397-FE61DC8D3E84}" dt="2022-08-14T21:22:31.834" v="261" actId="164"/>
          <ac:spMkLst>
            <pc:docMk/>
            <pc:sldMk cId="1081157149" sldId="427"/>
            <ac:spMk id="20" creationId="{6730A9BE-A9FB-0B95-E44D-7DAACBD531EF}"/>
          </ac:spMkLst>
        </pc:spChg>
        <pc:spChg chg="mod">
          <ac:chgData name="Navarro Ulloa, Luis Enrique" userId="adde1b74-f296-445a-8659-1214c6e2ca22" providerId="ADAL" clId="{E8F33D61-E277-44D5-8397-FE61DC8D3E84}" dt="2022-08-14T21:23:12.254" v="263" actId="164"/>
          <ac:spMkLst>
            <pc:docMk/>
            <pc:sldMk cId="1081157149" sldId="427"/>
            <ac:spMk id="31" creationId="{AB11C667-16E0-0068-F5CA-43C1A0D1CF11}"/>
          </ac:spMkLst>
        </pc:spChg>
        <pc:spChg chg="mod">
          <ac:chgData name="Navarro Ulloa, Luis Enrique" userId="adde1b74-f296-445a-8659-1214c6e2ca22" providerId="ADAL" clId="{E8F33D61-E277-44D5-8397-FE61DC8D3E84}" dt="2022-08-14T21:23:12.254" v="263" actId="164"/>
          <ac:spMkLst>
            <pc:docMk/>
            <pc:sldMk cId="1081157149" sldId="427"/>
            <ac:spMk id="33" creationId="{E463F7B7-7B4E-F824-E94A-87ECEE10B738}"/>
          </ac:spMkLst>
        </pc:spChg>
        <pc:grpChg chg="del mod topLvl">
          <ac:chgData name="Navarro Ulloa, Luis Enrique" userId="adde1b74-f296-445a-8659-1214c6e2ca22" providerId="ADAL" clId="{E8F33D61-E277-44D5-8397-FE61DC8D3E84}" dt="2022-08-14T21:22:01.105" v="259" actId="165"/>
          <ac:grpSpMkLst>
            <pc:docMk/>
            <pc:sldMk cId="1081157149" sldId="427"/>
            <ac:grpSpMk id="2" creationId="{847B693C-0A00-760C-8523-45AF26532755}"/>
          </ac:grpSpMkLst>
        </pc:grpChg>
        <pc:grpChg chg="add mod">
          <ac:chgData name="Navarro Ulloa, Luis Enrique" userId="adde1b74-f296-445a-8659-1214c6e2ca22" providerId="ADAL" clId="{E8F33D61-E277-44D5-8397-FE61DC8D3E84}" dt="2022-08-14T21:23:26.190" v="265" actId="164"/>
          <ac:grpSpMkLst>
            <pc:docMk/>
            <pc:sldMk cId="1081157149" sldId="427"/>
            <ac:grpSpMk id="8" creationId="{DC80D64F-4CDD-7DD5-0835-EC2B20AFAFCD}"/>
          </ac:grpSpMkLst>
        </pc:grpChg>
        <pc:grpChg chg="add mod">
          <ac:chgData name="Navarro Ulloa, Luis Enrique" userId="adde1b74-f296-445a-8659-1214c6e2ca22" providerId="ADAL" clId="{E8F33D61-E277-44D5-8397-FE61DC8D3E84}" dt="2022-08-14T21:22:31.834" v="261" actId="164"/>
          <ac:grpSpMkLst>
            <pc:docMk/>
            <pc:sldMk cId="1081157149" sldId="427"/>
            <ac:grpSpMk id="10" creationId="{CAFCD568-2C58-70FD-A4FF-329543CD8EA6}"/>
          </ac:grpSpMkLst>
        </pc:grpChg>
        <pc:grpChg chg="add mod">
          <ac:chgData name="Navarro Ulloa, Luis Enrique" userId="adde1b74-f296-445a-8659-1214c6e2ca22" providerId="ADAL" clId="{E8F33D61-E277-44D5-8397-FE61DC8D3E84}" dt="2022-08-14T21:23:26.190" v="265" actId="164"/>
          <ac:grpSpMkLst>
            <pc:docMk/>
            <pc:sldMk cId="1081157149" sldId="427"/>
            <ac:grpSpMk id="11" creationId="{0D9AD069-BDA3-9780-BAE3-CF095F074A89}"/>
          </ac:grpSpMkLst>
        </pc:grpChg>
        <pc:grpChg chg="add mod">
          <ac:chgData name="Navarro Ulloa, Luis Enrique" userId="adde1b74-f296-445a-8659-1214c6e2ca22" providerId="ADAL" clId="{E8F33D61-E277-44D5-8397-FE61DC8D3E84}" dt="2022-08-14T21:23:26.190" v="265" actId="164"/>
          <ac:grpSpMkLst>
            <pc:docMk/>
            <pc:sldMk cId="1081157149" sldId="427"/>
            <ac:grpSpMk id="13" creationId="{F255B14A-423B-E105-D23D-7BBA6F965DE2}"/>
          </ac:grpSpMkLst>
        </pc:grpChg>
        <pc:grpChg chg="del">
          <ac:chgData name="Navarro Ulloa, Luis Enrique" userId="adde1b74-f296-445a-8659-1214c6e2ca22" providerId="ADAL" clId="{E8F33D61-E277-44D5-8397-FE61DC8D3E84}" dt="2022-08-14T21:21:47.545" v="258" actId="165"/>
          <ac:grpSpMkLst>
            <pc:docMk/>
            <pc:sldMk cId="1081157149" sldId="427"/>
            <ac:grpSpMk id="45" creationId="{CD15E8D6-187A-A61D-9651-8339A3E97A8A}"/>
          </ac:grpSpMkLst>
        </pc:grpChg>
        <pc:inkChg chg="mod topLvl">
          <ac:chgData name="Navarro Ulloa, Luis Enrique" userId="adde1b74-f296-445a-8659-1214c6e2ca22" providerId="ADAL" clId="{E8F33D61-E277-44D5-8397-FE61DC8D3E84}" dt="2022-08-14T21:22:01.105" v="259" actId="165"/>
          <ac:inkMkLst>
            <pc:docMk/>
            <pc:sldMk cId="1081157149" sldId="427"/>
            <ac:inkMk id="7" creationId="{31FB7C0F-E6E3-48E6-63E6-18425D0A1AAE}"/>
          </ac:inkMkLst>
        </pc:inkChg>
        <pc:cxnChg chg="mod topLvl">
          <ac:chgData name="Navarro Ulloa, Luis Enrique" userId="adde1b74-f296-445a-8659-1214c6e2ca22" providerId="ADAL" clId="{E8F33D61-E277-44D5-8397-FE61DC8D3E84}" dt="2022-08-14T21:22:15.350" v="260" actId="164"/>
          <ac:cxnSpMkLst>
            <pc:docMk/>
            <pc:sldMk cId="1081157149" sldId="427"/>
            <ac:cxnSpMk id="3" creationId="{F4D735E8-7A9B-DC08-5309-84BE56F3E064}"/>
          </ac:cxnSpMkLst>
        </pc:cxnChg>
        <pc:cxnChg chg="mod topLvl">
          <ac:chgData name="Navarro Ulloa, Luis Enrique" userId="adde1b74-f296-445a-8659-1214c6e2ca22" providerId="ADAL" clId="{E8F33D61-E277-44D5-8397-FE61DC8D3E84}" dt="2022-08-14T21:22:15.350" v="260" actId="164"/>
          <ac:cxnSpMkLst>
            <pc:docMk/>
            <pc:sldMk cId="1081157149" sldId="427"/>
            <ac:cxnSpMk id="5" creationId="{81D5175F-379F-4516-50E0-A5EAAD0D6DAE}"/>
          </ac:cxnSpMkLst>
        </pc:cxnChg>
        <pc:cxnChg chg="mod topLvl">
          <ac:chgData name="Navarro Ulloa, Luis Enrique" userId="adde1b74-f296-445a-8659-1214c6e2ca22" providerId="ADAL" clId="{E8F33D61-E277-44D5-8397-FE61DC8D3E84}" dt="2022-08-14T21:22:15.350" v="260" actId="164"/>
          <ac:cxnSpMkLst>
            <pc:docMk/>
            <pc:sldMk cId="1081157149" sldId="427"/>
            <ac:cxnSpMk id="6" creationId="{A328BDD3-3426-D50C-D362-B7516842B93E}"/>
          </ac:cxnSpMkLst>
        </pc:cxnChg>
        <pc:cxnChg chg="mod">
          <ac:chgData name="Navarro Ulloa, Luis Enrique" userId="adde1b74-f296-445a-8659-1214c6e2ca22" providerId="ADAL" clId="{E8F33D61-E277-44D5-8397-FE61DC8D3E84}" dt="2022-08-14T21:23:12.254" v="263" actId="164"/>
          <ac:cxnSpMkLst>
            <pc:docMk/>
            <pc:sldMk cId="1081157149" sldId="427"/>
            <ac:cxnSpMk id="21" creationId="{B0924EEF-48A0-B174-7BDC-EA2DD277630C}"/>
          </ac:cxnSpMkLst>
        </pc:cxnChg>
        <pc:cxnChg chg="mod">
          <ac:chgData name="Navarro Ulloa, Luis Enrique" userId="adde1b74-f296-445a-8659-1214c6e2ca22" providerId="ADAL" clId="{E8F33D61-E277-44D5-8397-FE61DC8D3E84}" dt="2022-08-14T21:23:12.254" v="263" actId="164"/>
          <ac:cxnSpMkLst>
            <pc:docMk/>
            <pc:sldMk cId="1081157149" sldId="427"/>
            <ac:cxnSpMk id="22" creationId="{E34009E3-8B34-4656-6C62-06A369D54B5E}"/>
          </ac:cxnSpMkLst>
        </pc:cxnChg>
      </pc:sldChg>
      <pc:sldChg chg="addSp delSp modSp mod modAnim">
        <pc:chgData name="Navarro Ulloa, Luis Enrique" userId="adde1b74-f296-445a-8659-1214c6e2ca22" providerId="ADAL" clId="{E8F33D61-E277-44D5-8397-FE61DC8D3E84}" dt="2022-08-15T01:29:34.692" v="5427" actId="20577"/>
        <pc:sldMkLst>
          <pc:docMk/>
          <pc:sldMk cId="3653958226" sldId="428"/>
        </pc:sldMkLst>
        <pc:spChg chg="mod topLvl">
          <ac:chgData name="Navarro Ulloa, Luis Enrique" userId="adde1b74-f296-445a-8659-1214c6e2ca22" providerId="ADAL" clId="{E8F33D61-E277-44D5-8397-FE61DC8D3E84}" dt="2022-08-14T21:11:49.936" v="173" actId="164"/>
          <ac:spMkLst>
            <pc:docMk/>
            <pc:sldMk cId="3653958226" sldId="428"/>
            <ac:spMk id="7" creationId="{94F0BE95-C18F-F3D8-C078-48E3BC6E7826}"/>
          </ac:spMkLst>
        </pc:spChg>
        <pc:spChg chg="mod topLvl">
          <ac:chgData name="Navarro Ulloa, Luis Enrique" userId="adde1b74-f296-445a-8659-1214c6e2ca22" providerId="ADAL" clId="{E8F33D61-E277-44D5-8397-FE61DC8D3E84}" dt="2022-08-14T21:12:13.438" v="174" actId="164"/>
          <ac:spMkLst>
            <pc:docMk/>
            <pc:sldMk cId="3653958226" sldId="428"/>
            <ac:spMk id="8" creationId="{A3100DB5-158C-2E72-7C9A-614450561E23}"/>
          </ac:spMkLst>
        </pc:spChg>
        <pc:spChg chg="mod topLvl">
          <ac:chgData name="Navarro Ulloa, Luis Enrique" userId="adde1b74-f296-445a-8659-1214c6e2ca22" providerId="ADAL" clId="{E8F33D61-E277-44D5-8397-FE61DC8D3E84}" dt="2022-08-14T21:12:34.145" v="175" actId="164"/>
          <ac:spMkLst>
            <pc:docMk/>
            <pc:sldMk cId="3653958226" sldId="428"/>
            <ac:spMk id="9" creationId="{29E8EE39-6728-547F-ABAF-8E0945918FF5}"/>
          </ac:spMkLst>
        </pc:spChg>
        <pc:spChg chg="mod topLvl">
          <ac:chgData name="Navarro Ulloa, Luis Enrique" userId="adde1b74-f296-445a-8659-1214c6e2ca22" providerId="ADAL" clId="{E8F33D61-E277-44D5-8397-FE61DC8D3E84}" dt="2022-08-14T21:17:24.242" v="235" actId="164"/>
          <ac:spMkLst>
            <pc:docMk/>
            <pc:sldMk cId="3653958226" sldId="428"/>
            <ac:spMk id="10" creationId="{BE3DE4A2-A791-A6B9-AEF8-66F25A9A8B29}"/>
          </ac:spMkLst>
        </pc:spChg>
        <pc:spChg chg="mod topLvl">
          <ac:chgData name="Navarro Ulloa, Luis Enrique" userId="adde1b74-f296-445a-8659-1214c6e2ca22" providerId="ADAL" clId="{E8F33D61-E277-44D5-8397-FE61DC8D3E84}" dt="2022-08-14T21:11:49.936" v="173" actId="164"/>
          <ac:spMkLst>
            <pc:docMk/>
            <pc:sldMk cId="3653958226" sldId="428"/>
            <ac:spMk id="11" creationId="{38707857-D553-60D9-2A24-3A84B71516AA}"/>
          </ac:spMkLst>
        </pc:spChg>
        <pc:spChg chg="mod">
          <ac:chgData name="Navarro Ulloa, Luis Enrique" userId="adde1b74-f296-445a-8659-1214c6e2ca22" providerId="ADAL" clId="{E8F33D61-E277-44D5-8397-FE61DC8D3E84}" dt="2022-08-15T01:29:34.692" v="5427" actId="20577"/>
          <ac:spMkLst>
            <pc:docMk/>
            <pc:sldMk cId="3653958226" sldId="428"/>
            <ac:spMk id="12" creationId="{1E56D103-9D7F-005E-43AA-B1B1E575BA88}"/>
          </ac:spMkLst>
        </pc:spChg>
        <pc:spChg chg="mod topLvl">
          <ac:chgData name="Navarro Ulloa, Luis Enrique" userId="adde1b74-f296-445a-8659-1214c6e2ca22" providerId="ADAL" clId="{E8F33D61-E277-44D5-8397-FE61DC8D3E84}" dt="2022-08-14T21:12:13.438" v="174" actId="164"/>
          <ac:spMkLst>
            <pc:docMk/>
            <pc:sldMk cId="3653958226" sldId="428"/>
            <ac:spMk id="13" creationId="{8556F56B-452C-EBB7-EEF7-607A073D90F8}"/>
          </ac:spMkLst>
        </pc:spChg>
        <pc:spChg chg="mod topLvl">
          <ac:chgData name="Navarro Ulloa, Luis Enrique" userId="adde1b74-f296-445a-8659-1214c6e2ca22" providerId="ADAL" clId="{E8F33D61-E277-44D5-8397-FE61DC8D3E84}" dt="2022-08-14T21:12:34.145" v="175" actId="164"/>
          <ac:spMkLst>
            <pc:docMk/>
            <pc:sldMk cId="3653958226" sldId="428"/>
            <ac:spMk id="14" creationId="{91FD85FA-7E63-5C4F-F5A9-2E88F383F16C}"/>
          </ac:spMkLst>
        </pc:spChg>
        <pc:spChg chg="mod topLvl">
          <ac:chgData name="Navarro Ulloa, Luis Enrique" userId="adde1b74-f296-445a-8659-1214c6e2ca22" providerId="ADAL" clId="{E8F33D61-E277-44D5-8397-FE61DC8D3E84}" dt="2022-08-14T21:17:16.826" v="234" actId="164"/>
          <ac:spMkLst>
            <pc:docMk/>
            <pc:sldMk cId="3653958226" sldId="428"/>
            <ac:spMk id="15" creationId="{FCFB1238-CEB3-2011-EF76-93F62A43C2AC}"/>
          </ac:spMkLst>
        </pc:spChg>
        <pc:spChg chg="mod topLvl">
          <ac:chgData name="Navarro Ulloa, Luis Enrique" userId="adde1b74-f296-445a-8659-1214c6e2ca22" providerId="ADAL" clId="{E8F33D61-E277-44D5-8397-FE61DC8D3E84}" dt="2022-08-14T21:09:08.734" v="164" actId="165"/>
          <ac:spMkLst>
            <pc:docMk/>
            <pc:sldMk cId="3653958226" sldId="428"/>
            <ac:spMk id="16" creationId="{717F1086-CEFF-99DE-51AA-4F6730CDD617}"/>
          </ac:spMkLst>
        </pc:spChg>
        <pc:spChg chg="mod topLvl">
          <ac:chgData name="Navarro Ulloa, Luis Enrique" userId="adde1b74-f296-445a-8659-1214c6e2ca22" providerId="ADAL" clId="{E8F33D61-E277-44D5-8397-FE61DC8D3E84}" dt="2022-08-14T21:09:08.734" v="164" actId="165"/>
          <ac:spMkLst>
            <pc:docMk/>
            <pc:sldMk cId="3653958226" sldId="428"/>
            <ac:spMk id="17" creationId="{458383FB-C5C7-8E60-8577-F5A3DEB5049B}"/>
          </ac:spMkLst>
        </pc:spChg>
        <pc:spChg chg="mod topLvl">
          <ac:chgData name="Navarro Ulloa, Luis Enrique" userId="adde1b74-f296-445a-8659-1214c6e2ca22" providerId="ADAL" clId="{E8F33D61-E277-44D5-8397-FE61DC8D3E84}" dt="2022-08-14T21:10:45.805" v="168" actId="164"/>
          <ac:spMkLst>
            <pc:docMk/>
            <pc:sldMk cId="3653958226" sldId="428"/>
            <ac:spMk id="22" creationId="{3268CF00-47DF-10E1-5234-79A593C618D7}"/>
          </ac:spMkLst>
        </pc:spChg>
        <pc:spChg chg="mod topLvl">
          <ac:chgData name="Navarro Ulloa, Luis Enrique" userId="adde1b74-f296-445a-8659-1214c6e2ca22" providerId="ADAL" clId="{E8F33D61-E277-44D5-8397-FE61DC8D3E84}" dt="2022-08-14T21:12:13.438" v="174" actId="164"/>
          <ac:spMkLst>
            <pc:docMk/>
            <pc:sldMk cId="3653958226" sldId="428"/>
            <ac:spMk id="25" creationId="{B43B7153-FC68-ECD7-7D72-BCE4ACF91F70}"/>
          </ac:spMkLst>
        </pc:spChg>
        <pc:spChg chg="mod topLvl">
          <ac:chgData name="Navarro Ulloa, Luis Enrique" userId="adde1b74-f296-445a-8659-1214c6e2ca22" providerId="ADAL" clId="{E8F33D61-E277-44D5-8397-FE61DC8D3E84}" dt="2022-08-14T21:17:16.826" v="234" actId="164"/>
          <ac:spMkLst>
            <pc:docMk/>
            <pc:sldMk cId="3653958226" sldId="428"/>
            <ac:spMk id="26" creationId="{557B6755-C5EE-15C4-57D2-484783E98DE8}"/>
          </ac:spMkLst>
        </pc:spChg>
        <pc:spChg chg="mod topLvl">
          <ac:chgData name="Navarro Ulloa, Luis Enrique" userId="adde1b74-f296-445a-8659-1214c6e2ca22" providerId="ADAL" clId="{E8F33D61-E277-44D5-8397-FE61DC8D3E84}" dt="2022-08-14T21:11:49.936" v="173" actId="164"/>
          <ac:spMkLst>
            <pc:docMk/>
            <pc:sldMk cId="3653958226" sldId="428"/>
            <ac:spMk id="29" creationId="{C9785530-BF60-10D6-00F3-E692E86BD5C0}"/>
          </ac:spMkLst>
        </pc:spChg>
        <pc:spChg chg="mod topLvl">
          <ac:chgData name="Navarro Ulloa, Luis Enrique" userId="adde1b74-f296-445a-8659-1214c6e2ca22" providerId="ADAL" clId="{E8F33D61-E277-44D5-8397-FE61DC8D3E84}" dt="2022-08-14T21:11:49.936" v="173" actId="164"/>
          <ac:spMkLst>
            <pc:docMk/>
            <pc:sldMk cId="3653958226" sldId="428"/>
            <ac:spMk id="30" creationId="{D41DD181-4D7E-5EF4-1323-0301B207DF7F}"/>
          </ac:spMkLst>
        </pc:spChg>
        <pc:spChg chg="mod topLvl">
          <ac:chgData name="Navarro Ulloa, Luis Enrique" userId="adde1b74-f296-445a-8659-1214c6e2ca22" providerId="ADAL" clId="{E8F33D61-E277-44D5-8397-FE61DC8D3E84}" dt="2022-08-14T21:09:08.734" v="164" actId="165"/>
          <ac:spMkLst>
            <pc:docMk/>
            <pc:sldMk cId="3653958226" sldId="428"/>
            <ac:spMk id="31" creationId="{8BDBC232-EC73-4691-A7B5-5E15339C2385}"/>
          </ac:spMkLst>
        </pc:spChg>
        <pc:spChg chg="mod topLvl">
          <ac:chgData name="Navarro Ulloa, Luis Enrique" userId="adde1b74-f296-445a-8659-1214c6e2ca22" providerId="ADAL" clId="{E8F33D61-E277-44D5-8397-FE61DC8D3E84}" dt="2022-08-14T21:17:16.826" v="234" actId="164"/>
          <ac:spMkLst>
            <pc:docMk/>
            <pc:sldMk cId="3653958226" sldId="428"/>
            <ac:spMk id="33" creationId="{0E2ABC44-4D4C-AC29-6064-53F9F0CF2F4C}"/>
          </ac:spMkLst>
        </pc:spChg>
        <pc:spChg chg="mod topLvl">
          <ac:chgData name="Navarro Ulloa, Luis Enrique" userId="adde1b74-f296-445a-8659-1214c6e2ca22" providerId="ADAL" clId="{E8F33D61-E277-44D5-8397-FE61DC8D3E84}" dt="2022-08-14T21:12:13.438" v="174" actId="164"/>
          <ac:spMkLst>
            <pc:docMk/>
            <pc:sldMk cId="3653958226" sldId="428"/>
            <ac:spMk id="34" creationId="{4B078956-B349-3D86-727A-AA690E348F05}"/>
          </ac:spMkLst>
        </pc:spChg>
        <pc:spChg chg="mod topLvl">
          <ac:chgData name="Navarro Ulloa, Luis Enrique" userId="adde1b74-f296-445a-8659-1214c6e2ca22" providerId="ADAL" clId="{E8F33D61-E277-44D5-8397-FE61DC8D3E84}" dt="2022-08-14T21:12:34.145" v="175" actId="164"/>
          <ac:spMkLst>
            <pc:docMk/>
            <pc:sldMk cId="3653958226" sldId="428"/>
            <ac:spMk id="35" creationId="{332AB854-EFDB-A0AB-9FD0-414AAEEDD367}"/>
          </ac:spMkLst>
        </pc:spChg>
        <pc:spChg chg="mod topLvl">
          <ac:chgData name="Navarro Ulloa, Luis Enrique" userId="adde1b74-f296-445a-8659-1214c6e2ca22" providerId="ADAL" clId="{E8F33D61-E277-44D5-8397-FE61DC8D3E84}" dt="2022-08-14T21:12:34.145" v="175" actId="164"/>
          <ac:spMkLst>
            <pc:docMk/>
            <pc:sldMk cId="3653958226" sldId="428"/>
            <ac:spMk id="36" creationId="{2B0CFD80-7F91-7B3C-CD55-5787E223A1EB}"/>
          </ac:spMkLst>
        </pc:spChg>
        <pc:spChg chg="mod topLvl">
          <ac:chgData name="Navarro Ulloa, Luis Enrique" userId="adde1b74-f296-445a-8659-1214c6e2ca22" providerId="ADAL" clId="{E8F33D61-E277-44D5-8397-FE61DC8D3E84}" dt="2022-08-14T21:10:38.845" v="167" actId="164"/>
          <ac:spMkLst>
            <pc:docMk/>
            <pc:sldMk cId="3653958226" sldId="428"/>
            <ac:spMk id="38" creationId="{99BA6592-6688-3188-BCED-68CCE05D6BB4}"/>
          </ac:spMkLst>
        </pc:spChg>
        <pc:spChg chg="mod topLvl">
          <ac:chgData name="Navarro Ulloa, Luis Enrique" userId="adde1b74-f296-445a-8659-1214c6e2ca22" providerId="ADAL" clId="{E8F33D61-E277-44D5-8397-FE61DC8D3E84}" dt="2022-08-14T21:10:38.845" v="167" actId="164"/>
          <ac:spMkLst>
            <pc:docMk/>
            <pc:sldMk cId="3653958226" sldId="428"/>
            <ac:spMk id="39" creationId="{F0DA53E6-89FD-A4CB-BD58-D619EB39A143}"/>
          </ac:spMkLst>
        </pc:spChg>
        <pc:spChg chg="mod topLvl">
          <ac:chgData name="Navarro Ulloa, Luis Enrique" userId="adde1b74-f296-445a-8659-1214c6e2ca22" providerId="ADAL" clId="{E8F33D61-E277-44D5-8397-FE61DC8D3E84}" dt="2022-08-14T20:47:58.959" v="28" actId="164"/>
          <ac:spMkLst>
            <pc:docMk/>
            <pc:sldMk cId="3653958226" sldId="428"/>
            <ac:spMk id="56" creationId="{05BCC723-1C88-1FFE-AAAB-8E305C493E4E}"/>
          </ac:spMkLst>
        </pc:spChg>
        <pc:spChg chg="mod topLvl">
          <ac:chgData name="Navarro Ulloa, Luis Enrique" userId="adde1b74-f296-445a-8659-1214c6e2ca22" providerId="ADAL" clId="{E8F33D61-E277-44D5-8397-FE61DC8D3E84}" dt="2022-08-14T20:47:58.959" v="28" actId="164"/>
          <ac:spMkLst>
            <pc:docMk/>
            <pc:sldMk cId="3653958226" sldId="428"/>
            <ac:spMk id="57" creationId="{A8E2F278-6629-9CEB-F69B-5443BACFB84C}"/>
          </ac:spMkLst>
        </pc:spChg>
        <pc:spChg chg="mod topLvl">
          <ac:chgData name="Navarro Ulloa, Luis Enrique" userId="adde1b74-f296-445a-8659-1214c6e2ca22" providerId="ADAL" clId="{E8F33D61-E277-44D5-8397-FE61DC8D3E84}" dt="2022-08-14T20:47:58.959" v="28" actId="164"/>
          <ac:spMkLst>
            <pc:docMk/>
            <pc:sldMk cId="3653958226" sldId="428"/>
            <ac:spMk id="58" creationId="{8FF159E4-1A4A-3DBD-D4DA-E64B147BB37B}"/>
          </ac:spMkLst>
        </pc:spChg>
        <pc:spChg chg="mod topLvl">
          <ac:chgData name="Navarro Ulloa, Luis Enrique" userId="adde1b74-f296-445a-8659-1214c6e2ca22" providerId="ADAL" clId="{E8F33D61-E277-44D5-8397-FE61DC8D3E84}" dt="2022-08-14T20:47:58.959" v="28" actId="164"/>
          <ac:spMkLst>
            <pc:docMk/>
            <pc:sldMk cId="3653958226" sldId="428"/>
            <ac:spMk id="59" creationId="{4B12B991-F0BC-E337-AB05-B28CB488C659}"/>
          </ac:spMkLst>
        </pc:spChg>
        <pc:spChg chg="mod topLvl">
          <ac:chgData name="Navarro Ulloa, Luis Enrique" userId="adde1b74-f296-445a-8659-1214c6e2ca22" providerId="ADAL" clId="{E8F33D61-E277-44D5-8397-FE61DC8D3E84}" dt="2022-08-14T20:47:58.959" v="28" actId="164"/>
          <ac:spMkLst>
            <pc:docMk/>
            <pc:sldMk cId="3653958226" sldId="428"/>
            <ac:spMk id="60" creationId="{57C434F3-A308-8F0C-6270-4569FE28C106}"/>
          </ac:spMkLst>
        </pc:spChg>
        <pc:spChg chg="mod topLvl">
          <ac:chgData name="Navarro Ulloa, Luis Enrique" userId="adde1b74-f296-445a-8659-1214c6e2ca22" providerId="ADAL" clId="{E8F33D61-E277-44D5-8397-FE61DC8D3E84}" dt="2022-08-14T20:47:58.959" v="28" actId="164"/>
          <ac:spMkLst>
            <pc:docMk/>
            <pc:sldMk cId="3653958226" sldId="428"/>
            <ac:spMk id="61" creationId="{EB4A162C-1026-1234-B6AE-3C6475F08F58}"/>
          </ac:spMkLst>
        </pc:spChg>
        <pc:spChg chg="mod topLvl">
          <ac:chgData name="Navarro Ulloa, Luis Enrique" userId="adde1b74-f296-445a-8659-1214c6e2ca22" providerId="ADAL" clId="{E8F33D61-E277-44D5-8397-FE61DC8D3E84}" dt="2022-08-14T20:47:58.959" v="28" actId="164"/>
          <ac:spMkLst>
            <pc:docMk/>
            <pc:sldMk cId="3653958226" sldId="428"/>
            <ac:spMk id="62" creationId="{546169BA-5FAF-EA97-4AAB-01B889FA4C51}"/>
          </ac:spMkLst>
        </pc:spChg>
        <pc:spChg chg="mod topLvl">
          <ac:chgData name="Navarro Ulloa, Luis Enrique" userId="adde1b74-f296-445a-8659-1214c6e2ca22" providerId="ADAL" clId="{E8F33D61-E277-44D5-8397-FE61DC8D3E84}" dt="2022-08-14T20:47:58.959" v="28" actId="164"/>
          <ac:spMkLst>
            <pc:docMk/>
            <pc:sldMk cId="3653958226" sldId="428"/>
            <ac:spMk id="63" creationId="{D7A12822-08F0-FE2A-CD83-EFA04501D1A6}"/>
          </ac:spMkLst>
        </pc:spChg>
        <pc:spChg chg="mod">
          <ac:chgData name="Navarro Ulloa, Luis Enrique" userId="adde1b74-f296-445a-8659-1214c6e2ca22" providerId="ADAL" clId="{E8F33D61-E277-44D5-8397-FE61DC8D3E84}" dt="2022-08-14T20:45:11.018" v="20" actId="1076"/>
          <ac:spMkLst>
            <pc:docMk/>
            <pc:sldMk cId="3653958226" sldId="428"/>
            <ac:spMk id="70" creationId="{EB86FDD5-3D65-68A3-E0E8-57A20B3CFD20}"/>
          </ac:spMkLst>
        </pc:spChg>
        <pc:spChg chg="mod">
          <ac:chgData name="Navarro Ulloa, Luis Enrique" userId="adde1b74-f296-445a-8659-1214c6e2ca22" providerId="ADAL" clId="{E8F33D61-E277-44D5-8397-FE61DC8D3E84}" dt="2022-08-14T20:44:52.554" v="18" actId="165"/>
          <ac:spMkLst>
            <pc:docMk/>
            <pc:sldMk cId="3653958226" sldId="428"/>
            <ac:spMk id="73" creationId="{B7219577-F3FC-01AE-9ABF-33E3C2628ADF}"/>
          </ac:spMkLst>
        </pc:spChg>
        <pc:spChg chg="mod">
          <ac:chgData name="Navarro Ulloa, Luis Enrique" userId="adde1b74-f296-445a-8659-1214c6e2ca22" providerId="ADAL" clId="{E8F33D61-E277-44D5-8397-FE61DC8D3E84}" dt="2022-08-14T20:44:52.554" v="18" actId="165"/>
          <ac:spMkLst>
            <pc:docMk/>
            <pc:sldMk cId="3653958226" sldId="428"/>
            <ac:spMk id="74" creationId="{3339CE31-19A8-E78D-0F44-C9929144AEEF}"/>
          </ac:spMkLst>
        </pc:spChg>
        <pc:spChg chg="mod">
          <ac:chgData name="Navarro Ulloa, Luis Enrique" userId="adde1b74-f296-445a-8659-1214c6e2ca22" providerId="ADAL" clId="{E8F33D61-E277-44D5-8397-FE61DC8D3E84}" dt="2022-08-14T20:44:52.554" v="18" actId="165"/>
          <ac:spMkLst>
            <pc:docMk/>
            <pc:sldMk cId="3653958226" sldId="428"/>
            <ac:spMk id="77" creationId="{83CB01AB-B913-6538-2D2F-CE27309B5C78}"/>
          </ac:spMkLst>
        </pc:spChg>
        <pc:spChg chg="mod">
          <ac:chgData name="Navarro Ulloa, Luis Enrique" userId="adde1b74-f296-445a-8659-1214c6e2ca22" providerId="ADAL" clId="{E8F33D61-E277-44D5-8397-FE61DC8D3E84}" dt="2022-08-14T20:44:52.554" v="18" actId="165"/>
          <ac:spMkLst>
            <pc:docMk/>
            <pc:sldMk cId="3653958226" sldId="428"/>
            <ac:spMk id="78" creationId="{4868AF77-8C13-7416-FC3D-B83D629BC8E2}"/>
          </ac:spMkLst>
        </pc:spChg>
        <pc:spChg chg="mod">
          <ac:chgData name="Navarro Ulloa, Luis Enrique" userId="adde1b74-f296-445a-8659-1214c6e2ca22" providerId="ADAL" clId="{E8F33D61-E277-44D5-8397-FE61DC8D3E84}" dt="2022-08-14T20:44:52.554" v="18" actId="165"/>
          <ac:spMkLst>
            <pc:docMk/>
            <pc:sldMk cId="3653958226" sldId="428"/>
            <ac:spMk id="81" creationId="{F2AE6923-562C-393E-2588-886BC88AC080}"/>
          </ac:spMkLst>
        </pc:spChg>
        <pc:spChg chg="mod">
          <ac:chgData name="Navarro Ulloa, Luis Enrique" userId="adde1b74-f296-445a-8659-1214c6e2ca22" providerId="ADAL" clId="{E8F33D61-E277-44D5-8397-FE61DC8D3E84}" dt="2022-08-14T20:44:52.554" v="18" actId="165"/>
          <ac:spMkLst>
            <pc:docMk/>
            <pc:sldMk cId="3653958226" sldId="428"/>
            <ac:spMk id="82" creationId="{EA031E5E-0135-F607-A070-B6E23A1C7F39}"/>
          </ac:spMkLst>
        </pc:spChg>
        <pc:spChg chg="mod">
          <ac:chgData name="Navarro Ulloa, Luis Enrique" userId="adde1b74-f296-445a-8659-1214c6e2ca22" providerId="ADAL" clId="{E8F33D61-E277-44D5-8397-FE61DC8D3E84}" dt="2022-08-14T20:44:52.554" v="18" actId="165"/>
          <ac:spMkLst>
            <pc:docMk/>
            <pc:sldMk cId="3653958226" sldId="428"/>
            <ac:spMk id="83" creationId="{66CB293E-6F1F-8064-3D08-BBFE970F8BC0}"/>
          </ac:spMkLst>
        </pc:spChg>
        <pc:spChg chg="mod">
          <ac:chgData name="Navarro Ulloa, Luis Enrique" userId="adde1b74-f296-445a-8659-1214c6e2ca22" providerId="ADAL" clId="{E8F33D61-E277-44D5-8397-FE61DC8D3E84}" dt="2022-08-14T20:44:52.554" v="18" actId="165"/>
          <ac:spMkLst>
            <pc:docMk/>
            <pc:sldMk cId="3653958226" sldId="428"/>
            <ac:spMk id="84" creationId="{EF3D816B-03BE-F32F-0C5B-619350CEB531}"/>
          </ac:spMkLst>
        </pc:spChg>
        <pc:spChg chg="mod">
          <ac:chgData name="Navarro Ulloa, Luis Enrique" userId="adde1b74-f296-445a-8659-1214c6e2ca22" providerId="ADAL" clId="{E8F33D61-E277-44D5-8397-FE61DC8D3E84}" dt="2022-08-14T20:44:52.554" v="18" actId="165"/>
          <ac:spMkLst>
            <pc:docMk/>
            <pc:sldMk cId="3653958226" sldId="428"/>
            <ac:spMk id="86" creationId="{987FEFC9-3C89-AFCE-0D37-8E4B77D17C38}"/>
          </ac:spMkLst>
        </pc:spChg>
        <pc:spChg chg="mod">
          <ac:chgData name="Navarro Ulloa, Luis Enrique" userId="adde1b74-f296-445a-8659-1214c6e2ca22" providerId="ADAL" clId="{E8F33D61-E277-44D5-8397-FE61DC8D3E84}" dt="2022-08-14T20:44:52.554" v="18" actId="165"/>
          <ac:spMkLst>
            <pc:docMk/>
            <pc:sldMk cId="3653958226" sldId="428"/>
            <ac:spMk id="87" creationId="{8CB7F26E-D04D-605F-D03C-CD6C78870A13}"/>
          </ac:spMkLst>
        </pc:spChg>
        <pc:grpChg chg="add del mod">
          <ac:chgData name="Navarro Ulloa, Luis Enrique" userId="adde1b74-f296-445a-8659-1214c6e2ca22" providerId="ADAL" clId="{E8F33D61-E277-44D5-8397-FE61DC8D3E84}" dt="2022-08-14T20:44:52.554" v="18" actId="165"/>
          <ac:grpSpMkLst>
            <pc:docMk/>
            <pc:sldMk cId="3653958226" sldId="428"/>
            <ac:grpSpMk id="2" creationId="{9DE5E057-2ED8-02C0-91F3-C9EA30266F6D}"/>
          </ac:grpSpMkLst>
        </pc:grpChg>
        <pc:grpChg chg="add del mod">
          <ac:chgData name="Navarro Ulloa, Luis Enrique" userId="adde1b74-f296-445a-8659-1214c6e2ca22" providerId="ADAL" clId="{E8F33D61-E277-44D5-8397-FE61DC8D3E84}" dt="2022-08-14T21:08:43.498" v="161" actId="478"/>
          <ac:grpSpMkLst>
            <pc:docMk/>
            <pc:sldMk cId="3653958226" sldId="428"/>
            <ac:grpSpMk id="3" creationId="{32BF0BF2-9D2F-A3F5-78B4-E2B937C3B76E}"/>
          </ac:grpSpMkLst>
        </pc:grpChg>
        <pc:grpChg chg="add del mod">
          <ac:chgData name="Navarro Ulloa, Luis Enrique" userId="adde1b74-f296-445a-8659-1214c6e2ca22" providerId="ADAL" clId="{E8F33D61-E277-44D5-8397-FE61DC8D3E84}" dt="2022-08-14T21:09:02.458" v="163" actId="165"/>
          <ac:grpSpMkLst>
            <pc:docMk/>
            <pc:sldMk cId="3653958226" sldId="428"/>
            <ac:grpSpMk id="5" creationId="{BAB55145-BB92-01FF-828B-3F7D493ADD5B}"/>
          </ac:grpSpMkLst>
        </pc:grpChg>
        <pc:grpChg chg="del mod topLvl">
          <ac:chgData name="Navarro Ulloa, Luis Enrique" userId="adde1b74-f296-445a-8659-1214c6e2ca22" providerId="ADAL" clId="{E8F33D61-E277-44D5-8397-FE61DC8D3E84}" dt="2022-08-14T21:09:08.734" v="164" actId="165"/>
          <ac:grpSpMkLst>
            <pc:docMk/>
            <pc:sldMk cId="3653958226" sldId="428"/>
            <ac:grpSpMk id="6" creationId="{43C065A0-DFCB-B8E0-ADA3-953C8566E502}"/>
          </ac:grpSpMkLst>
        </pc:grpChg>
        <pc:grpChg chg="del mod topLvl">
          <ac:chgData name="Navarro Ulloa, Luis Enrique" userId="adde1b74-f296-445a-8659-1214c6e2ca22" providerId="ADAL" clId="{E8F33D61-E277-44D5-8397-FE61DC8D3E84}" dt="2022-08-14T21:10:02.263" v="165" actId="165"/>
          <ac:grpSpMkLst>
            <pc:docMk/>
            <pc:sldMk cId="3653958226" sldId="428"/>
            <ac:grpSpMk id="23" creationId="{BC7F7760-3AF0-E160-7093-CD048C4957D9}"/>
          </ac:grpSpMkLst>
        </pc:grpChg>
        <pc:grpChg chg="del mod topLvl">
          <ac:chgData name="Navarro Ulloa, Luis Enrique" userId="adde1b74-f296-445a-8659-1214c6e2ca22" providerId="ADAL" clId="{E8F33D61-E277-44D5-8397-FE61DC8D3E84}" dt="2022-08-14T21:10:18.258" v="166" actId="165"/>
          <ac:grpSpMkLst>
            <pc:docMk/>
            <pc:sldMk cId="3653958226" sldId="428"/>
            <ac:grpSpMk id="37" creationId="{80D0684A-1378-3C9B-52BD-14195096129C}"/>
          </ac:grpSpMkLst>
        </pc:grpChg>
        <pc:grpChg chg="add mod">
          <ac:chgData name="Navarro Ulloa, Luis Enrique" userId="adde1b74-f296-445a-8659-1214c6e2ca22" providerId="ADAL" clId="{E8F33D61-E277-44D5-8397-FE61DC8D3E84}" dt="2022-08-14T21:10:45.805" v="168" actId="164"/>
          <ac:grpSpMkLst>
            <pc:docMk/>
            <pc:sldMk cId="3653958226" sldId="428"/>
            <ac:grpSpMk id="44" creationId="{CD67797C-71EF-0AE4-FEB6-BED4FC59AD8B}"/>
          </ac:grpSpMkLst>
        </pc:grpChg>
        <pc:grpChg chg="add mod">
          <ac:chgData name="Navarro Ulloa, Luis Enrique" userId="adde1b74-f296-445a-8659-1214c6e2ca22" providerId="ADAL" clId="{E8F33D61-E277-44D5-8397-FE61DC8D3E84}" dt="2022-08-14T21:10:45.805" v="168" actId="164"/>
          <ac:grpSpMkLst>
            <pc:docMk/>
            <pc:sldMk cId="3653958226" sldId="428"/>
            <ac:grpSpMk id="45" creationId="{E9074F60-0D22-C4D4-47BC-8BE0E280F3B1}"/>
          </ac:grpSpMkLst>
        </pc:grpChg>
        <pc:grpChg chg="add mod">
          <ac:chgData name="Navarro Ulloa, Luis Enrique" userId="adde1b74-f296-445a-8659-1214c6e2ca22" providerId="ADAL" clId="{E8F33D61-E277-44D5-8397-FE61DC8D3E84}" dt="2022-08-14T21:13:45.423" v="186" actId="164"/>
          <ac:grpSpMkLst>
            <pc:docMk/>
            <pc:sldMk cId="3653958226" sldId="428"/>
            <ac:grpSpMk id="46" creationId="{CA83F2EC-9078-4182-2BE3-9BBD44DF9C2F}"/>
          </ac:grpSpMkLst>
        </pc:grpChg>
        <pc:grpChg chg="add mod">
          <ac:chgData name="Navarro Ulloa, Luis Enrique" userId="adde1b74-f296-445a-8659-1214c6e2ca22" providerId="ADAL" clId="{E8F33D61-E277-44D5-8397-FE61DC8D3E84}" dt="2022-08-14T21:12:13.438" v="174" actId="164"/>
          <ac:grpSpMkLst>
            <pc:docMk/>
            <pc:sldMk cId="3653958226" sldId="428"/>
            <ac:grpSpMk id="47" creationId="{1A6342B5-E527-2B03-F5A4-ED872252F446}"/>
          </ac:grpSpMkLst>
        </pc:grpChg>
        <pc:grpChg chg="add mod">
          <ac:chgData name="Navarro Ulloa, Luis Enrique" userId="adde1b74-f296-445a-8659-1214c6e2ca22" providerId="ADAL" clId="{E8F33D61-E277-44D5-8397-FE61DC8D3E84}" dt="2022-08-14T21:19:45.112" v="251" actId="164"/>
          <ac:grpSpMkLst>
            <pc:docMk/>
            <pc:sldMk cId="3653958226" sldId="428"/>
            <ac:grpSpMk id="48" creationId="{04ABE345-B1A3-2FC4-8E18-B91DF9AA7373}"/>
          </ac:grpSpMkLst>
        </pc:grpChg>
        <pc:grpChg chg="add del mod">
          <ac:chgData name="Navarro Ulloa, Luis Enrique" userId="adde1b74-f296-445a-8659-1214c6e2ca22" providerId="ADAL" clId="{E8F33D61-E277-44D5-8397-FE61DC8D3E84}" dt="2022-08-14T21:17:09.030" v="233" actId="165"/>
          <ac:grpSpMkLst>
            <pc:docMk/>
            <pc:sldMk cId="3653958226" sldId="428"/>
            <ac:grpSpMk id="49" creationId="{C07C5C15-76DB-D32B-BF06-B61235748E60}"/>
          </ac:grpSpMkLst>
        </pc:grpChg>
        <pc:grpChg chg="add mod">
          <ac:chgData name="Navarro Ulloa, Luis Enrique" userId="adde1b74-f296-445a-8659-1214c6e2ca22" providerId="ADAL" clId="{E8F33D61-E277-44D5-8397-FE61DC8D3E84}" dt="2022-08-14T21:13:45.423" v="186" actId="164"/>
          <ac:grpSpMkLst>
            <pc:docMk/>
            <pc:sldMk cId="3653958226" sldId="428"/>
            <ac:grpSpMk id="50" creationId="{AF08B8AA-F693-242B-B624-8628A57BC3B1}"/>
          </ac:grpSpMkLst>
        </pc:grpChg>
        <pc:grpChg chg="del">
          <ac:chgData name="Navarro Ulloa, Luis Enrique" userId="adde1b74-f296-445a-8659-1214c6e2ca22" providerId="ADAL" clId="{E8F33D61-E277-44D5-8397-FE61DC8D3E84}" dt="2022-08-14T20:44:36.542" v="16" actId="165"/>
          <ac:grpSpMkLst>
            <pc:docMk/>
            <pc:sldMk cId="3653958226" sldId="428"/>
            <ac:grpSpMk id="54" creationId="{CCCAF67A-2C4A-662C-C165-A8D60A465E1F}"/>
          </ac:grpSpMkLst>
        </pc:grpChg>
        <pc:grpChg chg="mod topLvl">
          <ac:chgData name="Navarro Ulloa, Luis Enrique" userId="adde1b74-f296-445a-8659-1214c6e2ca22" providerId="ADAL" clId="{E8F33D61-E277-44D5-8397-FE61DC8D3E84}" dt="2022-08-14T20:47:58.959" v="28" actId="164"/>
          <ac:grpSpMkLst>
            <pc:docMk/>
            <pc:sldMk cId="3653958226" sldId="428"/>
            <ac:grpSpMk id="55" creationId="{9BA4B7AC-76AB-9274-CF81-5C526F7AFF2C}"/>
          </ac:grpSpMkLst>
        </pc:grpChg>
        <pc:grpChg chg="add mod">
          <ac:chgData name="Navarro Ulloa, Luis Enrique" userId="adde1b74-f296-445a-8659-1214c6e2ca22" providerId="ADAL" clId="{E8F33D61-E277-44D5-8397-FE61DC8D3E84}" dt="2022-08-14T21:19:45.112" v="251" actId="164"/>
          <ac:grpSpMkLst>
            <pc:docMk/>
            <pc:sldMk cId="3653958226" sldId="428"/>
            <ac:grpSpMk id="64" creationId="{9F8AED7F-084A-6E83-A104-DBD5230F65AD}"/>
          </ac:grpSpMkLst>
        </pc:grpChg>
        <pc:grpChg chg="add mod">
          <ac:chgData name="Navarro Ulloa, Luis Enrique" userId="adde1b74-f296-445a-8659-1214c6e2ca22" providerId="ADAL" clId="{E8F33D61-E277-44D5-8397-FE61DC8D3E84}" dt="2022-08-14T21:17:24.242" v="235" actId="164"/>
          <ac:grpSpMkLst>
            <pc:docMk/>
            <pc:sldMk cId="3653958226" sldId="428"/>
            <ac:grpSpMk id="65" creationId="{F46E0B84-0512-C733-7C56-D01EB0BD4ABA}"/>
          </ac:grpSpMkLst>
        </pc:grpChg>
        <pc:grpChg chg="mod">
          <ac:chgData name="Navarro Ulloa, Luis Enrique" userId="adde1b74-f296-445a-8659-1214c6e2ca22" providerId="ADAL" clId="{E8F33D61-E277-44D5-8397-FE61DC8D3E84}" dt="2022-08-14T20:44:52.554" v="18" actId="165"/>
          <ac:grpSpMkLst>
            <pc:docMk/>
            <pc:sldMk cId="3653958226" sldId="428"/>
            <ac:grpSpMk id="71" creationId="{E21E72FD-6ED5-69E7-7817-35A11AA80591}"/>
          </ac:grpSpMkLst>
        </pc:grpChg>
        <pc:grpChg chg="add mod">
          <ac:chgData name="Navarro Ulloa, Luis Enrique" userId="adde1b74-f296-445a-8659-1214c6e2ca22" providerId="ADAL" clId="{E8F33D61-E277-44D5-8397-FE61DC8D3E84}" dt="2022-08-14T21:19:45.112" v="251" actId="164"/>
          <ac:grpSpMkLst>
            <pc:docMk/>
            <pc:sldMk cId="3653958226" sldId="428"/>
            <ac:grpSpMk id="79" creationId="{9E1358B3-B0D1-6F63-23B7-C8DB4BFAB2CB}"/>
          </ac:grpSpMkLst>
        </pc:grpChg>
        <pc:grpChg chg="mod">
          <ac:chgData name="Navarro Ulloa, Luis Enrique" userId="adde1b74-f296-445a-8659-1214c6e2ca22" providerId="ADAL" clId="{E8F33D61-E277-44D5-8397-FE61DC8D3E84}" dt="2022-08-14T20:44:52.554" v="18" actId="165"/>
          <ac:grpSpMkLst>
            <pc:docMk/>
            <pc:sldMk cId="3653958226" sldId="428"/>
            <ac:grpSpMk id="85" creationId="{06A2B4E1-6D71-0421-F293-2CF53A70371E}"/>
          </ac:grpSpMkLst>
        </pc:grpChg>
        <pc:inkChg chg="mod topLvl">
          <ac:chgData name="Navarro Ulloa, Luis Enrique" userId="adde1b74-f296-445a-8659-1214c6e2ca22" providerId="ADAL" clId="{E8F33D61-E277-44D5-8397-FE61DC8D3E84}" dt="2022-08-14T21:10:18.258" v="166" actId="165"/>
          <ac:inkMkLst>
            <pc:docMk/>
            <pc:sldMk cId="3653958226" sldId="428"/>
            <ac:inkMk id="43" creationId="{7EEA0F38-2166-8EB4-3844-874FA165237F}"/>
          </ac:inkMkLst>
        </pc:inkChg>
        <pc:inkChg chg="mod">
          <ac:chgData name="Navarro Ulloa, Luis Enrique" userId="adde1b74-f296-445a-8659-1214c6e2ca22" providerId="ADAL" clId="{E8F33D61-E277-44D5-8397-FE61DC8D3E84}" dt="2022-08-14T20:44:52.554" v="18" actId="165"/>
          <ac:inkMkLst>
            <pc:docMk/>
            <pc:sldMk cId="3653958226" sldId="428"/>
            <ac:inkMk id="91" creationId="{38E95BD2-3451-3DAE-5E00-CC42DE354745}"/>
          </ac:inkMkLst>
        </pc:inkChg>
        <pc:cxnChg chg="mod topLvl">
          <ac:chgData name="Navarro Ulloa, Luis Enrique" userId="adde1b74-f296-445a-8659-1214c6e2ca22" providerId="ADAL" clId="{E8F33D61-E277-44D5-8397-FE61DC8D3E84}" dt="2022-08-14T21:12:34.145" v="175" actId="164"/>
          <ac:cxnSpMkLst>
            <pc:docMk/>
            <pc:sldMk cId="3653958226" sldId="428"/>
            <ac:cxnSpMk id="18" creationId="{AE4F6E39-FB22-DEC3-078E-EB864004DFE3}"/>
          </ac:cxnSpMkLst>
        </pc:cxnChg>
        <pc:cxnChg chg="mod topLvl">
          <ac:chgData name="Navarro Ulloa, Luis Enrique" userId="adde1b74-f296-445a-8659-1214c6e2ca22" providerId="ADAL" clId="{E8F33D61-E277-44D5-8397-FE61DC8D3E84}" dt="2022-08-14T21:12:34.145" v="175" actId="164"/>
          <ac:cxnSpMkLst>
            <pc:docMk/>
            <pc:sldMk cId="3653958226" sldId="428"/>
            <ac:cxnSpMk id="19" creationId="{4BD1AEB6-9251-B467-5557-EE271E4B3245}"/>
          </ac:cxnSpMkLst>
        </pc:cxnChg>
        <pc:cxnChg chg="mod topLvl">
          <ac:chgData name="Navarro Ulloa, Luis Enrique" userId="adde1b74-f296-445a-8659-1214c6e2ca22" providerId="ADAL" clId="{E8F33D61-E277-44D5-8397-FE61DC8D3E84}" dt="2022-08-14T21:12:13.438" v="174" actId="164"/>
          <ac:cxnSpMkLst>
            <pc:docMk/>
            <pc:sldMk cId="3653958226" sldId="428"/>
            <ac:cxnSpMk id="20" creationId="{7793800C-5506-9821-E890-DD1CDF62B668}"/>
          </ac:cxnSpMkLst>
        </pc:cxnChg>
        <pc:cxnChg chg="mod topLvl">
          <ac:chgData name="Navarro Ulloa, Luis Enrique" userId="adde1b74-f296-445a-8659-1214c6e2ca22" providerId="ADAL" clId="{E8F33D61-E277-44D5-8397-FE61DC8D3E84}" dt="2022-08-14T21:12:13.438" v="174" actId="164"/>
          <ac:cxnSpMkLst>
            <pc:docMk/>
            <pc:sldMk cId="3653958226" sldId="428"/>
            <ac:cxnSpMk id="21" creationId="{021D914F-1F2A-52C3-F6CB-E360DCFA4EA0}"/>
          </ac:cxnSpMkLst>
        </pc:cxnChg>
        <pc:cxnChg chg="mod topLvl">
          <ac:chgData name="Navarro Ulloa, Luis Enrique" userId="adde1b74-f296-445a-8659-1214c6e2ca22" providerId="ADAL" clId="{E8F33D61-E277-44D5-8397-FE61DC8D3E84}" dt="2022-08-14T21:17:16.826" v="234" actId="164"/>
          <ac:cxnSpMkLst>
            <pc:docMk/>
            <pc:sldMk cId="3653958226" sldId="428"/>
            <ac:cxnSpMk id="24" creationId="{E21FF7E3-6D6A-987D-1F34-D8152EB6B74F}"/>
          </ac:cxnSpMkLst>
        </pc:cxnChg>
        <pc:cxnChg chg="mod topLvl">
          <ac:chgData name="Navarro Ulloa, Luis Enrique" userId="adde1b74-f296-445a-8659-1214c6e2ca22" providerId="ADAL" clId="{E8F33D61-E277-44D5-8397-FE61DC8D3E84}" dt="2022-08-14T21:11:49.936" v="173" actId="164"/>
          <ac:cxnSpMkLst>
            <pc:docMk/>
            <pc:sldMk cId="3653958226" sldId="428"/>
            <ac:cxnSpMk id="27" creationId="{8A13A47D-7623-09A8-D67B-BEC0D173C117}"/>
          </ac:cxnSpMkLst>
        </pc:cxnChg>
        <pc:cxnChg chg="mod topLvl">
          <ac:chgData name="Navarro Ulloa, Luis Enrique" userId="adde1b74-f296-445a-8659-1214c6e2ca22" providerId="ADAL" clId="{E8F33D61-E277-44D5-8397-FE61DC8D3E84}" dt="2022-08-14T21:13:45.423" v="186" actId="164"/>
          <ac:cxnSpMkLst>
            <pc:docMk/>
            <pc:sldMk cId="3653958226" sldId="428"/>
            <ac:cxnSpMk id="28" creationId="{EBC9AC0A-A661-1F32-8659-B2275FF28D25}"/>
          </ac:cxnSpMkLst>
        </pc:cxnChg>
        <pc:cxnChg chg="mod topLvl">
          <ac:chgData name="Navarro Ulloa, Luis Enrique" userId="adde1b74-f296-445a-8659-1214c6e2ca22" providerId="ADAL" clId="{E8F33D61-E277-44D5-8397-FE61DC8D3E84}" dt="2022-08-14T21:17:16.826" v="234" actId="164"/>
          <ac:cxnSpMkLst>
            <pc:docMk/>
            <pc:sldMk cId="3653958226" sldId="428"/>
            <ac:cxnSpMk id="32" creationId="{F6DFDDA5-D420-83BA-0365-6ECD73C391BE}"/>
          </ac:cxnSpMkLst>
        </pc:cxnChg>
        <pc:cxnChg chg="mod topLvl">
          <ac:chgData name="Navarro Ulloa, Luis Enrique" userId="adde1b74-f296-445a-8659-1214c6e2ca22" providerId="ADAL" clId="{E8F33D61-E277-44D5-8397-FE61DC8D3E84}" dt="2022-08-14T21:10:38.845" v="167" actId="164"/>
          <ac:cxnSpMkLst>
            <pc:docMk/>
            <pc:sldMk cId="3653958226" sldId="428"/>
            <ac:cxnSpMk id="40" creationId="{25ABFB69-BAEF-8F63-8107-1D8B9E845E02}"/>
          </ac:cxnSpMkLst>
        </pc:cxnChg>
        <pc:cxnChg chg="mod topLvl">
          <ac:chgData name="Navarro Ulloa, Luis Enrique" userId="adde1b74-f296-445a-8659-1214c6e2ca22" providerId="ADAL" clId="{E8F33D61-E277-44D5-8397-FE61DC8D3E84}" dt="2022-08-14T21:10:38.845" v="167" actId="164"/>
          <ac:cxnSpMkLst>
            <pc:docMk/>
            <pc:sldMk cId="3653958226" sldId="428"/>
            <ac:cxnSpMk id="41" creationId="{56CE6E52-C456-2C16-7A3C-9F9846087479}"/>
          </ac:cxnSpMkLst>
        </pc:cxnChg>
        <pc:cxnChg chg="mod topLvl">
          <ac:chgData name="Navarro Ulloa, Luis Enrique" userId="adde1b74-f296-445a-8659-1214c6e2ca22" providerId="ADAL" clId="{E8F33D61-E277-44D5-8397-FE61DC8D3E84}" dt="2022-08-14T21:10:38.845" v="167" actId="164"/>
          <ac:cxnSpMkLst>
            <pc:docMk/>
            <pc:sldMk cId="3653958226" sldId="428"/>
            <ac:cxnSpMk id="42" creationId="{E00A3732-4BE7-545D-51F1-A06D2B10A533}"/>
          </ac:cxnSpMkLst>
        </pc:cxnChg>
        <pc:cxnChg chg="add mod">
          <ac:chgData name="Navarro Ulloa, Luis Enrique" userId="adde1b74-f296-445a-8659-1214c6e2ca22" providerId="ADAL" clId="{E8F33D61-E277-44D5-8397-FE61DC8D3E84}" dt="2022-08-14T21:17:24.242" v="235" actId="164"/>
          <ac:cxnSpMkLst>
            <pc:docMk/>
            <pc:sldMk cId="3653958226" sldId="428"/>
            <ac:cxnSpMk id="52" creationId="{626A0C02-28D0-4D47-3795-2C6A707E463D}"/>
          </ac:cxnSpMkLst>
        </pc:cxnChg>
        <pc:cxnChg chg="mod">
          <ac:chgData name="Navarro Ulloa, Luis Enrique" userId="adde1b74-f296-445a-8659-1214c6e2ca22" providerId="ADAL" clId="{E8F33D61-E277-44D5-8397-FE61DC8D3E84}" dt="2022-08-14T20:44:52.554" v="18" actId="165"/>
          <ac:cxnSpMkLst>
            <pc:docMk/>
            <pc:sldMk cId="3653958226" sldId="428"/>
            <ac:cxnSpMk id="66" creationId="{7D1AAEA8-00BA-FA0E-C220-EA6FE3FBFB45}"/>
          </ac:cxnSpMkLst>
        </pc:cxnChg>
        <pc:cxnChg chg="mod">
          <ac:chgData name="Navarro Ulloa, Luis Enrique" userId="adde1b74-f296-445a-8659-1214c6e2ca22" providerId="ADAL" clId="{E8F33D61-E277-44D5-8397-FE61DC8D3E84}" dt="2022-08-14T20:44:52.554" v="18" actId="165"/>
          <ac:cxnSpMkLst>
            <pc:docMk/>
            <pc:sldMk cId="3653958226" sldId="428"/>
            <ac:cxnSpMk id="67" creationId="{C6DDD285-5506-7C4D-54F3-9391D251BF85}"/>
          </ac:cxnSpMkLst>
        </pc:cxnChg>
        <pc:cxnChg chg="mod">
          <ac:chgData name="Navarro Ulloa, Luis Enrique" userId="adde1b74-f296-445a-8659-1214c6e2ca22" providerId="ADAL" clId="{E8F33D61-E277-44D5-8397-FE61DC8D3E84}" dt="2022-08-14T20:44:52.554" v="18" actId="165"/>
          <ac:cxnSpMkLst>
            <pc:docMk/>
            <pc:sldMk cId="3653958226" sldId="428"/>
            <ac:cxnSpMk id="68" creationId="{6701D079-CCEE-BEB4-CEDD-7429B1879CB3}"/>
          </ac:cxnSpMkLst>
        </pc:cxnChg>
        <pc:cxnChg chg="mod">
          <ac:chgData name="Navarro Ulloa, Luis Enrique" userId="adde1b74-f296-445a-8659-1214c6e2ca22" providerId="ADAL" clId="{E8F33D61-E277-44D5-8397-FE61DC8D3E84}" dt="2022-08-14T20:44:52.554" v="18" actId="165"/>
          <ac:cxnSpMkLst>
            <pc:docMk/>
            <pc:sldMk cId="3653958226" sldId="428"/>
            <ac:cxnSpMk id="69" creationId="{FED4E6C3-84D3-A700-BE48-15EB8B75A76D}"/>
          </ac:cxnSpMkLst>
        </pc:cxnChg>
        <pc:cxnChg chg="mod">
          <ac:chgData name="Navarro Ulloa, Luis Enrique" userId="adde1b74-f296-445a-8659-1214c6e2ca22" providerId="ADAL" clId="{E8F33D61-E277-44D5-8397-FE61DC8D3E84}" dt="2022-08-14T20:44:52.554" v="18" actId="165"/>
          <ac:cxnSpMkLst>
            <pc:docMk/>
            <pc:sldMk cId="3653958226" sldId="428"/>
            <ac:cxnSpMk id="72" creationId="{C23FDBD6-C8F6-CBC7-42C5-6E8226C7107D}"/>
          </ac:cxnSpMkLst>
        </pc:cxnChg>
        <pc:cxnChg chg="mod">
          <ac:chgData name="Navarro Ulloa, Luis Enrique" userId="adde1b74-f296-445a-8659-1214c6e2ca22" providerId="ADAL" clId="{E8F33D61-E277-44D5-8397-FE61DC8D3E84}" dt="2022-08-14T20:44:52.554" v="18" actId="165"/>
          <ac:cxnSpMkLst>
            <pc:docMk/>
            <pc:sldMk cId="3653958226" sldId="428"/>
            <ac:cxnSpMk id="75" creationId="{47574AC8-DB5C-161A-F95C-6355971D0F67}"/>
          </ac:cxnSpMkLst>
        </pc:cxnChg>
        <pc:cxnChg chg="mod">
          <ac:chgData name="Navarro Ulloa, Luis Enrique" userId="adde1b74-f296-445a-8659-1214c6e2ca22" providerId="ADAL" clId="{E8F33D61-E277-44D5-8397-FE61DC8D3E84}" dt="2022-08-14T20:44:52.554" v="18" actId="165"/>
          <ac:cxnSpMkLst>
            <pc:docMk/>
            <pc:sldMk cId="3653958226" sldId="428"/>
            <ac:cxnSpMk id="76" creationId="{43E0A845-FFF1-DD4E-95EC-78CF1DF6A375}"/>
          </ac:cxnSpMkLst>
        </pc:cxnChg>
        <pc:cxnChg chg="mod">
          <ac:chgData name="Navarro Ulloa, Luis Enrique" userId="adde1b74-f296-445a-8659-1214c6e2ca22" providerId="ADAL" clId="{E8F33D61-E277-44D5-8397-FE61DC8D3E84}" dt="2022-08-14T20:44:52.554" v="18" actId="165"/>
          <ac:cxnSpMkLst>
            <pc:docMk/>
            <pc:sldMk cId="3653958226" sldId="428"/>
            <ac:cxnSpMk id="80" creationId="{C1D93C01-CDCA-BBF2-4C77-C3D03174DB10}"/>
          </ac:cxnSpMkLst>
        </pc:cxnChg>
        <pc:cxnChg chg="mod">
          <ac:chgData name="Navarro Ulloa, Luis Enrique" userId="adde1b74-f296-445a-8659-1214c6e2ca22" providerId="ADAL" clId="{E8F33D61-E277-44D5-8397-FE61DC8D3E84}" dt="2022-08-14T20:44:52.554" v="18" actId="165"/>
          <ac:cxnSpMkLst>
            <pc:docMk/>
            <pc:sldMk cId="3653958226" sldId="428"/>
            <ac:cxnSpMk id="88" creationId="{D9AB1DA8-0477-00E5-E358-659C14A0F71E}"/>
          </ac:cxnSpMkLst>
        </pc:cxnChg>
        <pc:cxnChg chg="mod">
          <ac:chgData name="Navarro Ulloa, Luis Enrique" userId="adde1b74-f296-445a-8659-1214c6e2ca22" providerId="ADAL" clId="{E8F33D61-E277-44D5-8397-FE61DC8D3E84}" dt="2022-08-14T20:44:52.554" v="18" actId="165"/>
          <ac:cxnSpMkLst>
            <pc:docMk/>
            <pc:sldMk cId="3653958226" sldId="428"/>
            <ac:cxnSpMk id="89" creationId="{7F0A50D5-7038-9644-F8D9-7346E4C5F470}"/>
          </ac:cxnSpMkLst>
        </pc:cxnChg>
        <pc:cxnChg chg="mod">
          <ac:chgData name="Navarro Ulloa, Luis Enrique" userId="adde1b74-f296-445a-8659-1214c6e2ca22" providerId="ADAL" clId="{E8F33D61-E277-44D5-8397-FE61DC8D3E84}" dt="2022-08-14T20:44:52.554" v="18" actId="165"/>
          <ac:cxnSpMkLst>
            <pc:docMk/>
            <pc:sldMk cId="3653958226" sldId="428"/>
            <ac:cxnSpMk id="90" creationId="{21E39BFF-D855-815A-25DD-592E1877CDB5}"/>
          </ac:cxnSpMkLst>
        </pc:cxnChg>
      </pc:sldChg>
      <pc:sldChg chg="addSp delSp modSp mod modAnim">
        <pc:chgData name="Navarro Ulloa, Luis Enrique" userId="adde1b74-f296-445a-8659-1214c6e2ca22" providerId="ADAL" clId="{E8F33D61-E277-44D5-8397-FE61DC8D3E84}" dt="2022-08-14T21:07:38.915" v="160"/>
        <pc:sldMkLst>
          <pc:docMk/>
          <pc:sldMk cId="2794356036" sldId="430"/>
        </pc:sldMkLst>
        <pc:spChg chg="add mod">
          <ac:chgData name="Navarro Ulloa, Luis Enrique" userId="adde1b74-f296-445a-8659-1214c6e2ca22" providerId="ADAL" clId="{E8F33D61-E277-44D5-8397-FE61DC8D3E84}" dt="2022-08-14T21:07:11.805" v="157" actId="1076"/>
          <ac:spMkLst>
            <pc:docMk/>
            <pc:sldMk cId="2794356036" sldId="430"/>
            <ac:spMk id="8" creationId="{721A3CFB-405B-5C9B-28C5-E241C16E9A96}"/>
          </ac:spMkLst>
        </pc:spChg>
        <pc:spChg chg="mod ord topLvl">
          <ac:chgData name="Navarro Ulloa, Luis Enrique" userId="adde1b74-f296-445a-8659-1214c6e2ca22" providerId="ADAL" clId="{E8F33D61-E277-44D5-8397-FE61DC8D3E84}" dt="2022-08-14T21:03:59.254" v="126" actId="1076"/>
          <ac:spMkLst>
            <pc:docMk/>
            <pc:sldMk cId="2794356036" sldId="430"/>
            <ac:spMk id="9" creationId="{9DD2FD30-248E-9852-5D4C-6AB8322421CB}"/>
          </ac:spMkLst>
        </pc:spChg>
        <pc:spChg chg="del">
          <ac:chgData name="Navarro Ulloa, Luis Enrique" userId="adde1b74-f296-445a-8659-1214c6e2ca22" providerId="ADAL" clId="{E8F33D61-E277-44D5-8397-FE61DC8D3E84}" dt="2022-08-14T20:53:37.585" v="48" actId="478"/>
          <ac:spMkLst>
            <pc:docMk/>
            <pc:sldMk cId="2794356036" sldId="430"/>
            <ac:spMk id="10" creationId="{1E365D72-2087-A3D9-E642-FABC7C0E6276}"/>
          </ac:spMkLst>
        </pc:spChg>
        <pc:spChg chg="mod">
          <ac:chgData name="Navarro Ulloa, Luis Enrique" userId="adde1b74-f296-445a-8659-1214c6e2ca22" providerId="ADAL" clId="{E8F33D61-E277-44D5-8397-FE61DC8D3E84}" dt="2022-08-14T21:05:18.515" v="136" actId="20577"/>
          <ac:spMkLst>
            <pc:docMk/>
            <pc:sldMk cId="2794356036" sldId="430"/>
            <ac:spMk id="12" creationId="{1E56D103-9D7F-005E-43AA-B1B1E575BA88}"/>
          </ac:spMkLst>
        </pc:spChg>
        <pc:spChg chg="mod topLvl">
          <ac:chgData name="Navarro Ulloa, Luis Enrique" userId="adde1b74-f296-445a-8659-1214c6e2ca22" providerId="ADAL" clId="{E8F33D61-E277-44D5-8397-FE61DC8D3E84}" dt="2022-08-14T21:00:00.636" v="90" actId="164"/>
          <ac:spMkLst>
            <pc:docMk/>
            <pc:sldMk cId="2794356036" sldId="430"/>
            <ac:spMk id="15" creationId="{6A00885C-BEDC-BD83-69B7-18F2936B0887}"/>
          </ac:spMkLst>
        </pc:spChg>
        <pc:spChg chg="mod topLvl">
          <ac:chgData name="Navarro Ulloa, Luis Enrique" userId="adde1b74-f296-445a-8659-1214c6e2ca22" providerId="ADAL" clId="{E8F33D61-E277-44D5-8397-FE61DC8D3E84}" dt="2022-08-14T21:00:00.636" v="90" actId="164"/>
          <ac:spMkLst>
            <pc:docMk/>
            <pc:sldMk cId="2794356036" sldId="430"/>
            <ac:spMk id="16" creationId="{6E1A29A7-0F7A-FCB8-58B9-480479D99A10}"/>
          </ac:spMkLst>
        </pc:spChg>
        <pc:spChg chg="mod">
          <ac:chgData name="Navarro Ulloa, Luis Enrique" userId="adde1b74-f296-445a-8659-1214c6e2ca22" providerId="ADAL" clId="{E8F33D61-E277-44D5-8397-FE61DC8D3E84}" dt="2022-08-14T20:53:47.331" v="50" actId="571"/>
          <ac:spMkLst>
            <pc:docMk/>
            <pc:sldMk cId="2794356036" sldId="430"/>
            <ac:spMk id="18" creationId="{CC0E6B34-58F5-9ACD-056C-061F736D6108}"/>
          </ac:spMkLst>
        </pc:spChg>
        <pc:spChg chg="mod">
          <ac:chgData name="Navarro Ulloa, Luis Enrique" userId="adde1b74-f296-445a-8659-1214c6e2ca22" providerId="ADAL" clId="{E8F33D61-E277-44D5-8397-FE61DC8D3E84}" dt="2022-08-14T20:53:47.331" v="50" actId="571"/>
          <ac:spMkLst>
            <pc:docMk/>
            <pc:sldMk cId="2794356036" sldId="430"/>
            <ac:spMk id="19" creationId="{E50B0B7F-907D-2218-E71C-85FD5C2842D9}"/>
          </ac:spMkLst>
        </pc:spChg>
        <pc:spChg chg="mod">
          <ac:chgData name="Navarro Ulloa, Luis Enrique" userId="adde1b74-f296-445a-8659-1214c6e2ca22" providerId="ADAL" clId="{E8F33D61-E277-44D5-8397-FE61DC8D3E84}" dt="2022-08-14T20:53:47.331" v="50" actId="571"/>
          <ac:spMkLst>
            <pc:docMk/>
            <pc:sldMk cId="2794356036" sldId="430"/>
            <ac:spMk id="20" creationId="{96E289AE-A34C-6CA5-F0A8-EE711A765E31}"/>
          </ac:spMkLst>
        </pc:spChg>
        <pc:spChg chg="mod ord topLvl">
          <ac:chgData name="Navarro Ulloa, Luis Enrique" userId="adde1b74-f296-445a-8659-1214c6e2ca22" providerId="ADAL" clId="{E8F33D61-E277-44D5-8397-FE61DC8D3E84}" dt="2022-08-14T21:03:23.117" v="120" actId="1076"/>
          <ac:spMkLst>
            <pc:docMk/>
            <pc:sldMk cId="2794356036" sldId="430"/>
            <ac:spMk id="23" creationId="{35F8F57B-CB20-94FD-FFE3-E241FC95F35F}"/>
          </ac:spMkLst>
        </pc:spChg>
        <pc:spChg chg="mod">
          <ac:chgData name="Navarro Ulloa, Luis Enrique" userId="adde1b74-f296-445a-8659-1214c6e2ca22" providerId="ADAL" clId="{E8F33D61-E277-44D5-8397-FE61DC8D3E84}" dt="2022-08-14T20:59:41.021" v="89" actId="165"/>
          <ac:spMkLst>
            <pc:docMk/>
            <pc:sldMk cId="2794356036" sldId="430"/>
            <ac:spMk id="30" creationId="{722CCF5B-EED2-2721-318C-C652FE0A1EBE}"/>
          </ac:spMkLst>
        </pc:spChg>
        <pc:spChg chg="mod">
          <ac:chgData name="Navarro Ulloa, Luis Enrique" userId="adde1b74-f296-445a-8659-1214c6e2ca22" providerId="ADAL" clId="{E8F33D61-E277-44D5-8397-FE61DC8D3E84}" dt="2022-08-14T20:59:41.021" v="89" actId="165"/>
          <ac:spMkLst>
            <pc:docMk/>
            <pc:sldMk cId="2794356036" sldId="430"/>
            <ac:spMk id="31" creationId="{3D0A12FA-39E0-B6C5-8CB3-042851F50107}"/>
          </ac:spMkLst>
        </pc:spChg>
        <pc:spChg chg="mod">
          <ac:chgData name="Navarro Ulloa, Luis Enrique" userId="adde1b74-f296-445a-8659-1214c6e2ca22" providerId="ADAL" clId="{E8F33D61-E277-44D5-8397-FE61DC8D3E84}" dt="2022-08-14T20:59:41.021" v="89" actId="165"/>
          <ac:spMkLst>
            <pc:docMk/>
            <pc:sldMk cId="2794356036" sldId="430"/>
            <ac:spMk id="32" creationId="{C15D25C3-E403-1721-9C33-9858D8A7890F}"/>
          </ac:spMkLst>
        </pc:spChg>
        <pc:spChg chg="mod">
          <ac:chgData name="Navarro Ulloa, Luis Enrique" userId="adde1b74-f296-445a-8659-1214c6e2ca22" providerId="ADAL" clId="{E8F33D61-E277-44D5-8397-FE61DC8D3E84}" dt="2022-08-14T21:06:53.956" v="152" actId="1076"/>
          <ac:spMkLst>
            <pc:docMk/>
            <pc:sldMk cId="2794356036" sldId="430"/>
            <ac:spMk id="36" creationId="{89A7956D-B102-C939-7262-9045D8377027}"/>
          </ac:spMkLst>
        </pc:spChg>
        <pc:spChg chg="mod">
          <ac:chgData name="Navarro Ulloa, Luis Enrique" userId="adde1b74-f296-445a-8659-1214c6e2ca22" providerId="ADAL" clId="{E8F33D61-E277-44D5-8397-FE61DC8D3E84}" dt="2022-08-14T20:59:41.021" v="89" actId="165"/>
          <ac:spMkLst>
            <pc:docMk/>
            <pc:sldMk cId="2794356036" sldId="430"/>
            <ac:spMk id="37" creationId="{21B61364-6EB2-7494-DABE-318CCF9622CF}"/>
          </ac:spMkLst>
        </pc:spChg>
        <pc:spChg chg="add mod">
          <ac:chgData name="Navarro Ulloa, Luis Enrique" userId="adde1b74-f296-445a-8659-1214c6e2ca22" providerId="ADAL" clId="{E8F33D61-E277-44D5-8397-FE61DC8D3E84}" dt="2022-08-14T21:00:00.636" v="90" actId="164"/>
          <ac:spMkLst>
            <pc:docMk/>
            <pc:sldMk cId="2794356036" sldId="430"/>
            <ac:spMk id="44" creationId="{F01BE42E-99DC-7E2E-5B38-98D4176BB26C}"/>
          </ac:spMkLst>
        </pc:spChg>
        <pc:grpChg chg="del mod topLvl">
          <ac:chgData name="Navarro Ulloa, Luis Enrique" userId="adde1b74-f296-445a-8659-1214c6e2ca22" providerId="ADAL" clId="{E8F33D61-E277-44D5-8397-FE61DC8D3E84}" dt="2022-08-14T20:59:41.021" v="89" actId="165"/>
          <ac:grpSpMkLst>
            <pc:docMk/>
            <pc:sldMk cId="2794356036" sldId="430"/>
            <ac:grpSpMk id="2" creationId="{847B693C-0A00-760C-8523-45AF26532755}"/>
          </ac:grpSpMkLst>
        </pc:grpChg>
        <pc:grpChg chg="add mod topLvl">
          <ac:chgData name="Navarro Ulloa, Luis Enrique" userId="adde1b74-f296-445a-8659-1214c6e2ca22" providerId="ADAL" clId="{E8F33D61-E277-44D5-8397-FE61DC8D3E84}" dt="2022-08-14T21:00:13.056" v="91" actId="164"/>
          <ac:grpSpMkLst>
            <pc:docMk/>
            <pc:sldMk cId="2794356036" sldId="430"/>
            <ac:grpSpMk id="11" creationId="{422F077C-ED6E-9654-F5A9-5235C3D867DB}"/>
          </ac:grpSpMkLst>
        </pc:grpChg>
        <pc:grpChg chg="add mod">
          <ac:chgData name="Navarro Ulloa, Luis Enrique" userId="adde1b74-f296-445a-8659-1214c6e2ca22" providerId="ADAL" clId="{E8F33D61-E277-44D5-8397-FE61DC8D3E84}" dt="2022-08-14T20:53:47.331" v="50" actId="571"/>
          <ac:grpSpMkLst>
            <pc:docMk/>
            <pc:sldMk cId="2794356036" sldId="430"/>
            <ac:grpSpMk id="13" creationId="{2A2BEC07-23E2-1588-468A-31A457537EFB}"/>
          </ac:grpSpMkLst>
        </pc:grpChg>
        <pc:grpChg chg="add del mod">
          <ac:chgData name="Navarro Ulloa, Luis Enrique" userId="adde1b74-f296-445a-8659-1214c6e2ca22" providerId="ADAL" clId="{E8F33D61-E277-44D5-8397-FE61DC8D3E84}" dt="2022-08-14T20:59:41.021" v="89" actId="165"/>
          <ac:grpSpMkLst>
            <pc:docMk/>
            <pc:sldMk cId="2794356036" sldId="430"/>
            <ac:grpSpMk id="21" creationId="{46D4A9D5-8E62-A509-1222-669243F51102}"/>
          </ac:grpSpMkLst>
        </pc:grpChg>
        <pc:grpChg chg="add del mod">
          <ac:chgData name="Navarro Ulloa, Luis Enrique" userId="adde1b74-f296-445a-8659-1214c6e2ca22" providerId="ADAL" clId="{E8F33D61-E277-44D5-8397-FE61DC8D3E84}" dt="2022-08-14T20:59:41.021" v="89" actId="165"/>
          <ac:grpSpMkLst>
            <pc:docMk/>
            <pc:sldMk cId="2794356036" sldId="430"/>
            <ac:grpSpMk id="22" creationId="{1AAAE158-51A4-1564-3099-142F014A9585}"/>
          </ac:grpSpMkLst>
        </pc:grpChg>
        <pc:grpChg chg="mod topLvl">
          <ac:chgData name="Navarro Ulloa, Luis Enrique" userId="adde1b74-f296-445a-8659-1214c6e2ca22" providerId="ADAL" clId="{E8F33D61-E277-44D5-8397-FE61DC8D3E84}" dt="2022-08-14T21:02:54.479" v="114" actId="164"/>
          <ac:grpSpMkLst>
            <pc:docMk/>
            <pc:sldMk cId="2794356036" sldId="430"/>
            <ac:grpSpMk id="25" creationId="{EEE9D1E9-5199-E674-3A55-7D229D053BC8}"/>
          </ac:grpSpMkLst>
        </pc:grpChg>
        <pc:grpChg chg="del mod">
          <ac:chgData name="Navarro Ulloa, Luis Enrique" userId="adde1b74-f296-445a-8659-1214c6e2ca22" providerId="ADAL" clId="{E8F33D61-E277-44D5-8397-FE61DC8D3E84}" dt="2022-08-14T20:52:16.591" v="43" actId="165"/>
          <ac:grpSpMkLst>
            <pc:docMk/>
            <pc:sldMk cId="2794356036" sldId="430"/>
            <ac:grpSpMk id="45" creationId="{CD15E8D6-187A-A61D-9651-8339A3E97A8A}"/>
          </ac:grpSpMkLst>
        </pc:grpChg>
        <pc:grpChg chg="add del mod">
          <ac:chgData name="Navarro Ulloa, Luis Enrique" userId="adde1b74-f296-445a-8659-1214c6e2ca22" providerId="ADAL" clId="{E8F33D61-E277-44D5-8397-FE61DC8D3E84}" dt="2022-08-14T20:58:48.071" v="85" actId="165"/>
          <ac:grpSpMkLst>
            <pc:docMk/>
            <pc:sldMk cId="2794356036" sldId="430"/>
            <ac:grpSpMk id="46" creationId="{A3617C57-F1CC-64B6-63B7-307641161C61}"/>
          </ac:grpSpMkLst>
        </pc:grpChg>
        <pc:grpChg chg="add mod">
          <ac:chgData name="Navarro Ulloa, Luis Enrique" userId="adde1b74-f296-445a-8659-1214c6e2ca22" providerId="ADAL" clId="{E8F33D61-E277-44D5-8397-FE61DC8D3E84}" dt="2022-08-14T21:07:04.275" v="155" actId="1076"/>
          <ac:grpSpMkLst>
            <pc:docMk/>
            <pc:sldMk cId="2794356036" sldId="430"/>
            <ac:grpSpMk id="47" creationId="{0E76CF91-3579-7678-E435-D0453DB1CE6F}"/>
          </ac:grpSpMkLst>
        </pc:grpChg>
        <pc:grpChg chg="add mod">
          <ac:chgData name="Navarro Ulloa, Luis Enrique" userId="adde1b74-f296-445a-8659-1214c6e2ca22" providerId="ADAL" clId="{E8F33D61-E277-44D5-8397-FE61DC8D3E84}" dt="2022-08-14T21:03:43.549" v="122" actId="164"/>
          <ac:grpSpMkLst>
            <pc:docMk/>
            <pc:sldMk cId="2794356036" sldId="430"/>
            <ac:grpSpMk id="48" creationId="{7B55729A-3F66-E65B-6A46-B10209B166E5}"/>
          </ac:grpSpMkLst>
        </pc:grpChg>
        <pc:grpChg chg="add mod">
          <ac:chgData name="Navarro Ulloa, Luis Enrique" userId="adde1b74-f296-445a-8659-1214c6e2ca22" providerId="ADAL" clId="{E8F33D61-E277-44D5-8397-FE61DC8D3E84}" dt="2022-08-14T21:03:08.286" v="116" actId="1076"/>
          <ac:grpSpMkLst>
            <pc:docMk/>
            <pc:sldMk cId="2794356036" sldId="430"/>
            <ac:grpSpMk id="49" creationId="{9D5700B2-1226-28AD-BBBE-81AE0CCBE58F}"/>
          </ac:grpSpMkLst>
        </pc:grpChg>
        <pc:grpChg chg="add mod">
          <ac:chgData name="Navarro Ulloa, Luis Enrique" userId="adde1b74-f296-445a-8659-1214c6e2ca22" providerId="ADAL" clId="{E8F33D61-E277-44D5-8397-FE61DC8D3E84}" dt="2022-08-14T21:03:48.325" v="123" actId="1076"/>
          <ac:grpSpMkLst>
            <pc:docMk/>
            <pc:sldMk cId="2794356036" sldId="430"/>
            <ac:grpSpMk id="50" creationId="{BB6F6A8C-D69A-F348-B948-7616D837027B}"/>
          </ac:grpSpMkLst>
        </pc:grpChg>
        <pc:inkChg chg="mod topLvl">
          <ac:chgData name="Navarro Ulloa, Luis Enrique" userId="adde1b74-f296-445a-8659-1214c6e2ca22" providerId="ADAL" clId="{E8F33D61-E277-44D5-8397-FE61DC8D3E84}" dt="2022-08-14T20:59:41.021" v="89" actId="165"/>
          <ac:inkMkLst>
            <pc:docMk/>
            <pc:sldMk cId="2794356036" sldId="430"/>
            <ac:inkMk id="7" creationId="{31FB7C0F-E6E3-48E6-63E6-18425D0A1AAE}"/>
          </ac:inkMkLst>
        </pc:inkChg>
        <pc:cxnChg chg="mod topLvl">
          <ac:chgData name="Navarro Ulloa, Luis Enrique" userId="adde1b74-f296-445a-8659-1214c6e2ca22" providerId="ADAL" clId="{E8F33D61-E277-44D5-8397-FE61DC8D3E84}" dt="2022-08-14T21:00:00.636" v="90" actId="164"/>
          <ac:cxnSpMkLst>
            <pc:docMk/>
            <pc:sldMk cId="2794356036" sldId="430"/>
            <ac:cxnSpMk id="3" creationId="{F4D735E8-7A9B-DC08-5309-84BE56F3E064}"/>
          </ac:cxnSpMkLst>
        </pc:cxnChg>
        <pc:cxnChg chg="mod topLvl">
          <ac:chgData name="Navarro Ulloa, Luis Enrique" userId="adde1b74-f296-445a-8659-1214c6e2ca22" providerId="ADAL" clId="{E8F33D61-E277-44D5-8397-FE61DC8D3E84}" dt="2022-08-14T21:00:00.636" v="90" actId="164"/>
          <ac:cxnSpMkLst>
            <pc:docMk/>
            <pc:sldMk cId="2794356036" sldId="430"/>
            <ac:cxnSpMk id="5" creationId="{81D5175F-379F-4516-50E0-A5EAAD0D6DAE}"/>
          </ac:cxnSpMkLst>
        </pc:cxnChg>
        <pc:cxnChg chg="mod topLvl">
          <ac:chgData name="Navarro Ulloa, Luis Enrique" userId="adde1b74-f296-445a-8659-1214c6e2ca22" providerId="ADAL" clId="{E8F33D61-E277-44D5-8397-FE61DC8D3E84}" dt="2022-08-14T21:02:47.514" v="113" actId="1076"/>
          <ac:cxnSpMkLst>
            <pc:docMk/>
            <pc:sldMk cId="2794356036" sldId="430"/>
            <ac:cxnSpMk id="6" creationId="{A328BDD3-3426-D50C-D362-B7516842B93E}"/>
          </ac:cxnSpMkLst>
        </pc:cxnChg>
        <pc:cxnChg chg="mod">
          <ac:chgData name="Navarro Ulloa, Luis Enrique" userId="adde1b74-f296-445a-8659-1214c6e2ca22" providerId="ADAL" clId="{E8F33D61-E277-44D5-8397-FE61DC8D3E84}" dt="2022-08-14T20:53:47.331" v="50" actId="571"/>
          <ac:cxnSpMkLst>
            <pc:docMk/>
            <pc:sldMk cId="2794356036" sldId="430"/>
            <ac:cxnSpMk id="14" creationId="{4A2FE369-8DE0-0ADD-D6B1-ECF176AD8F94}"/>
          </ac:cxnSpMkLst>
        </pc:cxnChg>
        <pc:cxnChg chg="mod">
          <ac:chgData name="Navarro Ulloa, Luis Enrique" userId="adde1b74-f296-445a-8659-1214c6e2ca22" providerId="ADAL" clId="{E8F33D61-E277-44D5-8397-FE61DC8D3E84}" dt="2022-08-14T20:53:47.331" v="50" actId="571"/>
          <ac:cxnSpMkLst>
            <pc:docMk/>
            <pc:sldMk cId="2794356036" sldId="430"/>
            <ac:cxnSpMk id="17" creationId="{CC596068-CDA7-3ED5-657B-51E8027B70C6}"/>
          </ac:cxnSpMkLst>
        </pc:cxnChg>
        <pc:cxnChg chg="mod">
          <ac:chgData name="Navarro Ulloa, Luis Enrique" userId="adde1b74-f296-445a-8659-1214c6e2ca22" providerId="ADAL" clId="{E8F33D61-E277-44D5-8397-FE61DC8D3E84}" dt="2022-08-14T21:00:13.056" v="91" actId="164"/>
          <ac:cxnSpMkLst>
            <pc:docMk/>
            <pc:sldMk cId="2794356036" sldId="430"/>
            <ac:cxnSpMk id="24" creationId="{A25A8F15-4E97-2990-AA36-E6148D0C37AA}"/>
          </ac:cxnSpMkLst>
        </pc:cxnChg>
        <pc:cxnChg chg="mod topLvl">
          <ac:chgData name="Navarro Ulloa, Luis Enrique" userId="adde1b74-f296-445a-8659-1214c6e2ca22" providerId="ADAL" clId="{E8F33D61-E277-44D5-8397-FE61DC8D3E84}" dt="2022-08-14T20:59:41.021" v="89" actId="165"/>
          <ac:cxnSpMkLst>
            <pc:docMk/>
            <pc:sldMk cId="2794356036" sldId="430"/>
            <ac:cxnSpMk id="26" creationId="{85726AAE-1665-7D8A-525E-1D03C96E72C2}"/>
          </ac:cxnSpMkLst>
        </pc:cxnChg>
        <pc:cxnChg chg="mod">
          <ac:chgData name="Navarro Ulloa, Luis Enrique" userId="adde1b74-f296-445a-8659-1214c6e2ca22" providerId="ADAL" clId="{E8F33D61-E277-44D5-8397-FE61DC8D3E84}" dt="2022-08-14T20:59:41.021" v="89" actId="165"/>
          <ac:cxnSpMkLst>
            <pc:docMk/>
            <pc:sldMk cId="2794356036" sldId="430"/>
            <ac:cxnSpMk id="27" creationId="{C9718A72-CC44-9C91-D6A0-74EE68835E98}"/>
          </ac:cxnSpMkLst>
        </pc:cxnChg>
        <pc:cxnChg chg="mod">
          <ac:chgData name="Navarro Ulloa, Luis Enrique" userId="adde1b74-f296-445a-8659-1214c6e2ca22" providerId="ADAL" clId="{E8F33D61-E277-44D5-8397-FE61DC8D3E84}" dt="2022-08-14T20:59:41.021" v="89" actId="165"/>
          <ac:cxnSpMkLst>
            <pc:docMk/>
            <pc:sldMk cId="2794356036" sldId="430"/>
            <ac:cxnSpMk id="28" creationId="{5A1F8452-A838-044A-2A24-59E4F4684DB7}"/>
          </ac:cxnSpMkLst>
        </pc:cxnChg>
        <pc:cxnChg chg="mod topLvl">
          <ac:chgData name="Navarro Ulloa, Luis Enrique" userId="adde1b74-f296-445a-8659-1214c6e2ca22" providerId="ADAL" clId="{E8F33D61-E277-44D5-8397-FE61DC8D3E84}" dt="2022-08-14T20:59:41.021" v="89" actId="165"/>
          <ac:cxnSpMkLst>
            <pc:docMk/>
            <pc:sldMk cId="2794356036" sldId="430"/>
            <ac:cxnSpMk id="29" creationId="{762E80D7-EEE8-6D3B-FBEC-F28F43CEC7F3}"/>
          </ac:cxnSpMkLst>
        </pc:cxnChg>
        <pc:cxnChg chg="mod">
          <ac:chgData name="Navarro Ulloa, Luis Enrique" userId="adde1b74-f296-445a-8659-1214c6e2ca22" providerId="ADAL" clId="{E8F33D61-E277-44D5-8397-FE61DC8D3E84}" dt="2022-08-14T21:06:59.309" v="153" actId="14100"/>
          <ac:cxnSpMkLst>
            <pc:docMk/>
            <pc:sldMk cId="2794356036" sldId="430"/>
            <ac:cxnSpMk id="34" creationId="{4972DFF5-9E48-9AE8-0094-B4DE6DDA447D}"/>
          </ac:cxnSpMkLst>
        </pc:cxnChg>
        <pc:cxnChg chg="mod">
          <ac:chgData name="Navarro Ulloa, Luis Enrique" userId="adde1b74-f296-445a-8659-1214c6e2ca22" providerId="ADAL" clId="{E8F33D61-E277-44D5-8397-FE61DC8D3E84}" dt="2022-08-14T21:07:08.405" v="156" actId="14100"/>
          <ac:cxnSpMkLst>
            <pc:docMk/>
            <pc:sldMk cId="2794356036" sldId="430"/>
            <ac:cxnSpMk id="35" creationId="{9B95A94A-D8E4-CBD3-65D6-5A9B4299C6D2}"/>
          </ac:cxnSpMkLst>
        </pc:cxnChg>
      </pc:sldChg>
      <pc:sldChg chg="addSp delSp modSp modAnim">
        <pc:chgData name="Navarro Ulloa, Luis Enrique" userId="adde1b74-f296-445a-8659-1214c6e2ca22" providerId="ADAL" clId="{E8F33D61-E277-44D5-8397-FE61DC8D3E84}" dt="2022-08-14T21:43:03.215" v="875"/>
        <pc:sldMkLst>
          <pc:docMk/>
          <pc:sldMk cId="2025930190" sldId="432"/>
        </pc:sldMkLst>
        <pc:spChg chg="mod topLvl">
          <ac:chgData name="Navarro Ulloa, Luis Enrique" userId="adde1b74-f296-445a-8659-1214c6e2ca22" providerId="ADAL" clId="{E8F33D61-E277-44D5-8397-FE61DC8D3E84}" dt="2022-08-14T21:27:58.329" v="283" actId="164"/>
          <ac:spMkLst>
            <pc:docMk/>
            <pc:sldMk cId="2025930190" sldId="432"/>
            <ac:spMk id="15" creationId="{6A00885C-BEDC-BD83-69B7-18F2936B0887}"/>
          </ac:spMkLst>
        </pc:spChg>
        <pc:spChg chg="mod topLvl">
          <ac:chgData name="Navarro Ulloa, Luis Enrique" userId="adde1b74-f296-445a-8659-1214c6e2ca22" providerId="ADAL" clId="{E8F33D61-E277-44D5-8397-FE61DC8D3E84}" dt="2022-08-14T21:27:58.329" v="283" actId="164"/>
          <ac:spMkLst>
            <pc:docMk/>
            <pc:sldMk cId="2025930190" sldId="432"/>
            <ac:spMk id="16" creationId="{6E1A29A7-0F7A-FCB8-58B9-480479D99A10}"/>
          </ac:spMkLst>
        </pc:spChg>
        <pc:spChg chg="mod">
          <ac:chgData name="Navarro Ulloa, Luis Enrique" userId="adde1b74-f296-445a-8659-1214c6e2ca22" providerId="ADAL" clId="{E8F33D61-E277-44D5-8397-FE61DC8D3E84}" dt="2022-08-14T21:28:00.776" v="284" actId="113"/>
          <ac:spMkLst>
            <pc:docMk/>
            <pc:sldMk cId="2025930190" sldId="432"/>
            <ac:spMk id="28" creationId="{AEBA3FE4-68E2-AC8B-C2C2-12D74DA854F6}"/>
          </ac:spMkLst>
        </pc:spChg>
        <pc:grpChg chg="del mod topLvl">
          <ac:chgData name="Navarro Ulloa, Luis Enrique" userId="adde1b74-f296-445a-8659-1214c6e2ca22" providerId="ADAL" clId="{E8F33D61-E277-44D5-8397-FE61DC8D3E84}" dt="2022-08-14T21:27:42.134" v="282" actId="165"/>
          <ac:grpSpMkLst>
            <pc:docMk/>
            <pc:sldMk cId="2025930190" sldId="432"/>
            <ac:grpSpMk id="2" creationId="{847B693C-0A00-760C-8523-45AF26532755}"/>
          </ac:grpSpMkLst>
        </pc:grpChg>
        <pc:grpChg chg="add mod">
          <ac:chgData name="Navarro Ulloa, Luis Enrique" userId="adde1b74-f296-445a-8659-1214c6e2ca22" providerId="ADAL" clId="{E8F33D61-E277-44D5-8397-FE61DC8D3E84}" dt="2022-08-14T21:27:58.329" v="283" actId="164"/>
          <ac:grpSpMkLst>
            <pc:docMk/>
            <pc:sldMk cId="2025930190" sldId="432"/>
            <ac:grpSpMk id="9" creationId="{A072A32D-B9CD-CE1A-D2A3-9B2ADDEA298D}"/>
          </ac:grpSpMkLst>
        </pc:grpChg>
        <pc:grpChg chg="add mod">
          <ac:chgData name="Navarro Ulloa, Luis Enrique" userId="adde1b74-f296-445a-8659-1214c6e2ca22" providerId="ADAL" clId="{E8F33D61-E277-44D5-8397-FE61DC8D3E84}" dt="2022-08-14T21:28:12.945" v="285" actId="164"/>
          <ac:grpSpMkLst>
            <pc:docMk/>
            <pc:sldMk cId="2025930190" sldId="432"/>
            <ac:grpSpMk id="10" creationId="{420852D3-DF82-D4BE-7C8B-58485910B4F8}"/>
          </ac:grpSpMkLst>
        </pc:grpChg>
        <pc:grpChg chg="add mod">
          <ac:chgData name="Navarro Ulloa, Luis Enrique" userId="adde1b74-f296-445a-8659-1214c6e2ca22" providerId="ADAL" clId="{E8F33D61-E277-44D5-8397-FE61DC8D3E84}" dt="2022-08-14T21:28:17.847" v="286" actId="164"/>
          <ac:grpSpMkLst>
            <pc:docMk/>
            <pc:sldMk cId="2025930190" sldId="432"/>
            <ac:grpSpMk id="11" creationId="{0A31BDF1-1A9A-EE57-0388-1D89708FAC6F}"/>
          </ac:grpSpMkLst>
        </pc:grpChg>
        <pc:grpChg chg="del">
          <ac:chgData name="Navarro Ulloa, Luis Enrique" userId="adde1b74-f296-445a-8659-1214c6e2ca22" providerId="ADAL" clId="{E8F33D61-E277-44D5-8397-FE61DC8D3E84}" dt="2022-08-14T21:27:26.671" v="281" actId="165"/>
          <ac:grpSpMkLst>
            <pc:docMk/>
            <pc:sldMk cId="2025930190" sldId="432"/>
            <ac:grpSpMk id="45" creationId="{CD15E8D6-187A-A61D-9651-8339A3E97A8A}"/>
          </ac:grpSpMkLst>
        </pc:grpChg>
        <pc:inkChg chg="mod topLvl">
          <ac:chgData name="Navarro Ulloa, Luis Enrique" userId="adde1b74-f296-445a-8659-1214c6e2ca22" providerId="ADAL" clId="{E8F33D61-E277-44D5-8397-FE61DC8D3E84}" dt="2022-08-14T21:27:42.134" v="282" actId="165"/>
          <ac:inkMkLst>
            <pc:docMk/>
            <pc:sldMk cId="2025930190" sldId="432"/>
            <ac:inkMk id="7" creationId="{31FB7C0F-E6E3-48E6-63E6-18425D0A1AAE}"/>
          </ac:inkMkLst>
        </pc:inkChg>
        <pc:cxnChg chg="mod topLvl">
          <ac:chgData name="Navarro Ulloa, Luis Enrique" userId="adde1b74-f296-445a-8659-1214c6e2ca22" providerId="ADAL" clId="{E8F33D61-E277-44D5-8397-FE61DC8D3E84}" dt="2022-08-14T21:27:58.329" v="283" actId="164"/>
          <ac:cxnSpMkLst>
            <pc:docMk/>
            <pc:sldMk cId="2025930190" sldId="432"/>
            <ac:cxnSpMk id="3" creationId="{F4D735E8-7A9B-DC08-5309-84BE56F3E064}"/>
          </ac:cxnSpMkLst>
        </pc:cxnChg>
        <pc:cxnChg chg="mod topLvl">
          <ac:chgData name="Navarro Ulloa, Luis Enrique" userId="adde1b74-f296-445a-8659-1214c6e2ca22" providerId="ADAL" clId="{E8F33D61-E277-44D5-8397-FE61DC8D3E84}" dt="2022-08-14T21:27:58.329" v="283" actId="164"/>
          <ac:cxnSpMkLst>
            <pc:docMk/>
            <pc:sldMk cId="2025930190" sldId="432"/>
            <ac:cxnSpMk id="5" creationId="{81D5175F-379F-4516-50E0-A5EAAD0D6DAE}"/>
          </ac:cxnSpMkLst>
        </pc:cxnChg>
        <pc:cxnChg chg="mod topLvl">
          <ac:chgData name="Navarro Ulloa, Luis Enrique" userId="adde1b74-f296-445a-8659-1214c6e2ca22" providerId="ADAL" clId="{E8F33D61-E277-44D5-8397-FE61DC8D3E84}" dt="2022-08-14T21:28:12.945" v="285" actId="164"/>
          <ac:cxnSpMkLst>
            <pc:docMk/>
            <pc:sldMk cId="2025930190" sldId="432"/>
            <ac:cxnSpMk id="6" creationId="{A328BDD3-3426-D50C-D362-B7516842B93E}"/>
          </ac:cxnSpMkLst>
        </pc:cxnChg>
        <pc:cxnChg chg="mod topLvl">
          <ac:chgData name="Navarro Ulloa, Luis Enrique" userId="adde1b74-f296-445a-8659-1214c6e2ca22" providerId="ADAL" clId="{E8F33D61-E277-44D5-8397-FE61DC8D3E84}" dt="2022-08-14T21:28:17.847" v="286" actId="164"/>
          <ac:cxnSpMkLst>
            <pc:docMk/>
            <pc:sldMk cId="2025930190" sldId="432"/>
            <ac:cxnSpMk id="8" creationId="{4C29D386-5BE4-D32C-C8AC-0B13E1449D4D}"/>
          </ac:cxnSpMkLst>
        </pc:cxnChg>
        <pc:cxnChg chg="mod topLvl">
          <ac:chgData name="Navarro Ulloa, Luis Enrique" userId="adde1b74-f296-445a-8659-1214c6e2ca22" providerId="ADAL" clId="{E8F33D61-E277-44D5-8397-FE61DC8D3E84}" dt="2022-08-14T21:27:58.329" v="283" actId="164"/>
          <ac:cxnSpMkLst>
            <pc:docMk/>
            <pc:sldMk cId="2025930190" sldId="432"/>
            <ac:cxnSpMk id="18" creationId="{42310815-650B-DB02-2352-40A54444E0DC}"/>
          </ac:cxnSpMkLst>
        </pc:cxnChg>
        <pc:cxnChg chg="mod">
          <ac:chgData name="Navarro Ulloa, Luis Enrique" userId="adde1b74-f296-445a-8659-1214c6e2ca22" providerId="ADAL" clId="{E8F33D61-E277-44D5-8397-FE61DC8D3E84}" dt="2022-08-14T21:28:12.945" v="285" actId="164"/>
          <ac:cxnSpMkLst>
            <pc:docMk/>
            <pc:sldMk cId="2025930190" sldId="432"/>
            <ac:cxnSpMk id="22" creationId="{73B5A163-D8F5-A476-BEDB-BD92D806765F}"/>
          </ac:cxnSpMkLst>
        </pc:cxnChg>
        <pc:cxnChg chg="mod">
          <ac:chgData name="Navarro Ulloa, Luis Enrique" userId="adde1b74-f296-445a-8659-1214c6e2ca22" providerId="ADAL" clId="{E8F33D61-E277-44D5-8397-FE61DC8D3E84}" dt="2022-08-14T21:28:17.847" v="286" actId="164"/>
          <ac:cxnSpMkLst>
            <pc:docMk/>
            <pc:sldMk cId="2025930190" sldId="432"/>
            <ac:cxnSpMk id="23" creationId="{9B2B0323-B6E4-FDA1-3575-FCA702714EBD}"/>
          </ac:cxnSpMkLst>
        </pc:cxnChg>
      </pc:sldChg>
      <pc:sldChg chg="modSp modAnim">
        <pc:chgData name="Navarro Ulloa, Luis Enrique" userId="adde1b74-f296-445a-8659-1214c6e2ca22" providerId="ADAL" clId="{E8F33D61-E277-44D5-8397-FE61DC8D3E84}" dt="2022-08-14T21:30:30.768" v="313"/>
        <pc:sldMkLst>
          <pc:docMk/>
          <pc:sldMk cId="2545483004" sldId="433"/>
        </pc:sldMkLst>
        <pc:spChg chg="mod">
          <ac:chgData name="Navarro Ulloa, Luis Enrique" userId="adde1b74-f296-445a-8659-1214c6e2ca22" providerId="ADAL" clId="{E8F33D61-E277-44D5-8397-FE61DC8D3E84}" dt="2022-08-14T21:30:24.743" v="311" actId="113"/>
          <ac:spMkLst>
            <pc:docMk/>
            <pc:sldMk cId="2545483004" sldId="433"/>
            <ac:spMk id="28" creationId="{AEBA3FE4-68E2-AC8B-C2C2-12D74DA854F6}"/>
          </ac:spMkLst>
        </pc:spChg>
      </pc:sldChg>
      <pc:sldChg chg="addSp delSp modSp modAnim">
        <pc:chgData name="Navarro Ulloa, Luis Enrique" userId="adde1b74-f296-445a-8659-1214c6e2ca22" providerId="ADAL" clId="{E8F33D61-E277-44D5-8397-FE61DC8D3E84}" dt="2022-08-14T21:33:13.112" v="339"/>
        <pc:sldMkLst>
          <pc:docMk/>
          <pc:sldMk cId="2448902871" sldId="434"/>
        </pc:sldMkLst>
        <pc:spChg chg="mod topLvl">
          <ac:chgData name="Navarro Ulloa, Luis Enrique" userId="adde1b74-f296-445a-8659-1214c6e2ca22" providerId="ADAL" clId="{E8F33D61-E277-44D5-8397-FE61DC8D3E84}" dt="2022-08-14T21:31:13.369" v="317" actId="164"/>
          <ac:spMkLst>
            <pc:docMk/>
            <pc:sldMk cId="2448902871" sldId="434"/>
            <ac:spMk id="15" creationId="{6A00885C-BEDC-BD83-69B7-18F2936B0887}"/>
          </ac:spMkLst>
        </pc:spChg>
        <pc:spChg chg="mod topLvl">
          <ac:chgData name="Navarro Ulloa, Luis Enrique" userId="adde1b74-f296-445a-8659-1214c6e2ca22" providerId="ADAL" clId="{E8F33D61-E277-44D5-8397-FE61DC8D3E84}" dt="2022-08-14T21:31:13.369" v="317" actId="164"/>
          <ac:spMkLst>
            <pc:docMk/>
            <pc:sldMk cId="2448902871" sldId="434"/>
            <ac:spMk id="16" creationId="{6E1A29A7-0F7A-FCB8-58B9-480479D99A10}"/>
          </ac:spMkLst>
        </pc:spChg>
        <pc:spChg chg="mod">
          <ac:chgData name="Navarro Ulloa, Luis Enrique" userId="adde1b74-f296-445a-8659-1214c6e2ca22" providerId="ADAL" clId="{E8F33D61-E277-44D5-8397-FE61DC8D3E84}" dt="2022-08-14T21:31:13.369" v="317" actId="164"/>
          <ac:spMkLst>
            <pc:docMk/>
            <pc:sldMk cId="2448902871" sldId="434"/>
            <ac:spMk id="28" creationId="{AEBA3FE4-68E2-AC8B-C2C2-12D74DA854F6}"/>
          </ac:spMkLst>
        </pc:spChg>
        <pc:grpChg chg="del mod topLvl">
          <ac:chgData name="Navarro Ulloa, Luis Enrique" userId="adde1b74-f296-445a-8659-1214c6e2ca22" providerId="ADAL" clId="{E8F33D61-E277-44D5-8397-FE61DC8D3E84}" dt="2022-08-14T21:31:00.266" v="316" actId="165"/>
          <ac:grpSpMkLst>
            <pc:docMk/>
            <pc:sldMk cId="2448902871" sldId="434"/>
            <ac:grpSpMk id="2" creationId="{847B693C-0A00-760C-8523-45AF26532755}"/>
          </ac:grpSpMkLst>
        </pc:grpChg>
        <pc:grpChg chg="add mod">
          <ac:chgData name="Navarro Ulloa, Luis Enrique" userId="adde1b74-f296-445a-8659-1214c6e2ca22" providerId="ADAL" clId="{E8F33D61-E277-44D5-8397-FE61DC8D3E84}" dt="2022-08-14T21:31:13.369" v="317" actId="164"/>
          <ac:grpSpMkLst>
            <pc:docMk/>
            <pc:sldMk cId="2448902871" sldId="434"/>
            <ac:grpSpMk id="9" creationId="{0A339D8E-AF01-1944-BD46-DF3B44C7A182}"/>
          </ac:grpSpMkLst>
        </pc:grpChg>
        <pc:grpChg chg="add mod">
          <ac:chgData name="Navarro Ulloa, Luis Enrique" userId="adde1b74-f296-445a-8659-1214c6e2ca22" providerId="ADAL" clId="{E8F33D61-E277-44D5-8397-FE61DC8D3E84}" dt="2022-08-14T21:31:18.008" v="318" actId="164"/>
          <ac:grpSpMkLst>
            <pc:docMk/>
            <pc:sldMk cId="2448902871" sldId="434"/>
            <ac:grpSpMk id="10" creationId="{1539E189-04F5-50D0-1FDD-2EE0339C7056}"/>
          </ac:grpSpMkLst>
        </pc:grpChg>
        <pc:grpChg chg="add mod">
          <ac:chgData name="Navarro Ulloa, Luis Enrique" userId="adde1b74-f296-445a-8659-1214c6e2ca22" providerId="ADAL" clId="{E8F33D61-E277-44D5-8397-FE61DC8D3E84}" dt="2022-08-14T21:31:22.865" v="319" actId="164"/>
          <ac:grpSpMkLst>
            <pc:docMk/>
            <pc:sldMk cId="2448902871" sldId="434"/>
            <ac:grpSpMk id="11" creationId="{DF69DDAD-9D2F-B435-ED8F-EAAE204A3FFF}"/>
          </ac:grpSpMkLst>
        </pc:grpChg>
        <pc:grpChg chg="del">
          <ac:chgData name="Navarro Ulloa, Luis Enrique" userId="adde1b74-f296-445a-8659-1214c6e2ca22" providerId="ADAL" clId="{E8F33D61-E277-44D5-8397-FE61DC8D3E84}" dt="2022-08-14T21:30:55.033" v="315" actId="165"/>
          <ac:grpSpMkLst>
            <pc:docMk/>
            <pc:sldMk cId="2448902871" sldId="434"/>
            <ac:grpSpMk id="45" creationId="{CD15E8D6-187A-A61D-9651-8339A3E97A8A}"/>
          </ac:grpSpMkLst>
        </pc:grpChg>
        <pc:inkChg chg="mod topLvl">
          <ac:chgData name="Navarro Ulloa, Luis Enrique" userId="adde1b74-f296-445a-8659-1214c6e2ca22" providerId="ADAL" clId="{E8F33D61-E277-44D5-8397-FE61DC8D3E84}" dt="2022-08-14T21:31:00.266" v="316" actId="165"/>
          <ac:inkMkLst>
            <pc:docMk/>
            <pc:sldMk cId="2448902871" sldId="434"/>
            <ac:inkMk id="7" creationId="{31FB7C0F-E6E3-48E6-63E6-18425D0A1AAE}"/>
          </ac:inkMkLst>
        </pc:inkChg>
        <pc:cxnChg chg="mod topLvl">
          <ac:chgData name="Navarro Ulloa, Luis Enrique" userId="adde1b74-f296-445a-8659-1214c6e2ca22" providerId="ADAL" clId="{E8F33D61-E277-44D5-8397-FE61DC8D3E84}" dt="2022-08-14T21:31:13.369" v="317" actId="164"/>
          <ac:cxnSpMkLst>
            <pc:docMk/>
            <pc:sldMk cId="2448902871" sldId="434"/>
            <ac:cxnSpMk id="3" creationId="{F4D735E8-7A9B-DC08-5309-84BE56F3E064}"/>
          </ac:cxnSpMkLst>
        </pc:cxnChg>
        <pc:cxnChg chg="mod topLvl">
          <ac:chgData name="Navarro Ulloa, Luis Enrique" userId="adde1b74-f296-445a-8659-1214c6e2ca22" providerId="ADAL" clId="{E8F33D61-E277-44D5-8397-FE61DC8D3E84}" dt="2022-08-14T21:31:13.369" v="317" actId="164"/>
          <ac:cxnSpMkLst>
            <pc:docMk/>
            <pc:sldMk cId="2448902871" sldId="434"/>
            <ac:cxnSpMk id="5" creationId="{81D5175F-379F-4516-50E0-A5EAAD0D6DAE}"/>
          </ac:cxnSpMkLst>
        </pc:cxnChg>
        <pc:cxnChg chg="mod topLvl">
          <ac:chgData name="Navarro Ulloa, Luis Enrique" userId="adde1b74-f296-445a-8659-1214c6e2ca22" providerId="ADAL" clId="{E8F33D61-E277-44D5-8397-FE61DC8D3E84}" dt="2022-08-14T21:31:18.008" v="318" actId="164"/>
          <ac:cxnSpMkLst>
            <pc:docMk/>
            <pc:sldMk cId="2448902871" sldId="434"/>
            <ac:cxnSpMk id="6" creationId="{A328BDD3-3426-D50C-D362-B7516842B93E}"/>
          </ac:cxnSpMkLst>
        </pc:cxnChg>
        <pc:cxnChg chg="mod topLvl">
          <ac:chgData name="Navarro Ulloa, Luis Enrique" userId="adde1b74-f296-445a-8659-1214c6e2ca22" providerId="ADAL" clId="{E8F33D61-E277-44D5-8397-FE61DC8D3E84}" dt="2022-08-14T21:31:22.865" v="319" actId="164"/>
          <ac:cxnSpMkLst>
            <pc:docMk/>
            <pc:sldMk cId="2448902871" sldId="434"/>
            <ac:cxnSpMk id="8" creationId="{4C29D386-5BE4-D32C-C8AC-0B13E1449D4D}"/>
          </ac:cxnSpMkLst>
        </pc:cxnChg>
        <pc:cxnChg chg="mod topLvl">
          <ac:chgData name="Navarro Ulloa, Luis Enrique" userId="adde1b74-f296-445a-8659-1214c6e2ca22" providerId="ADAL" clId="{E8F33D61-E277-44D5-8397-FE61DC8D3E84}" dt="2022-08-14T21:31:13.369" v="317" actId="164"/>
          <ac:cxnSpMkLst>
            <pc:docMk/>
            <pc:sldMk cId="2448902871" sldId="434"/>
            <ac:cxnSpMk id="18" creationId="{42310815-650B-DB02-2352-40A54444E0DC}"/>
          </ac:cxnSpMkLst>
        </pc:cxnChg>
        <pc:cxnChg chg="mod">
          <ac:chgData name="Navarro Ulloa, Luis Enrique" userId="adde1b74-f296-445a-8659-1214c6e2ca22" providerId="ADAL" clId="{E8F33D61-E277-44D5-8397-FE61DC8D3E84}" dt="2022-08-14T21:31:18.008" v="318" actId="164"/>
          <ac:cxnSpMkLst>
            <pc:docMk/>
            <pc:sldMk cId="2448902871" sldId="434"/>
            <ac:cxnSpMk id="22" creationId="{73B5A163-D8F5-A476-BEDB-BD92D806765F}"/>
          </ac:cxnSpMkLst>
        </pc:cxnChg>
        <pc:cxnChg chg="mod">
          <ac:chgData name="Navarro Ulloa, Luis Enrique" userId="adde1b74-f296-445a-8659-1214c6e2ca22" providerId="ADAL" clId="{E8F33D61-E277-44D5-8397-FE61DC8D3E84}" dt="2022-08-14T21:31:22.865" v="319" actId="164"/>
          <ac:cxnSpMkLst>
            <pc:docMk/>
            <pc:sldMk cId="2448902871" sldId="434"/>
            <ac:cxnSpMk id="23" creationId="{9B2B0323-B6E4-FDA1-3575-FCA702714EBD}"/>
          </ac:cxnSpMkLst>
        </pc:cxnChg>
      </pc:sldChg>
      <pc:sldChg chg="addSp delSp modSp modAnim">
        <pc:chgData name="Navarro Ulloa, Luis Enrique" userId="adde1b74-f296-445a-8659-1214c6e2ca22" providerId="ADAL" clId="{E8F33D61-E277-44D5-8397-FE61DC8D3E84}" dt="2022-08-14T21:35:43.040" v="354"/>
        <pc:sldMkLst>
          <pc:docMk/>
          <pc:sldMk cId="737631962" sldId="435"/>
        </pc:sldMkLst>
        <pc:spChg chg="mod topLvl">
          <ac:chgData name="Navarro Ulloa, Luis Enrique" userId="adde1b74-f296-445a-8659-1214c6e2ca22" providerId="ADAL" clId="{E8F33D61-E277-44D5-8397-FE61DC8D3E84}" dt="2022-08-14T21:34:29.098" v="342" actId="164"/>
          <ac:spMkLst>
            <pc:docMk/>
            <pc:sldMk cId="737631962" sldId="435"/>
            <ac:spMk id="15" creationId="{6A00885C-BEDC-BD83-69B7-18F2936B0887}"/>
          </ac:spMkLst>
        </pc:spChg>
        <pc:spChg chg="mod topLvl">
          <ac:chgData name="Navarro Ulloa, Luis Enrique" userId="adde1b74-f296-445a-8659-1214c6e2ca22" providerId="ADAL" clId="{E8F33D61-E277-44D5-8397-FE61DC8D3E84}" dt="2022-08-14T21:34:29.098" v="342" actId="164"/>
          <ac:spMkLst>
            <pc:docMk/>
            <pc:sldMk cId="737631962" sldId="435"/>
            <ac:spMk id="16" creationId="{6E1A29A7-0F7A-FCB8-58B9-480479D99A10}"/>
          </ac:spMkLst>
        </pc:spChg>
        <pc:spChg chg="mod">
          <ac:chgData name="Navarro Ulloa, Luis Enrique" userId="adde1b74-f296-445a-8659-1214c6e2ca22" providerId="ADAL" clId="{E8F33D61-E277-44D5-8397-FE61DC8D3E84}" dt="2022-08-14T21:34:43.241" v="343" actId="164"/>
          <ac:spMkLst>
            <pc:docMk/>
            <pc:sldMk cId="737631962" sldId="435"/>
            <ac:spMk id="84" creationId="{5F4589F2-501B-B24D-DE74-ED152A931CC5}"/>
          </ac:spMkLst>
        </pc:spChg>
        <pc:spChg chg="mod">
          <ac:chgData name="Navarro Ulloa, Luis Enrique" userId="adde1b74-f296-445a-8659-1214c6e2ca22" providerId="ADAL" clId="{E8F33D61-E277-44D5-8397-FE61DC8D3E84}" dt="2022-08-14T21:34:43.241" v="343" actId="164"/>
          <ac:spMkLst>
            <pc:docMk/>
            <pc:sldMk cId="737631962" sldId="435"/>
            <ac:spMk id="87" creationId="{2BAC6AE6-4E44-8E3D-9E3B-A4408A99C269}"/>
          </ac:spMkLst>
        </pc:spChg>
        <pc:spChg chg="mod">
          <ac:chgData name="Navarro Ulloa, Luis Enrique" userId="adde1b74-f296-445a-8659-1214c6e2ca22" providerId="ADAL" clId="{E8F33D61-E277-44D5-8397-FE61DC8D3E84}" dt="2022-08-14T21:34:43.241" v="343" actId="164"/>
          <ac:spMkLst>
            <pc:docMk/>
            <pc:sldMk cId="737631962" sldId="435"/>
            <ac:spMk id="100" creationId="{4A584402-663F-EACA-656D-6D73C329BCF6}"/>
          </ac:spMkLst>
        </pc:spChg>
        <pc:spChg chg="mod">
          <ac:chgData name="Navarro Ulloa, Luis Enrique" userId="adde1b74-f296-445a-8659-1214c6e2ca22" providerId="ADAL" clId="{E8F33D61-E277-44D5-8397-FE61DC8D3E84}" dt="2022-08-14T21:34:43.241" v="343" actId="164"/>
          <ac:spMkLst>
            <pc:docMk/>
            <pc:sldMk cId="737631962" sldId="435"/>
            <ac:spMk id="101" creationId="{24684175-D66E-0BC2-2CC9-1861472468F5}"/>
          </ac:spMkLst>
        </pc:spChg>
        <pc:spChg chg="mod">
          <ac:chgData name="Navarro Ulloa, Luis Enrique" userId="adde1b74-f296-445a-8659-1214c6e2ca22" providerId="ADAL" clId="{E8F33D61-E277-44D5-8397-FE61DC8D3E84}" dt="2022-08-14T21:35:30.502" v="351" actId="164"/>
          <ac:spMkLst>
            <pc:docMk/>
            <pc:sldMk cId="737631962" sldId="435"/>
            <ac:spMk id="103" creationId="{5AA0A7E9-55D2-F425-CCBB-F4B49EBA5A3B}"/>
          </ac:spMkLst>
        </pc:spChg>
        <pc:spChg chg="mod">
          <ac:chgData name="Navarro Ulloa, Luis Enrique" userId="adde1b74-f296-445a-8659-1214c6e2ca22" providerId="ADAL" clId="{E8F33D61-E277-44D5-8397-FE61DC8D3E84}" dt="2022-08-14T21:35:30.502" v="351" actId="164"/>
          <ac:spMkLst>
            <pc:docMk/>
            <pc:sldMk cId="737631962" sldId="435"/>
            <ac:spMk id="104" creationId="{7A81B150-A7EE-6E4D-E7EA-1F871D6B78A1}"/>
          </ac:spMkLst>
        </pc:spChg>
        <pc:grpChg chg="del mod topLvl">
          <ac:chgData name="Navarro Ulloa, Luis Enrique" userId="adde1b74-f296-445a-8659-1214c6e2ca22" providerId="ADAL" clId="{E8F33D61-E277-44D5-8397-FE61DC8D3E84}" dt="2022-08-14T21:34:20.699" v="341" actId="165"/>
          <ac:grpSpMkLst>
            <pc:docMk/>
            <pc:sldMk cId="737631962" sldId="435"/>
            <ac:grpSpMk id="2" creationId="{847B693C-0A00-760C-8523-45AF26532755}"/>
          </ac:grpSpMkLst>
        </pc:grpChg>
        <pc:grpChg chg="add mod">
          <ac:chgData name="Navarro Ulloa, Luis Enrique" userId="adde1b74-f296-445a-8659-1214c6e2ca22" providerId="ADAL" clId="{E8F33D61-E277-44D5-8397-FE61DC8D3E84}" dt="2022-08-14T21:34:29.098" v="342" actId="164"/>
          <ac:grpSpMkLst>
            <pc:docMk/>
            <pc:sldMk cId="737631962" sldId="435"/>
            <ac:grpSpMk id="6" creationId="{A9D5949C-B12F-8DF4-74DD-89D9CF5F0F5C}"/>
          </ac:grpSpMkLst>
        </pc:grpChg>
        <pc:grpChg chg="add mod">
          <ac:chgData name="Navarro Ulloa, Luis Enrique" userId="adde1b74-f296-445a-8659-1214c6e2ca22" providerId="ADAL" clId="{E8F33D61-E277-44D5-8397-FE61DC8D3E84}" dt="2022-08-14T21:34:43.241" v="343" actId="164"/>
          <ac:grpSpMkLst>
            <pc:docMk/>
            <pc:sldMk cId="737631962" sldId="435"/>
            <ac:grpSpMk id="8" creationId="{957219B3-7D1C-031B-B6F6-6BCE4869A288}"/>
          </ac:grpSpMkLst>
        </pc:grpChg>
        <pc:grpChg chg="add mod">
          <ac:chgData name="Navarro Ulloa, Luis Enrique" userId="adde1b74-f296-445a-8659-1214c6e2ca22" providerId="ADAL" clId="{E8F33D61-E277-44D5-8397-FE61DC8D3E84}" dt="2022-08-14T21:35:30.502" v="351" actId="164"/>
          <ac:grpSpMkLst>
            <pc:docMk/>
            <pc:sldMk cId="737631962" sldId="435"/>
            <ac:grpSpMk id="9" creationId="{B2B411F1-7BFC-C4A6-B07F-707B9979AA5F}"/>
          </ac:grpSpMkLst>
        </pc:grpChg>
        <pc:grpChg chg="del">
          <ac:chgData name="Navarro Ulloa, Luis Enrique" userId="adde1b74-f296-445a-8659-1214c6e2ca22" providerId="ADAL" clId="{E8F33D61-E277-44D5-8397-FE61DC8D3E84}" dt="2022-08-14T21:34:14.073" v="340" actId="165"/>
          <ac:grpSpMkLst>
            <pc:docMk/>
            <pc:sldMk cId="737631962" sldId="435"/>
            <ac:grpSpMk id="45" creationId="{CD15E8D6-187A-A61D-9651-8339A3E97A8A}"/>
          </ac:grpSpMkLst>
        </pc:grpChg>
        <pc:inkChg chg="mod topLvl">
          <ac:chgData name="Navarro Ulloa, Luis Enrique" userId="adde1b74-f296-445a-8659-1214c6e2ca22" providerId="ADAL" clId="{E8F33D61-E277-44D5-8397-FE61DC8D3E84}" dt="2022-08-14T21:34:20.699" v="341" actId="165"/>
          <ac:inkMkLst>
            <pc:docMk/>
            <pc:sldMk cId="737631962" sldId="435"/>
            <ac:inkMk id="7" creationId="{31FB7C0F-E6E3-48E6-63E6-18425D0A1AAE}"/>
          </ac:inkMkLst>
        </pc:inkChg>
        <pc:cxnChg chg="mod topLvl">
          <ac:chgData name="Navarro Ulloa, Luis Enrique" userId="adde1b74-f296-445a-8659-1214c6e2ca22" providerId="ADAL" clId="{E8F33D61-E277-44D5-8397-FE61DC8D3E84}" dt="2022-08-14T21:34:29.098" v="342" actId="164"/>
          <ac:cxnSpMkLst>
            <pc:docMk/>
            <pc:sldMk cId="737631962" sldId="435"/>
            <ac:cxnSpMk id="3" creationId="{F4D735E8-7A9B-DC08-5309-84BE56F3E064}"/>
          </ac:cxnSpMkLst>
        </pc:cxnChg>
        <pc:cxnChg chg="mod topLvl">
          <ac:chgData name="Navarro Ulloa, Luis Enrique" userId="adde1b74-f296-445a-8659-1214c6e2ca22" providerId="ADAL" clId="{E8F33D61-E277-44D5-8397-FE61DC8D3E84}" dt="2022-08-14T21:34:29.098" v="342" actId="164"/>
          <ac:cxnSpMkLst>
            <pc:docMk/>
            <pc:sldMk cId="737631962" sldId="435"/>
            <ac:cxnSpMk id="5" creationId="{81D5175F-379F-4516-50E0-A5EAAD0D6DAE}"/>
          </ac:cxnSpMkLst>
        </pc:cxnChg>
        <pc:cxnChg chg="mod topLvl">
          <ac:chgData name="Navarro Ulloa, Luis Enrique" userId="adde1b74-f296-445a-8659-1214c6e2ca22" providerId="ADAL" clId="{E8F33D61-E277-44D5-8397-FE61DC8D3E84}" dt="2022-08-14T21:34:29.098" v="342" actId="164"/>
          <ac:cxnSpMkLst>
            <pc:docMk/>
            <pc:sldMk cId="737631962" sldId="435"/>
            <ac:cxnSpMk id="18" creationId="{42310815-650B-DB02-2352-40A54444E0DC}"/>
          </ac:cxnSpMkLst>
        </pc:cxnChg>
        <pc:cxnChg chg="mod">
          <ac:chgData name="Navarro Ulloa, Luis Enrique" userId="adde1b74-f296-445a-8659-1214c6e2ca22" providerId="ADAL" clId="{E8F33D61-E277-44D5-8397-FE61DC8D3E84}" dt="2022-08-14T21:34:43.241" v="343" actId="164"/>
          <ac:cxnSpMkLst>
            <pc:docMk/>
            <pc:sldMk cId="737631962" sldId="435"/>
            <ac:cxnSpMk id="27" creationId="{084771FF-827F-29EB-EE63-88FD119B4876}"/>
          </ac:cxnSpMkLst>
        </pc:cxnChg>
        <pc:cxnChg chg="mod">
          <ac:chgData name="Navarro Ulloa, Luis Enrique" userId="adde1b74-f296-445a-8659-1214c6e2ca22" providerId="ADAL" clId="{E8F33D61-E277-44D5-8397-FE61DC8D3E84}" dt="2022-08-14T21:34:43.241" v="343" actId="164"/>
          <ac:cxnSpMkLst>
            <pc:docMk/>
            <pc:sldMk cId="737631962" sldId="435"/>
            <ac:cxnSpMk id="29" creationId="{B369D336-5A63-E3D6-25DE-162A39A43707}"/>
          </ac:cxnSpMkLst>
        </pc:cxnChg>
        <pc:cxnChg chg="mod">
          <ac:chgData name="Navarro Ulloa, Luis Enrique" userId="adde1b74-f296-445a-8659-1214c6e2ca22" providerId="ADAL" clId="{E8F33D61-E277-44D5-8397-FE61DC8D3E84}" dt="2022-08-14T21:34:43.241" v="343" actId="164"/>
          <ac:cxnSpMkLst>
            <pc:docMk/>
            <pc:sldMk cId="737631962" sldId="435"/>
            <ac:cxnSpMk id="68" creationId="{77403F63-4257-3DEF-E7F4-FAD84FF1EBAE}"/>
          </ac:cxnSpMkLst>
        </pc:cxnChg>
        <pc:cxnChg chg="mod">
          <ac:chgData name="Navarro Ulloa, Luis Enrique" userId="adde1b74-f296-445a-8659-1214c6e2ca22" providerId="ADAL" clId="{E8F33D61-E277-44D5-8397-FE61DC8D3E84}" dt="2022-08-14T21:34:43.241" v="343" actId="164"/>
          <ac:cxnSpMkLst>
            <pc:docMk/>
            <pc:sldMk cId="737631962" sldId="435"/>
            <ac:cxnSpMk id="69" creationId="{902FE1F0-2E38-45C6-10D8-3784F436B82B}"/>
          </ac:cxnSpMkLst>
        </pc:cxnChg>
      </pc:sldChg>
      <pc:sldChg chg="addSp delSp modSp mod modAnim">
        <pc:chgData name="Navarro Ulloa, Luis Enrique" userId="adde1b74-f296-445a-8659-1214c6e2ca22" providerId="ADAL" clId="{E8F33D61-E277-44D5-8397-FE61DC8D3E84}" dt="2022-08-15T01:35:48.099" v="5440" actId="113"/>
        <pc:sldMkLst>
          <pc:docMk/>
          <pc:sldMk cId="3478223643" sldId="436"/>
        </pc:sldMkLst>
        <pc:spChg chg="mod topLvl">
          <ac:chgData name="Navarro Ulloa, Luis Enrique" userId="adde1b74-f296-445a-8659-1214c6e2ca22" providerId="ADAL" clId="{E8F33D61-E277-44D5-8397-FE61DC8D3E84}" dt="2022-08-14T21:50:42.919" v="924" actId="164"/>
          <ac:spMkLst>
            <pc:docMk/>
            <pc:sldMk cId="3478223643" sldId="436"/>
            <ac:spMk id="15" creationId="{6A00885C-BEDC-BD83-69B7-18F2936B0887}"/>
          </ac:spMkLst>
        </pc:spChg>
        <pc:spChg chg="mod topLvl">
          <ac:chgData name="Navarro Ulloa, Luis Enrique" userId="adde1b74-f296-445a-8659-1214c6e2ca22" providerId="ADAL" clId="{E8F33D61-E277-44D5-8397-FE61DC8D3E84}" dt="2022-08-14T21:50:42.919" v="924" actId="164"/>
          <ac:spMkLst>
            <pc:docMk/>
            <pc:sldMk cId="3478223643" sldId="436"/>
            <ac:spMk id="16" creationId="{6E1A29A7-0F7A-FCB8-58B9-480479D99A10}"/>
          </ac:spMkLst>
        </pc:spChg>
        <pc:spChg chg="mod topLvl">
          <ac:chgData name="Navarro Ulloa, Luis Enrique" userId="adde1b74-f296-445a-8659-1214c6e2ca22" providerId="ADAL" clId="{E8F33D61-E277-44D5-8397-FE61DC8D3E84}" dt="2022-08-14T21:51:23.267" v="926" actId="164"/>
          <ac:spMkLst>
            <pc:docMk/>
            <pc:sldMk cId="3478223643" sldId="436"/>
            <ac:spMk id="84" creationId="{5F4589F2-501B-B24D-DE74-ED152A931CC5}"/>
          </ac:spMkLst>
        </pc:spChg>
        <pc:spChg chg="mod">
          <ac:chgData name="Navarro Ulloa, Luis Enrique" userId="adde1b74-f296-445a-8659-1214c6e2ca22" providerId="ADAL" clId="{E8F33D61-E277-44D5-8397-FE61DC8D3E84}" dt="2022-08-14T21:51:38.590" v="928" actId="164"/>
          <ac:spMkLst>
            <pc:docMk/>
            <pc:sldMk cId="3478223643" sldId="436"/>
            <ac:spMk id="86" creationId="{FF31A29B-04AC-78D4-590A-E34A6ADBC5BD}"/>
          </ac:spMkLst>
        </pc:spChg>
        <pc:spChg chg="mod">
          <ac:chgData name="Navarro Ulloa, Luis Enrique" userId="adde1b74-f296-445a-8659-1214c6e2ca22" providerId="ADAL" clId="{E8F33D61-E277-44D5-8397-FE61DC8D3E84}" dt="2022-08-14T21:51:23.267" v="926" actId="164"/>
          <ac:spMkLst>
            <pc:docMk/>
            <pc:sldMk cId="3478223643" sldId="436"/>
            <ac:spMk id="87" creationId="{2BAC6AE6-4E44-8E3D-9E3B-A4408A99C269}"/>
          </ac:spMkLst>
        </pc:spChg>
        <pc:spChg chg="mod">
          <ac:chgData name="Navarro Ulloa, Luis Enrique" userId="adde1b74-f296-445a-8659-1214c6e2ca22" providerId="ADAL" clId="{E8F33D61-E277-44D5-8397-FE61DC8D3E84}" dt="2022-08-14T21:52:43.897" v="939" actId="164"/>
          <ac:spMkLst>
            <pc:docMk/>
            <pc:sldMk cId="3478223643" sldId="436"/>
            <ac:spMk id="88" creationId="{E78ED691-0363-9506-38DE-CE1A2BAA7DAF}"/>
          </ac:spMkLst>
        </pc:spChg>
        <pc:spChg chg="mod">
          <ac:chgData name="Navarro Ulloa, Luis Enrique" userId="adde1b74-f296-445a-8659-1214c6e2ca22" providerId="ADAL" clId="{E8F33D61-E277-44D5-8397-FE61DC8D3E84}" dt="2022-08-15T01:35:48.099" v="5440" actId="113"/>
          <ac:spMkLst>
            <pc:docMk/>
            <pc:sldMk cId="3478223643" sldId="436"/>
            <ac:spMk id="97" creationId="{F8FB89FD-019A-7991-B167-2C49DA0C6E9D}"/>
          </ac:spMkLst>
        </pc:spChg>
        <pc:grpChg chg="del mod topLvl">
          <ac:chgData name="Navarro Ulloa, Luis Enrique" userId="adde1b74-f296-445a-8659-1214c6e2ca22" providerId="ADAL" clId="{E8F33D61-E277-44D5-8397-FE61DC8D3E84}" dt="2022-08-14T21:48:53.851" v="912" actId="165"/>
          <ac:grpSpMkLst>
            <pc:docMk/>
            <pc:sldMk cId="3478223643" sldId="436"/>
            <ac:grpSpMk id="2" creationId="{847B693C-0A00-760C-8523-45AF26532755}"/>
          </ac:grpSpMkLst>
        </pc:grpChg>
        <pc:grpChg chg="add del mod topLvl">
          <ac:chgData name="Navarro Ulloa, Luis Enrique" userId="adde1b74-f296-445a-8659-1214c6e2ca22" providerId="ADAL" clId="{E8F33D61-E277-44D5-8397-FE61DC8D3E84}" dt="2022-08-14T21:50:32.532" v="923" actId="165"/>
          <ac:grpSpMkLst>
            <pc:docMk/>
            <pc:sldMk cId="3478223643" sldId="436"/>
            <ac:grpSpMk id="9" creationId="{88D7A4FE-3343-E878-5EB1-E01A6FD479D4}"/>
          </ac:grpSpMkLst>
        </pc:grpChg>
        <pc:grpChg chg="add del mod topLvl">
          <ac:chgData name="Navarro Ulloa, Luis Enrique" userId="adde1b74-f296-445a-8659-1214c6e2ca22" providerId="ADAL" clId="{E8F33D61-E277-44D5-8397-FE61DC8D3E84}" dt="2022-08-14T21:50:16.687" v="920" actId="165"/>
          <ac:grpSpMkLst>
            <pc:docMk/>
            <pc:sldMk cId="3478223643" sldId="436"/>
            <ac:grpSpMk id="10" creationId="{DE130C33-35D3-8E4C-8E3E-12ABB17EDF7B}"/>
          </ac:grpSpMkLst>
        </pc:grpChg>
        <pc:grpChg chg="add del mod">
          <ac:chgData name="Navarro Ulloa, Luis Enrique" userId="adde1b74-f296-445a-8659-1214c6e2ca22" providerId="ADAL" clId="{E8F33D61-E277-44D5-8397-FE61DC8D3E84}" dt="2022-08-14T21:50:05.488" v="917" actId="165"/>
          <ac:grpSpMkLst>
            <pc:docMk/>
            <pc:sldMk cId="3478223643" sldId="436"/>
            <ac:grpSpMk id="11" creationId="{720C1568-379C-85D8-6F44-E3869A46F04D}"/>
          </ac:grpSpMkLst>
        </pc:grpChg>
        <pc:grpChg chg="add mod">
          <ac:chgData name="Navarro Ulloa, Luis Enrique" userId="adde1b74-f296-445a-8659-1214c6e2ca22" providerId="ADAL" clId="{E8F33D61-E277-44D5-8397-FE61DC8D3E84}" dt="2022-08-14T21:50:42.919" v="924" actId="164"/>
          <ac:grpSpMkLst>
            <pc:docMk/>
            <pc:sldMk cId="3478223643" sldId="436"/>
            <ac:grpSpMk id="12" creationId="{1D9A72F5-4D95-8958-9960-9B500DE7BD07}"/>
          </ac:grpSpMkLst>
        </pc:grpChg>
        <pc:grpChg chg="add mod">
          <ac:chgData name="Navarro Ulloa, Luis Enrique" userId="adde1b74-f296-445a-8659-1214c6e2ca22" providerId="ADAL" clId="{E8F33D61-E277-44D5-8397-FE61DC8D3E84}" dt="2022-08-14T21:53:34.747" v="943" actId="1076"/>
          <ac:grpSpMkLst>
            <pc:docMk/>
            <pc:sldMk cId="3478223643" sldId="436"/>
            <ac:grpSpMk id="13" creationId="{E280F988-327E-749C-0CCB-45AD14186BA2}"/>
          </ac:grpSpMkLst>
        </pc:grpChg>
        <pc:grpChg chg="add mod">
          <ac:chgData name="Navarro Ulloa, Luis Enrique" userId="adde1b74-f296-445a-8659-1214c6e2ca22" providerId="ADAL" clId="{E8F33D61-E277-44D5-8397-FE61DC8D3E84}" dt="2022-08-14T21:52:43.897" v="939" actId="164"/>
          <ac:grpSpMkLst>
            <pc:docMk/>
            <pc:sldMk cId="3478223643" sldId="436"/>
            <ac:grpSpMk id="14" creationId="{1316A8AF-A215-66E6-FD37-278B1931BF64}"/>
          </ac:grpSpMkLst>
        </pc:grpChg>
        <pc:grpChg chg="add mod">
          <ac:chgData name="Navarro Ulloa, Luis Enrique" userId="adde1b74-f296-445a-8659-1214c6e2ca22" providerId="ADAL" clId="{E8F33D61-E277-44D5-8397-FE61DC8D3E84}" dt="2022-08-14T21:51:38.590" v="928" actId="164"/>
          <ac:grpSpMkLst>
            <pc:docMk/>
            <pc:sldMk cId="3478223643" sldId="436"/>
            <ac:grpSpMk id="17" creationId="{6BF738DA-25CB-4914-7C4F-408A275CC73D}"/>
          </ac:grpSpMkLst>
        </pc:grpChg>
        <pc:grpChg chg="add mod">
          <ac:chgData name="Navarro Ulloa, Luis Enrique" userId="adde1b74-f296-445a-8659-1214c6e2ca22" providerId="ADAL" clId="{E8F33D61-E277-44D5-8397-FE61DC8D3E84}" dt="2022-08-14T21:53:58.171" v="946" actId="164"/>
          <ac:grpSpMkLst>
            <pc:docMk/>
            <pc:sldMk cId="3478223643" sldId="436"/>
            <ac:grpSpMk id="20" creationId="{E8678297-4269-6684-6020-3AD181388374}"/>
          </ac:grpSpMkLst>
        </pc:grpChg>
        <pc:grpChg chg="add mod">
          <ac:chgData name="Navarro Ulloa, Luis Enrique" userId="adde1b74-f296-445a-8659-1214c6e2ca22" providerId="ADAL" clId="{E8F33D61-E277-44D5-8397-FE61DC8D3E84}" dt="2022-08-14T21:53:58.171" v="946" actId="164"/>
          <ac:grpSpMkLst>
            <pc:docMk/>
            <pc:sldMk cId="3478223643" sldId="436"/>
            <ac:grpSpMk id="26" creationId="{3ED1B8B1-CB74-AE69-893D-043ED856B12F}"/>
          </ac:grpSpMkLst>
        </pc:grpChg>
        <pc:grpChg chg="del">
          <ac:chgData name="Navarro Ulloa, Luis Enrique" userId="adde1b74-f296-445a-8659-1214c6e2ca22" providerId="ADAL" clId="{E8F33D61-E277-44D5-8397-FE61DC8D3E84}" dt="2022-08-14T21:48:45.923" v="911" actId="165"/>
          <ac:grpSpMkLst>
            <pc:docMk/>
            <pc:sldMk cId="3478223643" sldId="436"/>
            <ac:grpSpMk id="45" creationId="{CD15E8D6-187A-A61D-9651-8339A3E97A8A}"/>
          </ac:grpSpMkLst>
        </pc:grpChg>
        <pc:inkChg chg="mod topLvl">
          <ac:chgData name="Navarro Ulloa, Luis Enrique" userId="adde1b74-f296-445a-8659-1214c6e2ca22" providerId="ADAL" clId="{E8F33D61-E277-44D5-8397-FE61DC8D3E84}" dt="2022-08-14T21:48:53.851" v="912" actId="165"/>
          <ac:inkMkLst>
            <pc:docMk/>
            <pc:sldMk cId="3478223643" sldId="436"/>
            <ac:inkMk id="7" creationId="{31FB7C0F-E6E3-48E6-63E6-18425D0A1AAE}"/>
          </ac:inkMkLst>
        </pc:inkChg>
        <pc:cxnChg chg="mod topLvl">
          <ac:chgData name="Navarro Ulloa, Luis Enrique" userId="adde1b74-f296-445a-8659-1214c6e2ca22" providerId="ADAL" clId="{E8F33D61-E277-44D5-8397-FE61DC8D3E84}" dt="2022-08-14T21:50:42.919" v="924" actId="164"/>
          <ac:cxnSpMkLst>
            <pc:docMk/>
            <pc:sldMk cId="3478223643" sldId="436"/>
            <ac:cxnSpMk id="3" creationId="{F4D735E8-7A9B-DC08-5309-84BE56F3E064}"/>
          </ac:cxnSpMkLst>
        </pc:cxnChg>
        <pc:cxnChg chg="mod topLvl">
          <ac:chgData name="Navarro Ulloa, Luis Enrique" userId="adde1b74-f296-445a-8659-1214c6e2ca22" providerId="ADAL" clId="{E8F33D61-E277-44D5-8397-FE61DC8D3E84}" dt="2022-08-14T21:50:42.919" v="924" actId="164"/>
          <ac:cxnSpMkLst>
            <pc:docMk/>
            <pc:sldMk cId="3478223643" sldId="436"/>
            <ac:cxnSpMk id="5" creationId="{81D5175F-379F-4516-50E0-A5EAAD0D6DAE}"/>
          </ac:cxnSpMkLst>
        </pc:cxnChg>
        <pc:cxnChg chg="mod topLvl">
          <ac:chgData name="Navarro Ulloa, Luis Enrique" userId="adde1b74-f296-445a-8659-1214c6e2ca22" providerId="ADAL" clId="{E8F33D61-E277-44D5-8397-FE61DC8D3E84}" dt="2022-08-14T21:51:29.760" v="927" actId="164"/>
          <ac:cxnSpMkLst>
            <pc:docMk/>
            <pc:sldMk cId="3478223643" sldId="436"/>
            <ac:cxnSpMk id="6" creationId="{A328BDD3-3426-D50C-D362-B7516842B93E}"/>
          </ac:cxnSpMkLst>
        </pc:cxnChg>
        <pc:cxnChg chg="mod topLvl">
          <ac:chgData name="Navarro Ulloa, Luis Enrique" userId="adde1b74-f296-445a-8659-1214c6e2ca22" providerId="ADAL" clId="{E8F33D61-E277-44D5-8397-FE61DC8D3E84}" dt="2022-08-14T21:51:38.590" v="928" actId="164"/>
          <ac:cxnSpMkLst>
            <pc:docMk/>
            <pc:sldMk cId="3478223643" sldId="436"/>
            <ac:cxnSpMk id="8" creationId="{4C29D386-5BE4-D32C-C8AC-0B13E1449D4D}"/>
          </ac:cxnSpMkLst>
        </pc:cxnChg>
        <pc:cxnChg chg="mod topLvl">
          <ac:chgData name="Navarro Ulloa, Luis Enrique" userId="adde1b74-f296-445a-8659-1214c6e2ca22" providerId="ADAL" clId="{E8F33D61-E277-44D5-8397-FE61DC8D3E84}" dt="2022-08-14T21:50:42.919" v="924" actId="164"/>
          <ac:cxnSpMkLst>
            <pc:docMk/>
            <pc:sldMk cId="3478223643" sldId="436"/>
            <ac:cxnSpMk id="18" creationId="{42310815-650B-DB02-2352-40A54444E0DC}"/>
          </ac:cxnSpMkLst>
        </pc:cxnChg>
        <pc:cxnChg chg="mod">
          <ac:chgData name="Navarro Ulloa, Luis Enrique" userId="adde1b74-f296-445a-8659-1214c6e2ca22" providerId="ADAL" clId="{E8F33D61-E277-44D5-8397-FE61DC8D3E84}" dt="2022-08-14T21:51:29.760" v="927" actId="164"/>
          <ac:cxnSpMkLst>
            <pc:docMk/>
            <pc:sldMk cId="3478223643" sldId="436"/>
            <ac:cxnSpMk id="19" creationId="{B3DA244F-FD9C-FD61-9E53-9D8180E26FD3}"/>
          </ac:cxnSpMkLst>
        </pc:cxnChg>
        <pc:cxnChg chg="add mod">
          <ac:chgData name="Navarro Ulloa, Luis Enrique" userId="adde1b74-f296-445a-8659-1214c6e2ca22" providerId="ADAL" clId="{E8F33D61-E277-44D5-8397-FE61DC8D3E84}" dt="2022-08-14T21:53:58.171" v="946" actId="164"/>
          <ac:cxnSpMkLst>
            <pc:docMk/>
            <pc:sldMk cId="3478223643" sldId="436"/>
            <ac:cxnSpMk id="23" creationId="{47B7C343-ACA1-D250-A7B3-0D314EB8C6DF}"/>
          </ac:cxnSpMkLst>
        </pc:cxnChg>
        <pc:cxnChg chg="mod">
          <ac:chgData name="Navarro Ulloa, Luis Enrique" userId="adde1b74-f296-445a-8659-1214c6e2ca22" providerId="ADAL" clId="{E8F33D61-E277-44D5-8397-FE61DC8D3E84}" dt="2022-08-14T21:51:29.760" v="927" actId="164"/>
          <ac:cxnSpMkLst>
            <pc:docMk/>
            <pc:sldMk cId="3478223643" sldId="436"/>
            <ac:cxnSpMk id="24" creationId="{7C7710EA-A9E6-E96F-12F7-A28C18EC0A54}"/>
          </ac:cxnSpMkLst>
        </pc:cxnChg>
        <pc:cxnChg chg="add mod">
          <ac:chgData name="Navarro Ulloa, Luis Enrique" userId="adde1b74-f296-445a-8659-1214c6e2ca22" providerId="ADAL" clId="{E8F33D61-E277-44D5-8397-FE61DC8D3E84}" dt="2022-08-14T21:53:58.171" v="946" actId="164"/>
          <ac:cxnSpMkLst>
            <pc:docMk/>
            <pc:sldMk cId="3478223643" sldId="436"/>
            <ac:cxnSpMk id="25" creationId="{B1D95B19-A853-ABB6-20AF-E15692228D1B}"/>
          </ac:cxnSpMkLst>
        </pc:cxnChg>
        <pc:cxnChg chg="mod">
          <ac:chgData name="Navarro Ulloa, Luis Enrique" userId="adde1b74-f296-445a-8659-1214c6e2ca22" providerId="ADAL" clId="{E8F33D61-E277-44D5-8397-FE61DC8D3E84}" dt="2022-08-14T21:51:23.267" v="926" actId="164"/>
          <ac:cxnSpMkLst>
            <pc:docMk/>
            <pc:sldMk cId="3478223643" sldId="436"/>
            <ac:cxnSpMk id="27" creationId="{084771FF-827F-29EB-EE63-88FD119B4876}"/>
          </ac:cxnSpMkLst>
        </pc:cxnChg>
        <pc:cxnChg chg="mod">
          <ac:chgData name="Navarro Ulloa, Luis Enrique" userId="adde1b74-f296-445a-8659-1214c6e2ca22" providerId="ADAL" clId="{E8F33D61-E277-44D5-8397-FE61DC8D3E84}" dt="2022-08-14T21:51:23.267" v="926" actId="164"/>
          <ac:cxnSpMkLst>
            <pc:docMk/>
            <pc:sldMk cId="3478223643" sldId="436"/>
            <ac:cxnSpMk id="29" creationId="{B369D336-5A63-E3D6-25DE-162A39A43707}"/>
          </ac:cxnSpMkLst>
        </pc:cxnChg>
        <pc:cxnChg chg="mod">
          <ac:chgData name="Navarro Ulloa, Luis Enrique" userId="adde1b74-f296-445a-8659-1214c6e2ca22" providerId="ADAL" clId="{E8F33D61-E277-44D5-8397-FE61DC8D3E84}" dt="2022-08-14T21:51:38.590" v="928" actId="164"/>
          <ac:cxnSpMkLst>
            <pc:docMk/>
            <pc:sldMk cId="3478223643" sldId="436"/>
            <ac:cxnSpMk id="35" creationId="{7CF693AF-03AE-5BE1-C26C-8D6FF54F62B9}"/>
          </ac:cxnSpMkLst>
        </pc:cxnChg>
        <pc:cxnChg chg="mod">
          <ac:chgData name="Navarro Ulloa, Luis Enrique" userId="adde1b74-f296-445a-8659-1214c6e2ca22" providerId="ADAL" clId="{E8F33D61-E277-44D5-8397-FE61DC8D3E84}" dt="2022-08-14T21:51:38.590" v="928" actId="164"/>
          <ac:cxnSpMkLst>
            <pc:docMk/>
            <pc:sldMk cId="3478223643" sldId="436"/>
            <ac:cxnSpMk id="36" creationId="{BF365DF5-45ED-F7C8-3A54-47644DC1E651}"/>
          </ac:cxnSpMkLst>
        </pc:cxnChg>
        <pc:cxnChg chg="mod topLvl">
          <ac:chgData name="Navarro Ulloa, Luis Enrique" userId="adde1b74-f296-445a-8659-1214c6e2ca22" providerId="ADAL" clId="{E8F33D61-E277-44D5-8397-FE61DC8D3E84}" dt="2022-08-14T21:53:37.720" v="944" actId="14100"/>
          <ac:cxnSpMkLst>
            <pc:docMk/>
            <pc:sldMk cId="3478223643" sldId="436"/>
            <ac:cxnSpMk id="68" creationId="{77403F63-4257-3DEF-E7F4-FAD84FF1EBAE}"/>
          </ac:cxnSpMkLst>
        </pc:cxnChg>
        <pc:cxnChg chg="mod topLvl">
          <ac:chgData name="Navarro Ulloa, Luis Enrique" userId="adde1b74-f296-445a-8659-1214c6e2ca22" providerId="ADAL" clId="{E8F33D61-E277-44D5-8397-FE61DC8D3E84}" dt="2022-08-14T21:53:31.912" v="941" actId="14100"/>
          <ac:cxnSpMkLst>
            <pc:docMk/>
            <pc:sldMk cId="3478223643" sldId="436"/>
            <ac:cxnSpMk id="69" creationId="{902FE1F0-2E38-45C6-10D8-3784F436B82B}"/>
          </ac:cxnSpMkLst>
        </pc:cxnChg>
      </pc:sldChg>
      <pc:sldChg chg="addSp delSp modSp mod modAnim">
        <pc:chgData name="Navarro Ulloa, Luis Enrique" userId="adde1b74-f296-445a-8659-1214c6e2ca22" providerId="ADAL" clId="{E8F33D61-E277-44D5-8397-FE61DC8D3E84}" dt="2022-08-14T22:23:03.527" v="2690"/>
        <pc:sldMkLst>
          <pc:docMk/>
          <pc:sldMk cId="565640101" sldId="437"/>
        </pc:sldMkLst>
        <pc:spChg chg="mod">
          <ac:chgData name="Navarro Ulloa, Luis Enrique" userId="adde1b74-f296-445a-8659-1214c6e2ca22" providerId="ADAL" clId="{E8F33D61-E277-44D5-8397-FE61DC8D3E84}" dt="2022-08-14T21:44:52.904" v="879" actId="164"/>
          <ac:spMkLst>
            <pc:docMk/>
            <pc:sldMk cId="565640101" sldId="437"/>
            <ac:spMk id="6" creationId="{80F681F7-713F-0700-ACB9-54974F5B9ED5}"/>
          </ac:spMkLst>
        </pc:spChg>
        <pc:spChg chg="mod">
          <ac:chgData name="Navarro Ulloa, Luis Enrique" userId="adde1b74-f296-445a-8659-1214c6e2ca22" providerId="ADAL" clId="{E8F33D61-E277-44D5-8397-FE61DC8D3E84}" dt="2022-08-14T21:44:52.904" v="879" actId="164"/>
          <ac:spMkLst>
            <pc:docMk/>
            <pc:sldMk cId="565640101" sldId="437"/>
            <ac:spMk id="8" creationId="{5DED2B38-F389-E3F8-F71C-A6A7CF7B88B8}"/>
          </ac:spMkLst>
        </pc:spChg>
        <pc:spChg chg="mod">
          <ac:chgData name="Navarro Ulloa, Luis Enrique" userId="adde1b74-f296-445a-8659-1214c6e2ca22" providerId="ADAL" clId="{E8F33D61-E277-44D5-8397-FE61DC8D3E84}" dt="2022-08-14T21:45:31.067" v="884" actId="164"/>
          <ac:spMkLst>
            <pc:docMk/>
            <pc:sldMk cId="565640101" sldId="437"/>
            <ac:spMk id="9" creationId="{FA8E601F-C48C-0867-DF49-37D7FB34DC4B}"/>
          </ac:spMkLst>
        </pc:spChg>
        <pc:spChg chg="mod">
          <ac:chgData name="Navarro Ulloa, Luis Enrique" userId="adde1b74-f296-445a-8659-1214c6e2ca22" providerId="ADAL" clId="{E8F33D61-E277-44D5-8397-FE61DC8D3E84}" dt="2022-08-14T21:45:47.495" v="886" actId="164"/>
          <ac:spMkLst>
            <pc:docMk/>
            <pc:sldMk cId="565640101" sldId="437"/>
            <ac:spMk id="10" creationId="{5C9EFC79-DDF3-C0BD-1AE4-03385C2E4154}"/>
          </ac:spMkLst>
        </pc:spChg>
        <pc:spChg chg="mod">
          <ac:chgData name="Navarro Ulloa, Luis Enrique" userId="adde1b74-f296-445a-8659-1214c6e2ca22" providerId="ADAL" clId="{E8F33D61-E277-44D5-8397-FE61DC8D3E84}" dt="2022-08-14T21:47:36.960" v="905" actId="164"/>
          <ac:spMkLst>
            <pc:docMk/>
            <pc:sldMk cId="565640101" sldId="437"/>
            <ac:spMk id="11" creationId="{8FDFA7C3-CFA0-EE07-6B31-354626D7D594}"/>
          </ac:spMkLst>
        </pc:spChg>
        <pc:spChg chg="mod">
          <ac:chgData name="Navarro Ulloa, Luis Enrique" userId="adde1b74-f296-445a-8659-1214c6e2ca22" providerId="ADAL" clId="{E8F33D61-E277-44D5-8397-FE61DC8D3E84}" dt="2022-08-14T21:47:36.960" v="905" actId="164"/>
          <ac:spMkLst>
            <pc:docMk/>
            <pc:sldMk cId="565640101" sldId="437"/>
            <ac:spMk id="12" creationId="{C6CB2542-19B0-8934-E890-EAEB55D894EF}"/>
          </ac:spMkLst>
        </pc:spChg>
        <pc:spChg chg="mod">
          <ac:chgData name="Navarro Ulloa, Luis Enrique" userId="adde1b74-f296-445a-8659-1214c6e2ca22" providerId="ADAL" clId="{E8F33D61-E277-44D5-8397-FE61DC8D3E84}" dt="2022-08-14T21:45:47.495" v="886" actId="164"/>
          <ac:spMkLst>
            <pc:docMk/>
            <pc:sldMk cId="565640101" sldId="437"/>
            <ac:spMk id="14" creationId="{84B71939-19CD-013B-77A8-3DE865762CAC}"/>
          </ac:spMkLst>
        </pc:spChg>
        <pc:spChg chg="mod topLvl">
          <ac:chgData name="Navarro Ulloa, Luis Enrique" userId="adde1b74-f296-445a-8659-1214c6e2ca22" providerId="ADAL" clId="{E8F33D61-E277-44D5-8397-FE61DC8D3E84}" dt="2022-08-14T21:44:52.904" v="879" actId="164"/>
          <ac:spMkLst>
            <pc:docMk/>
            <pc:sldMk cId="565640101" sldId="437"/>
            <ac:spMk id="15" creationId="{6A00885C-BEDC-BD83-69B7-18F2936B0887}"/>
          </ac:spMkLst>
        </pc:spChg>
        <pc:spChg chg="mod topLvl">
          <ac:chgData name="Navarro Ulloa, Luis Enrique" userId="adde1b74-f296-445a-8659-1214c6e2ca22" providerId="ADAL" clId="{E8F33D61-E277-44D5-8397-FE61DC8D3E84}" dt="2022-08-14T21:44:52.904" v="879" actId="164"/>
          <ac:spMkLst>
            <pc:docMk/>
            <pc:sldMk cId="565640101" sldId="437"/>
            <ac:spMk id="16" creationId="{6E1A29A7-0F7A-FCB8-58B9-480479D99A10}"/>
          </ac:spMkLst>
        </pc:spChg>
        <pc:spChg chg="mod">
          <ac:chgData name="Navarro Ulloa, Luis Enrique" userId="adde1b74-f296-445a-8659-1214c6e2ca22" providerId="ADAL" clId="{E8F33D61-E277-44D5-8397-FE61DC8D3E84}" dt="2022-08-14T21:46:07.030" v="891" actId="1076"/>
          <ac:spMkLst>
            <pc:docMk/>
            <pc:sldMk cId="565640101" sldId="437"/>
            <ac:spMk id="17" creationId="{6B08D045-E835-749F-B5A1-EA0056DC5B2A}"/>
          </ac:spMkLst>
        </pc:spChg>
        <pc:spChg chg="mod">
          <ac:chgData name="Navarro Ulloa, Luis Enrique" userId="adde1b74-f296-445a-8659-1214c6e2ca22" providerId="ADAL" clId="{E8F33D61-E277-44D5-8397-FE61DC8D3E84}" dt="2022-08-14T21:45:31.067" v="884" actId="164"/>
          <ac:spMkLst>
            <pc:docMk/>
            <pc:sldMk cId="565640101" sldId="437"/>
            <ac:spMk id="19" creationId="{41DCF13F-71F0-9973-58A4-06CE619CCD37}"/>
          </ac:spMkLst>
        </pc:spChg>
        <pc:spChg chg="mod">
          <ac:chgData name="Navarro Ulloa, Luis Enrique" userId="adde1b74-f296-445a-8659-1214c6e2ca22" providerId="ADAL" clId="{E8F33D61-E277-44D5-8397-FE61DC8D3E84}" dt="2022-08-14T21:45:34.351" v="885" actId="1076"/>
          <ac:spMkLst>
            <pc:docMk/>
            <pc:sldMk cId="565640101" sldId="437"/>
            <ac:spMk id="20" creationId="{E32580DD-4FEE-1645-EBC5-7FCA3ABA7CA3}"/>
          </ac:spMkLst>
        </pc:spChg>
        <pc:spChg chg="mod">
          <ac:chgData name="Navarro Ulloa, Luis Enrique" userId="adde1b74-f296-445a-8659-1214c6e2ca22" providerId="ADAL" clId="{E8F33D61-E277-44D5-8397-FE61DC8D3E84}" dt="2022-08-14T21:47:15.499" v="902" actId="164"/>
          <ac:spMkLst>
            <pc:docMk/>
            <pc:sldMk cId="565640101" sldId="437"/>
            <ac:spMk id="21" creationId="{EAFA9607-D43F-39E7-83D6-8034E92F2E02}"/>
          </ac:spMkLst>
        </pc:spChg>
        <pc:spChg chg="mod">
          <ac:chgData name="Navarro Ulloa, Luis Enrique" userId="adde1b74-f296-445a-8659-1214c6e2ca22" providerId="ADAL" clId="{E8F33D61-E277-44D5-8397-FE61DC8D3E84}" dt="2022-08-14T21:47:15.499" v="902" actId="164"/>
          <ac:spMkLst>
            <pc:docMk/>
            <pc:sldMk cId="565640101" sldId="437"/>
            <ac:spMk id="22" creationId="{596A893C-0828-5638-64AA-74F7CB5B8E5B}"/>
          </ac:spMkLst>
        </pc:spChg>
        <pc:spChg chg="add mod">
          <ac:chgData name="Navarro Ulloa, Luis Enrique" userId="adde1b74-f296-445a-8659-1214c6e2ca22" providerId="ADAL" clId="{E8F33D61-E277-44D5-8397-FE61DC8D3E84}" dt="2022-08-14T21:45:57.665" v="889" actId="571"/>
          <ac:spMkLst>
            <pc:docMk/>
            <pc:sldMk cId="565640101" sldId="437"/>
            <ac:spMk id="26" creationId="{EC21EA3C-39C3-4B8F-4A40-34A621BD6738}"/>
          </ac:spMkLst>
        </pc:spChg>
        <pc:spChg chg="add mod">
          <ac:chgData name="Navarro Ulloa, Luis Enrique" userId="adde1b74-f296-445a-8659-1214c6e2ca22" providerId="ADAL" clId="{E8F33D61-E277-44D5-8397-FE61DC8D3E84}" dt="2022-08-14T21:45:57.665" v="889" actId="571"/>
          <ac:spMkLst>
            <pc:docMk/>
            <pc:sldMk cId="565640101" sldId="437"/>
            <ac:spMk id="28" creationId="{194BD51B-84C4-457A-A056-32C90E82D496}"/>
          </ac:spMkLst>
        </pc:spChg>
        <pc:spChg chg="add mod">
          <ac:chgData name="Navarro Ulloa, Luis Enrique" userId="adde1b74-f296-445a-8659-1214c6e2ca22" providerId="ADAL" clId="{E8F33D61-E277-44D5-8397-FE61DC8D3E84}" dt="2022-08-14T22:23:00.257" v="2689" actId="1076"/>
          <ac:spMkLst>
            <pc:docMk/>
            <pc:sldMk cId="565640101" sldId="437"/>
            <ac:spMk id="34" creationId="{592A0DFC-484A-821F-C1D1-7DB29CA96A0E}"/>
          </ac:spMkLst>
        </pc:spChg>
        <pc:spChg chg="mod">
          <ac:chgData name="Navarro Ulloa, Luis Enrique" userId="adde1b74-f296-445a-8659-1214c6e2ca22" providerId="ADAL" clId="{E8F33D61-E277-44D5-8397-FE61DC8D3E84}" dt="2022-08-14T21:46:02.590" v="890" actId="164"/>
          <ac:spMkLst>
            <pc:docMk/>
            <pc:sldMk cId="565640101" sldId="437"/>
            <ac:spMk id="84" creationId="{5F4589F2-501B-B24D-DE74-ED152A931CC5}"/>
          </ac:spMkLst>
        </pc:spChg>
        <pc:spChg chg="mod">
          <ac:chgData name="Navarro Ulloa, Luis Enrique" userId="adde1b74-f296-445a-8659-1214c6e2ca22" providerId="ADAL" clId="{E8F33D61-E277-44D5-8397-FE61DC8D3E84}" dt="2022-08-14T21:46:02.590" v="890" actId="164"/>
          <ac:spMkLst>
            <pc:docMk/>
            <pc:sldMk cId="565640101" sldId="437"/>
            <ac:spMk id="87" creationId="{2BAC6AE6-4E44-8E3D-9E3B-A4408A99C269}"/>
          </ac:spMkLst>
        </pc:spChg>
        <pc:spChg chg="mod">
          <ac:chgData name="Navarro Ulloa, Luis Enrique" userId="adde1b74-f296-445a-8659-1214c6e2ca22" providerId="ADAL" clId="{E8F33D61-E277-44D5-8397-FE61DC8D3E84}" dt="2022-08-14T21:46:02.590" v="890" actId="164"/>
          <ac:spMkLst>
            <pc:docMk/>
            <pc:sldMk cId="565640101" sldId="437"/>
            <ac:spMk id="100" creationId="{4A584402-663F-EACA-656D-6D73C329BCF6}"/>
          </ac:spMkLst>
        </pc:spChg>
        <pc:spChg chg="mod">
          <ac:chgData name="Navarro Ulloa, Luis Enrique" userId="adde1b74-f296-445a-8659-1214c6e2ca22" providerId="ADAL" clId="{E8F33D61-E277-44D5-8397-FE61DC8D3E84}" dt="2022-08-14T21:46:02.590" v="890" actId="164"/>
          <ac:spMkLst>
            <pc:docMk/>
            <pc:sldMk cId="565640101" sldId="437"/>
            <ac:spMk id="101" creationId="{24684175-D66E-0BC2-2CC9-1861472468F5}"/>
          </ac:spMkLst>
        </pc:spChg>
        <pc:grpChg chg="del mod topLvl">
          <ac:chgData name="Navarro Ulloa, Luis Enrique" userId="adde1b74-f296-445a-8659-1214c6e2ca22" providerId="ADAL" clId="{E8F33D61-E277-44D5-8397-FE61DC8D3E84}" dt="2022-08-14T21:44:35.593" v="878" actId="165"/>
          <ac:grpSpMkLst>
            <pc:docMk/>
            <pc:sldMk cId="565640101" sldId="437"/>
            <ac:grpSpMk id="2" creationId="{847B693C-0A00-760C-8523-45AF26532755}"/>
          </ac:grpSpMkLst>
        </pc:grpChg>
        <pc:grpChg chg="add mod">
          <ac:chgData name="Navarro Ulloa, Luis Enrique" userId="adde1b74-f296-445a-8659-1214c6e2ca22" providerId="ADAL" clId="{E8F33D61-E277-44D5-8397-FE61DC8D3E84}" dt="2022-08-14T21:44:52.904" v="879" actId="164"/>
          <ac:grpSpMkLst>
            <pc:docMk/>
            <pc:sldMk cId="565640101" sldId="437"/>
            <ac:grpSpMk id="13" creationId="{7E451C14-F711-5BC7-F762-01C20F1B13F4}"/>
          </ac:grpSpMkLst>
        </pc:grpChg>
        <pc:grpChg chg="add mod">
          <ac:chgData name="Navarro Ulloa, Luis Enrique" userId="adde1b74-f296-445a-8659-1214c6e2ca22" providerId="ADAL" clId="{E8F33D61-E277-44D5-8397-FE61DC8D3E84}" dt="2022-08-14T21:45:47.495" v="886" actId="164"/>
          <ac:grpSpMkLst>
            <pc:docMk/>
            <pc:sldMk cId="565640101" sldId="437"/>
            <ac:grpSpMk id="23" creationId="{B440E285-6C21-F8CD-0D1C-AE3C913C1A2A}"/>
          </ac:grpSpMkLst>
        </pc:grpChg>
        <pc:grpChg chg="add mod">
          <ac:chgData name="Navarro Ulloa, Luis Enrique" userId="adde1b74-f296-445a-8659-1214c6e2ca22" providerId="ADAL" clId="{E8F33D61-E277-44D5-8397-FE61DC8D3E84}" dt="2022-08-14T21:47:36.960" v="905" actId="164"/>
          <ac:grpSpMkLst>
            <pc:docMk/>
            <pc:sldMk cId="565640101" sldId="437"/>
            <ac:grpSpMk id="25" creationId="{B6AA488B-169E-D6C5-3F57-6FBC7F9F2386}"/>
          </ac:grpSpMkLst>
        </pc:grpChg>
        <pc:grpChg chg="add mod">
          <ac:chgData name="Navarro Ulloa, Luis Enrique" userId="adde1b74-f296-445a-8659-1214c6e2ca22" providerId="ADAL" clId="{E8F33D61-E277-44D5-8397-FE61DC8D3E84}" dt="2022-08-14T21:46:02.590" v="890" actId="164"/>
          <ac:grpSpMkLst>
            <pc:docMk/>
            <pc:sldMk cId="565640101" sldId="437"/>
            <ac:grpSpMk id="30" creationId="{2B63D538-182B-F312-BA99-35F5A39D2D4B}"/>
          </ac:grpSpMkLst>
        </pc:grpChg>
        <pc:grpChg chg="add mod">
          <ac:chgData name="Navarro Ulloa, Luis Enrique" userId="adde1b74-f296-445a-8659-1214c6e2ca22" providerId="ADAL" clId="{E8F33D61-E277-44D5-8397-FE61DC8D3E84}" dt="2022-08-14T21:47:15.499" v="902" actId="164"/>
          <ac:grpSpMkLst>
            <pc:docMk/>
            <pc:sldMk cId="565640101" sldId="437"/>
            <ac:grpSpMk id="31" creationId="{B174DA69-B75D-686C-9AB1-7DA6759C7785}"/>
          </ac:grpSpMkLst>
        </pc:grpChg>
        <pc:grpChg chg="add mod">
          <ac:chgData name="Navarro Ulloa, Luis Enrique" userId="adde1b74-f296-445a-8659-1214c6e2ca22" providerId="ADAL" clId="{E8F33D61-E277-44D5-8397-FE61DC8D3E84}" dt="2022-08-14T21:47:36.960" v="905" actId="164"/>
          <ac:grpSpMkLst>
            <pc:docMk/>
            <pc:sldMk cId="565640101" sldId="437"/>
            <ac:grpSpMk id="32" creationId="{8798CD75-AB42-0054-3DA9-A6B1E6EB2B80}"/>
          </ac:grpSpMkLst>
        </pc:grpChg>
        <pc:grpChg chg="del">
          <ac:chgData name="Navarro Ulloa, Luis Enrique" userId="adde1b74-f296-445a-8659-1214c6e2ca22" providerId="ADAL" clId="{E8F33D61-E277-44D5-8397-FE61DC8D3E84}" dt="2022-08-14T21:44:15.511" v="876" actId="165"/>
          <ac:grpSpMkLst>
            <pc:docMk/>
            <pc:sldMk cId="565640101" sldId="437"/>
            <ac:grpSpMk id="45" creationId="{CD15E8D6-187A-A61D-9651-8339A3E97A8A}"/>
          </ac:grpSpMkLst>
        </pc:grpChg>
        <pc:inkChg chg="mod topLvl">
          <ac:chgData name="Navarro Ulloa, Luis Enrique" userId="adde1b74-f296-445a-8659-1214c6e2ca22" providerId="ADAL" clId="{E8F33D61-E277-44D5-8397-FE61DC8D3E84}" dt="2022-08-14T21:44:35.593" v="878" actId="165"/>
          <ac:inkMkLst>
            <pc:docMk/>
            <pc:sldMk cId="565640101" sldId="437"/>
            <ac:inkMk id="7" creationId="{31FB7C0F-E6E3-48E6-63E6-18425D0A1AAE}"/>
          </ac:inkMkLst>
        </pc:inkChg>
        <pc:cxnChg chg="mod topLvl">
          <ac:chgData name="Navarro Ulloa, Luis Enrique" userId="adde1b74-f296-445a-8659-1214c6e2ca22" providerId="ADAL" clId="{E8F33D61-E277-44D5-8397-FE61DC8D3E84}" dt="2022-08-14T21:44:52.904" v="879" actId="164"/>
          <ac:cxnSpMkLst>
            <pc:docMk/>
            <pc:sldMk cId="565640101" sldId="437"/>
            <ac:cxnSpMk id="3" creationId="{F4D735E8-7A9B-DC08-5309-84BE56F3E064}"/>
          </ac:cxnSpMkLst>
        </pc:cxnChg>
        <pc:cxnChg chg="mod topLvl">
          <ac:chgData name="Navarro Ulloa, Luis Enrique" userId="adde1b74-f296-445a-8659-1214c6e2ca22" providerId="ADAL" clId="{E8F33D61-E277-44D5-8397-FE61DC8D3E84}" dt="2022-08-14T21:44:52.904" v="879" actId="164"/>
          <ac:cxnSpMkLst>
            <pc:docMk/>
            <pc:sldMk cId="565640101" sldId="437"/>
            <ac:cxnSpMk id="5" creationId="{81D5175F-379F-4516-50E0-A5EAAD0D6DAE}"/>
          </ac:cxnSpMkLst>
        </pc:cxnChg>
        <pc:cxnChg chg="mod topLvl">
          <ac:chgData name="Navarro Ulloa, Luis Enrique" userId="adde1b74-f296-445a-8659-1214c6e2ca22" providerId="ADAL" clId="{E8F33D61-E277-44D5-8397-FE61DC8D3E84}" dt="2022-08-14T21:44:52.904" v="879" actId="164"/>
          <ac:cxnSpMkLst>
            <pc:docMk/>
            <pc:sldMk cId="565640101" sldId="437"/>
            <ac:cxnSpMk id="18" creationId="{42310815-650B-DB02-2352-40A54444E0DC}"/>
          </ac:cxnSpMkLst>
        </pc:cxnChg>
        <pc:cxnChg chg="mod">
          <ac:chgData name="Navarro Ulloa, Luis Enrique" userId="adde1b74-f296-445a-8659-1214c6e2ca22" providerId="ADAL" clId="{E8F33D61-E277-44D5-8397-FE61DC8D3E84}" dt="2022-08-14T21:45:47.495" v="886" actId="164"/>
          <ac:cxnSpMkLst>
            <pc:docMk/>
            <pc:sldMk cId="565640101" sldId="437"/>
            <ac:cxnSpMk id="27" creationId="{084771FF-827F-29EB-EE63-88FD119B4876}"/>
          </ac:cxnSpMkLst>
        </pc:cxnChg>
        <pc:cxnChg chg="mod">
          <ac:chgData name="Navarro Ulloa, Luis Enrique" userId="adde1b74-f296-445a-8659-1214c6e2ca22" providerId="ADAL" clId="{E8F33D61-E277-44D5-8397-FE61DC8D3E84}" dt="2022-08-14T21:45:31.067" v="884" actId="164"/>
          <ac:cxnSpMkLst>
            <pc:docMk/>
            <pc:sldMk cId="565640101" sldId="437"/>
            <ac:cxnSpMk id="29" creationId="{B369D336-5A63-E3D6-25DE-162A39A43707}"/>
          </ac:cxnSpMkLst>
        </pc:cxnChg>
        <pc:cxnChg chg="mod">
          <ac:chgData name="Navarro Ulloa, Luis Enrique" userId="adde1b74-f296-445a-8659-1214c6e2ca22" providerId="ADAL" clId="{E8F33D61-E277-44D5-8397-FE61DC8D3E84}" dt="2022-08-14T21:45:47.495" v="886" actId="164"/>
          <ac:cxnSpMkLst>
            <pc:docMk/>
            <pc:sldMk cId="565640101" sldId="437"/>
            <ac:cxnSpMk id="68" creationId="{77403F63-4257-3DEF-E7F4-FAD84FF1EBAE}"/>
          </ac:cxnSpMkLst>
        </pc:cxnChg>
        <pc:cxnChg chg="mod">
          <ac:chgData name="Navarro Ulloa, Luis Enrique" userId="adde1b74-f296-445a-8659-1214c6e2ca22" providerId="ADAL" clId="{E8F33D61-E277-44D5-8397-FE61DC8D3E84}" dt="2022-08-14T21:45:31.067" v="884" actId="164"/>
          <ac:cxnSpMkLst>
            <pc:docMk/>
            <pc:sldMk cId="565640101" sldId="437"/>
            <ac:cxnSpMk id="69" creationId="{902FE1F0-2E38-45C6-10D8-3784F436B82B}"/>
          </ac:cxnSpMkLst>
        </pc:cxnChg>
      </pc:sldChg>
      <pc:sldChg chg="del">
        <pc:chgData name="Navarro Ulloa, Luis Enrique" userId="adde1b74-f296-445a-8659-1214c6e2ca22" providerId="ADAL" clId="{E8F33D61-E277-44D5-8397-FE61DC8D3E84}" dt="2022-08-14T20:58:33.855" v="84" actId="47"/>
        <pc:sldMkLst>
          <pc:docMk/>
          <pc:sldMk cId="2633833198" sldId="438"/>
        </pc:sldMkLst>
      </pc:sldChg>
      <pc:sldChg chg="modSp">
        <pc:chgData name="Navarro Ulloa, Luis Enrique" userId="adde1b74-f296-445a-8659-1214c6e2ca22" providerId="ADAL" clId="{E8F33D61-E277-44D5-8397-FE61DC8D3E84}" dt="2022-08-14T20:41:04.243" v="12" actId="20577"/>
        <pc:sldMkLst>
          <pc:docMk/>
          <pc:sldMk cId="1073208825" sldId="439"/>
        </pc:sldMkLst>
        <pc:spChg chg="mod">
          <ac:chgData name="Navarro Ulloa, Luis Enrique" userId="adde1b74-f296-445a-8659-1214c6e2ca22" providerId="ADAL" clId="{E8F33D61-E277-44D5-8397-FE61DC8D3E84}" dt="2022-08-14T20:40:59.696" v="11" actId="20577"/>
          <ac:spMkLst>
            <pc:docMk/>
            <pc:sldMk cId="1073208825" sldId="439"/>
            <ac:spMk id="17" creationId="{67C41017-AA76-47CD-3006-097227937560}"/>
          </ac:spMkLst>
        </pc:spChg>
        <pc:spChg chg="mod">
          <ac:chgData name="Navarro Ulloa, Luis Enrique" userId="adde1b74-f296-445a-8659-1214c6e2ca22" providerId="ADAL" clId="{E8F33D61-E277-44D5-8397-FE61DC8D3E84}" dt="2022-08-14T20:41:04.243" v="12" actId="20577"/>
          <ac:spMkLst>
            <pc:docMk/>
            <pc:sldMk cId="1073208825" sldId="439"/>
            <ac:spMk id="18" creationId="{2798D579-75E3-D745-51C5-C1E05AF5C675}"/>
          </ac:spMkLst>
        </pc:spChg>
        <pc:spChg chg="mod">
          <ac:chgData name="Navarro Ulloa, Luis Enrique" userId="adde1b74-f296-445a-8659-1214c6e2ca22" providerId="ADAL" clId="{E8F33D61-E277-44D5-8397-FE61DC8D3E84}" dt="2022-08-14T20:40:52.070" v="9" actId="20577"/>
          <ac:spMkLst>
            <pc:docMk/>
            <pc:sldMk cId="1073208825" sldId="439"/>
            <ac:spMk id="19" creationId="{CF220198-097D-3F9B-86BE-54B8F74C3706}"/>
          </ac:spMkLst>
        </pc:spChg>
      </pc:sldChg>
      <pc:sldChg chg="modSp add modAnim">
        <pc:chgData name="Navarro Ulloa, Luis Enrique" userId="adde1b74-f296-445a-8659-1214c6e2ca22" providerId="ADAL" clId="{E8F33D61-E277-44D5-8397-FE61DC8D3E84}" dt="2022-08-14T21:42:44.040" v="873"/>
        <pc:sldMkLst>
          <pc:docMk/>
          <pc:sldMk cId="2290652194" sldId="442"/>
        </pc:sldMkLst>
        <pc:spChg chg="mod">
          <ac:chgData name="Navarro Ulloa, Luis Enrique" userId="adde1b74-f296-445a-8659-1214c6e2ca22" providerId="ADAL" clId="{E8F33D61-E277-44D5-8397-FE61DC8D3E84}" dt="2022-08-14T21:42:04.320" v="872" actId="207"/>
          <ac:spMkLst>
            <pc:docMk/>
            <pc:sldMk cId="2290652194" sldId="442"/>
            <ac:spMk id="12" creationId="{1E56D103-9D7F-005E-43AA-B1B1E575BA88}"/>
          </ac:spMkLst>
        </pc:spChg>
      </pc:sldChg>
      <pc:sldChg chg="addSp delSp modSp add mod modAnim">
        <pc:chgData name="Navarro Ulloa, Luis Enrique" userId="adde1b74-f296-445a-8659-1214c6e2ca22" providerId="ADAL" clId="{E8F33D61-E277-44D5-8397-FE61DC8D3E84}" dt="2022-08-15T01:36:30.840" v="5448" actId="20577"/>
        <pc:sldMkLst>
          <pc:docMk/>
          <pc:sldMk cId="1294863243" sldId="443"/>
        </pc:sldMkLst>
        <pc:spChg chg="mod">
          <ac:chgData name="Navarro Ulloa, Luis Enrique" userId="adde1b74-f296-445a-8659-1214c6e2ca22" providerId="ADAL" clId="{E8F33D61-E277-44D5-8397-FE61DC8D3E84}" dt="2022-08-14T22:02:15.608" v="1299" actId="1076"/>
          <ac:spMkLst>
            <pc:docMk/>
            <pc:sldMk cId="1294863243" sldId="443"/>
            <ac:spMk id="4" creationId="{65C81510-B585-55D4-871F-4373515622B0}"/>
          </ac:spMkLst>
        </pc:spChg>
        <pc:spChg chg="mod">
          <ac:chgData name="Navarro Ulloa, Luis Enrique" userId="adde1b74-f296-445a-8659-1214c6e2ca22" providerId="ADAL" clId="{E8F33D61-E277-44D5-8397-FE61DC8D3E84}" dt="2022-08-15T01:36:30.840" v="5448" actId="20577"/>
          <ac:spMkLst>
            <pc:docMk/>
            <pc:sldMk cId="1294863243" sldId="443"/>
            <ac:spMk id="12" creationId="{1E56D103-9D7F-005E-43AA-B1B1E575BA88}"/>
          </ac:spMkLst>
        </pc:spChg>
        <pc:spChg chg="mod">
          <ac:chgData name="Navarro Ulloa, Luis Enrique" userId="adde1b74-f296-445a-8659-1214c6e2ca22" providerId="ADAL" clId="{E8F33D61-E277-44D5-8397-FE61DC8D3E84}" dt="2022-08-14T22:02:12.020" v="1297" actId="404"/>
          <ac:spMkLst>
            <pc:docMk/>
            <pc:sldMk cId="1294863243" sldId="443"/>
            <ac:spMk id="15" creationId="{6A00885C-BEDC-BD83-69B7-18F2936B0887}"/>
          </ac:spMkLst>
        </pc:spChg>
        <pc:spChg chg="mod">
          <ac:chgData name="Navarro Ulloa, Luis Enrique" userId="adde1b74-f296-445a-8659-1214c6e2ca22" providerId="ADAL" clId="{E8F33D61-E277-44D5-8397-FE61DC8D3E84}" dt="2022-08-14T22:02:12.020" v="1297" actId="404"/>
          <ac:spMkLst>
            <pc:docMk/>
            <pc:sldMk cId="1294863243" sldId="443"/>
            <ac:spMk id="16" creationId="{6E1A29A7-0F7A-FCB8-58B9-480479D99A10}"/>
          </ac:spMkLst>
        </pc:spChg>
        <pc:spChg chg="add mod">
          <ac:chgData name="Navarro Ulloa, Luis Enrique" userId="adde1b74-f296-445a-8659-1214c6e2ca22" providerId="ADAL" clId="{E8F33D61-E277-44D5-8397-FE61DC8D3E84}" dt="2022-08-14T22:06:09.457" v="1334" actId="404"/>
          <ac:spMkLst>
            <pc:docMk/>
            <pc:sldMk cId="1294863243" sldId="443"/>
            <ac:spMk id="17" creationId="{71A9BB86-5C1F-A8C8-5471-B31FCF974AAF}"/>
          </ac:spMkLst>
        </pc:spChg>
        <pc:spChg chg="add mod">
          <ac:chgData name="Navarro Ulloa, Luis Enrique" userId="adde1b74-f296-445a-8659-1214c6e2ca22" providerId="ADAL" clId="{E8F33D61-E277-44D5-8397-FE61DC8D3E84}" dt="2022-08-14T22:14:23.350" v="1713" actId="20577"/>
          <ac:spMkLst>
            <pc:docMk/>
            <pc:sldMk cId="1294863243" sldId="443"/>
            <ac:spMk id="19" creationId="{491CA1D4-CC0D-F6DF-FB85-0B388F55CA0E}"/>
          </ac:spMkLst>
        </pc:spChg>
        <pc:spChg chg="mod">
          <ac:chgData name="Navarro Ulloa, Luis Enrique" userId="adde1b74-f296-445a-8659-1214c6e2ca22" providerId="ADAL" clId="{E8F33D61-E277-44D5-8397-FE61DC8D3E84}" dt="2022-08-14T22:01:50.340" v="1288" actId="404"/>
          <ac:spMkLst>
            <pc:docMk/>
            <pc:sldMk cId="1294863243" sldId="443"/>
            <ac:spMk id="24" creationId="{CA67BAEA-69E6-29AB-BF2C-E31E0D037B5D}"/>
          </ac:spMkLst>
        </pc:spChg>
        <pc:spChg chg="mod">
          <ac:chgData name="Navarro Ulloa, Luis Enrique" userId="adde1b74-f296-445a-8659-1214c6e2ca22" providerId="ADAL" clId="{E8F33D61-E277-44D5-8397-FE61DC8D3E84}" dt="2022-08-14T22:01:50.340" v="1288" actId="404"/>
          <ac:spMkLst>
            <pc:docMk/>
            <pc:sldMk cId="1294863243" sldId="443"/>
            <ac:spMk id="25" creationId="{9D60D708-8685-B325-A91A-CD9231A83B44}"/>
          </ac:spMkLst>
        </pc:spChg>
        <pc:spChg chg="del">
          <ac:chgData name="Navarro Ulloa, Luis Enrique" userId="adde1b74-f296-445a-8659-1214c6e2ca22" providerId="ADAL" clId="{E8F33D61-E277-44D5-8397-FE61DC8D3E84}" dt="2022-08-14T21:58:12.119" v="1204" actId="478"/>
          <ac:spMkLst>
            <pc:docMk/>
            <pc:sldMk cId="1294863243" sldId="443"/>
            <ac:spMk id="28" creationId="{AEBA3FE4-68E2-AC8B-C2C2-12D74DA854F6}"/>
          </ac:spMkLst>
        </pc:spChg>
        <pc:spChg chg="del">
          <ac:chgData name="Navarro Ulloa, Luis Enrique" userId="adde1b74-f296-445a-8659-1214c6e2ca22" providerId="ADAL" clId="{E8F33D61-E277-44D5-8397-FE61DC8D3E84}" dt="2022-08-14T21:58:13.431" v="1205" actId="478"/>
          <ac:spMkLst>
            <pc:docMk/>
            <pc:sldMk cId="1294863243" sldId="443"/>
            <ac:spMk id="30" creationId="{C03EF7C9-69EB-E97E-DEC3-B7F6B5E137DF}"/>
          </ac:spMkLst>
        </pc:spChg>
        <pc:spChg chg="add mod">
          <ac:chgData name="Navarro Ulloa, Luis Enrique" userId="adde1b74-f296-445a-8659-1214c6e2ca22" providerId="ADAL" clId="{E8F33D61-E277-44D5-8397-FE61DC8D3E84}" dt="2022-08-14T22:06:13.597" v="1335" actId="404"/>
          <ac:spMkLst>
            <pc:docMk/>
            <pc:sldMk cId="1294863243" sldId="443"/>
            <ac:spMk id="32" creationId="{205FD989-E833-4C33-7C11-958A95E61052}"/>
          </ac:spMkLst>
        </pc:spChg>
        <pc:spChg chg="add mod">
          <ac:chgData name="Navarro Ulloa, Luis Enrique" userId="adde1b74-f296-445a-8659-1214c6e2ca22" providerId="ADAL" clId="{E8F33D61-E277-44D5-8397-FE61DC8D3E84}" dt="2022-08-14T22:01:53.546" v="1289" actId="1076"/>
          <ac:spMkLst>
            <pc:docMk/>
            <pc:sldMk cId="1294863243" sldId="443"/>
            <ac:spMk id="35" creationId="{C62B0C75-4F77-781E-50EE-4DA35823C1BD}"/>
          </ac:spMkLst>
        </pc:spChg>
        <pc:spChg chg="add mod">
          <ac:chgData name="Navarro Ulloa, Luis Enrique" userId="adde1b74-f296-445a-8659-1214c6e2ca22" providerId="ADAL" clId="{E8F33D61-E277-44D5-8397-FE61DC8D3E84}" dt="2022-08-14T22:02:12.020" v="1297" actId="404"/>
          <ac:spMkLst>
            <pc:docMk/>
            <pc:sldMk cId="1294863243" sldId="443"/>
            <ac:spMk id="36" creationId="{E92D43B0-CE3D-68C4-5702-BC6822BCD452}"/>
          </ac:spMkLst>
        </pc:spChg>
        <pc:grpChg chg="mod">
          <ac:chgData name="Navarro Ulloa, Luis Enrique" userId="adde1b74-f296-445a-8659-1214c6e2ca22" providerId="ADAL" clId="{E8F33D61-E277-44D5-8397-FE61DC8D3E84}" dt="2022-08-14T22:02:12.020" v="1297" actId="404"/>
          <ac:grpSpMkLst>
            <pc:docMk/>
            <pc:sldMk cId="1294863243" sldId="443"/>
            <ac:grpSpMk id="2" creationId="{847B693C-0A00-760C-8523-45AF26532755}"/>
          </ac:grpSpMkLst>
        </pc:grpChg>
        <pc:grpChg chg="add mod">
          <ac:chgData name="Navarro Ulloa, Luis Enrique" userId="adde1b74-f296-445a-8659-1214c6e2ca22" providerId="ADAL" clId="{E8F33D61-E277-44D5-8397-FE61DC8D3E84}" dt="2022-08-14T22:02:35.341" v="1301" actId="164"/>
          <ac:grpSpMkLst>
            <pc:docMk/>
            <pc:sldMk cId="1294863243" sldId="443"/>
            <ac:grpSpMk id="20" creationId="{33C7BD5F-DDC9-B3A5-6EC3-A6C1501E1340}"/>
          </ac:grpSpMkLst>
        </pc:grpChg>
        <pc:grpChg chg="mod">
          <ac:chgData name="Navarro Ulloa, Luis Enrique" userId="adde1b74-f296-445a-8659-1214c6e2ca22" providerId="ADAL" clId="{E8F33D61-E277-44D5-8397-FE61DC8D3E84}" dt="2022-08-14T22:01:50.340" v="1288" actId="404"/>
          <ac:grpSpMkLst>
            <pc:docMk/>
            <pc:sldMk cId="1294863243" sldId="443"/>
            <ac:grpSpMk id="21" creationId="{5460A8EC-E067-75E8-977D-342C04896A51}"/>
          </ac:grpSpMkLst>
        </pc:grpChg>
        <pc:grpChg chg="add mod">
          <ac:chgData name="Navarro Ulloa, Luis Enrique" userId="adde1b74-f296-445a-8659-1214c6e2ca22" providerId="ADAL" clId="{E8F33D61-E277-44D5-8397-FE61DC8D3E84}" dt="2022-08-14T22:06:22.006" v="1337" actId="1076"/>
          <ac:grpSpMkLst>
            <pc:docMk/>
            <pc:sldMk cId="1294863243" sldId="443"/>
            <ac:grpSpMk id="37" creationId="{88A7C4FF-24C4-DFEA-AE19-865AA5AD97F5}"/>
          </ac:grpSpMkLst>
        </pc:grpChg>
        <pc:grpChg chg="add mod">
          <ac:chgData name="Navarro Ulloa, Luis Enrique" userId="adde1b74-f296-445a-8659-1214c6e2ca22" providerId="ADAL" clId="{E8F33D61-E277-44D5-8397-FE61DC8D3E84}" dt="2022-08-14T22:06:24.963" v="1338" actId="1076"/>
          <ac:grpSpMkLst>
            <pc:docMk/>
            <pc:sldMk cId="1294863243" sldId="443"/>
            <ac:grpSpMk id="38" creationId="{01C6AE66-C5FE-5D99-93F7-7AFC35595820}"/>
          </ac:grpSpMkLst>
        </pc:grpChg>
        <pc:grpChg chg="mod">
          <ac:chgData name="Navarro Ulloa, Luis Enrique" userId="adde1b74-f296-445a-8659-1214c6e2ca22" providerId="ADAL" clId="{E8F33D61-E277-44D5-8397-FE61DC8D3E84}" dt="2022-08-14T22:02:29.715" v="1300" actId="164"/>
          <ac:grpSpMkLst>
            <pc:docMk/>
            <pc:sldMk cId="1294863243" sldId="443"/>
            <ac:grpSpMk id="45" creationId="{CD15E8D6-187A-A61D-9651-8339A3E97A8A}"/>
          </ac:grpSpMkLst>
        </pc:grpChg>
        <pc:inkChg chg="mod">
          <ac:chgData name="Navarro Ulloa, Luis Enrique" userId="adde1b74-f296-445a-8659-1214c6e2ca22" providerId="ADAL" clId="{E8F33D61-E277-44D5-8397-FE61DC8D3E84}" dt="2022-08-14T22:02:12.020" v="1297" actId="404"/>
          <ac:inkMkLst>
            <pc:docMk/>
            <pc:sldMk cId="1294863243" sldId="443"/>
            <ac:inkMk id="7" creationId="{31FB7C0F-E6E3-48E6-63E6-18425D0A1AAE}"/>
          </ac:inkMkLst>
        </pc:inkChg>
        <pc:inkChg chg="mod">
          <ac:chgData name="Navarro Ulloa, Luis Enrique" userId="adde1b74-f296-445a-8659-1214c6e2ca22" providerId="ADAL" clId="{E8F33D61-E277-44D5-8397-FE61DC8D3E84}" dt="2022-08-14T22:01:50.340" v="1288" actId="404"/>
          <ac:inkMkLst>
            <pc:docMk/>
            <pc:sldMk cId="1294863243" sldId="443"/>
            <ac:inkMk id="29" creationId="{FE4E9B30-EB80-EF51-92C9-2A476EA883EE}"/>
          </ac:inkMkLst>
        </pc:inkChg>
        <pc:cxnChg chg="mod">
          <ac:chgData name="Navarro Ulloa, Luis Enrique" userId="adde1b74-f296-445a-8659-1214c6e2ca22" providerId="ADAL" clId="{E8F33D61-E277-44D5-8397-FE61DC8D3E84}" dt="2022-08-14T22:02:12.020" v="1297" actId="404"/>
          <ac:cxnSpMkLst>
            <pc:docMk/>
            <pc:sldMk cId="1294863243" sldId="443"/>
            <ac:cxnSpMk id="3" creationId="{F4D735E8-7A9B-DC08-5309-84BE56F3E064}"/>
          </ac:cxnSpMkLst>
        </pc:cxnChg>
        <pc:cxnChg chg="mod">
          <ac:chgData name="Navarro Ulloa, Luis Enrique" userId="adde1b74-f296-445a-8659-1214c6e2ca22" providerId="ADAL" clId="{E8F33D61-E277-44D5-8397-FE61DC8D3E84}" dt="2022-08-14T22:02:12.020" v="1297" actId="404"/>
          <ac:cxnSpMkLst>
            <pc:docMk/>
            <pc:sldMk cId="1294863243" sldId="443"/>
            <ac:cxnSpMk id="5" creationId="{81D5175F-379F-4516-50E0-A5EAAD0D6DAE}"/>
          </ac:cxnSpMkLst>
        </pc:cxnChg>
        <pc:cxnChg chg="del">
          <ac:chgData name="Navarro Ulloa, Luis Enrique" userId="adde1b74-f296-445a-8659-1214c6e2ca22" providerId="ADAL" clId="{E8F33D61-E277-44D5-8397-FE61DC8D3E84}" dt="2022-08-14T21:58:09.364" v="1202" actId="478"/>
          <ac:cxnSpMkLst>
            <pc:docMk/>
            <pc:sldMk cId="1294863243" sldId="443"/>
            <ac:cxnSpMk id="6" creationId="{A328BDD3-3426-D50C-D362-B7516842B93E}"/>
          </ac:cxnSpMkLst>
        </pc:cxnChg>
        <pc:cxnChg chg="del">
          <ac:chgData name="Navarro Ulloa, Luis Enrique" userId="adde1b74-f296-445a-8659-1214c6e2ca22" providerId="ADAL" clId="{E8F33D61-E277-44D5-8397-FE61DC8D3E84}" dt="2022-08-14T21:58:11.108" v="1203" actId="478"/>
          <ac:cxnSpMkLst>
            <pc:docMk/>
            <pc:sldMk cId="1294863243" sldId="443"/>
            <ac:cxnSpMk id="8" creationId="{4C29D386-5BE4-D32C-C8AC-0B13E1449D4D}"/>
          </ac:cxnSpMkLst>
        </pc:cxnChg>
        <pc:cxnChg chg="mod">
          <ac:chgData name="Navarro Ulloa, Luis Enrique" userId="adde1b74-f296-445a-8659-1214c6e2ca22" providerId="ADAL" clId="{E8F33D61-E277-44D5-8397-FE61DC8D3E84}" dt="2022-08-14T22:02:12.020" v="1297" actId="404"/>
          <ac:cxnSpMkLst>
            <pc:docMk/>
            <pc:sldMk cId="1294863243" sldId="443"/>
            <ac:cxnSpMk id="18" creationId="{42310815-650B-DB02-2352-40A54444E0DC}"/>
          </ac:cxnSpMkLst>
        </pc:cxnChg>
        <pc:cxnChg chg="del">
          <ac:chgData name="Navarro Ulloa, Luis Enrique" userId="adde1b74-f296-445a-8659-1214c6e2ca22" providerId="ADAL" clId="{E8F33D61-E277-44D5-8397-FE61DC8D3E84}" dt="2022-08-14T21:57:59.066" v="1198" actId="478"/>
          <ac:cxnSpMkLst>
            <pc:docMk/>
            <pc:sldMk cId="1294863243" sldId="443"/>
            <ac:cxnSpMk id="22" creationId="{73B5A163-D8F5-A476-BEDB-BD92D806765F}"/>
          </ac:cxnSpMkLst>
        </pc:cxnChg>
        <pc:cxnChg chg="del">
          <ac:chgData name="Navarro Ulloa, Luis Enrique" userId="adde1b74-f296-445a-8659-1214c6e2ca22" providerId="ADAL" clId="{E8F33D61-E277-44D5-8397-FE61DC8D3E84}" dt="2022-08-14T21:58:00.410" v="1199" actId="478"/>
          <ac:cxnSpMkLst>
            <pc:docMk/>
            <pc:sldMk cId="1294863243" sldId="443"/>
            <ac:cxnSpMk id="23" creationId="{9B2B0323-B6E4-FDA1-3575-FCA702714EBD}"/>
          </ac:cxnSpMkLst>
        </pc:cxnChg>
        <pc:cxnChg chg="mod">
          <ac:chgData name="Navarro Ulloa, Luis Enrique" userId="adde1b74-f296-445a-8659-1214c6e2ca22" providerId="ADAL" clId="{E8F33D61-E277-44D5-8397-FE61DC8D3E84}" dt="2022-08-14T22:01:50.340" v="1288" actId="404"/>
          <ac:cxnSpMkLst>
            <pc:docMk/>
            <pc:sldMk cId="1294863243" sldId="443"/>
            <ac:cxnSpMk id="26" creationId="{D9EB77E4-8AC0-BC82-204A-61D196C037F4}"/>
          </ac:cxnSpMkLst>
        </pc:cxnChg>
        <pc:cxnChg chg="mod">
          <ac:chgData name="Navarro Ulloa, Luis Enrique" userId="adde1b74-f296-445a-8659-1214c6e2ca22" providerId="ADAL" clId="{E8F33D61-E277-44D5-8397-FE61DC8D3E84}" dt="2022-08-14T22:01:50.340" v="1288" actId="404"/>
          <ac:cxnSpMkLst>
            <pc:docMk/>
            <pc:sldMk cId="1294863243" sldId="443"/>
            <ac:cxnSpMk id="27" creationId="{1877296F-14BA-F65D-E8BC-4522A277554B}"/>
          </ac:cxnSpMkLst>
        </pc:cxnChg>
        <pc:cxnChg chg="mod">
          <ac:chgData name="Navarro Ulloa, Luis Enrique" userId="adde1b74-f296-445a-8659-1214c6e2ca22" providerId="ADAL" clId="{E8F33D61-E277-44D5-8397-FE61DC8D3E84}" dt="2022-08-14T22:01:50.340" v="1288" actId="404"/>
          <ac:cxnSpMkLst>
            <pc:docMk/>
            <pc:sldMk cId="1294863243" sldId="443"/>
            <ac:cxnSpMk id="31" creationId="{5DFB2AE4-C693-691E-0A3E-3D263EEE79AF}"/>
          </ac:cxnSpMkLst>
        </pc:cxnChg>
      </pc:sldChg>
      <pc:sldChg chg="addSp delSp modSp add mod ord delAnim modAnim">
        <pc:chgData name="Navarro Ulloa, Luis Enrique" userId="adde1b74-f296-445a-8659-1214c6e2ca22" providerId="ADAL" clId="{E8F33D61-E277-44D5-8397-FE61DC8D3E84}" dt="2022-08-14T22:27:33.097" v="3222" actId="20577"/>
        <pc:sldMkLst>
          <pc:docMk/>
          <pc:sldMk cId="717631284" sldId="444"/>
        </pc:sldMkLst>
        <pc:spChg chg="mod">
          <ac:chgData name="Navarro Ulloa, Luis Enrique" userId="adde1b74-f296-445a-8659-1214c6e2ca22" providerId="ADAL" clId="{E8F33D61-E277-44D5-8397-FE61DC8D3E84}" dt="2022-08-14T22:24:10.077" v="2709" actId="20577"/>
          <ac:spMkLst>
            <pc:docMk/>
            <pc:sldMk cId="717631284" sldId="444"/>
            <ac:spMk id="4" creationId="{65C81510-B585-55D4-871F-4373515622B0}"/>
          </ac:spMkLst>
        </pc:spChg>
        <pc:spChg chg="add mod">
          <ac:chgData name="Navarro Ulloa, Luis Enrique" userId="adde1b74-f296-445a-8659-1214c6e2ca22" providerId="ADAL" clId="{E8F33D61-E277-44D5-8397-FE61DC8D3E84}" dt="2022-08-14T22:27:33.097" v="3222" actId="20577"/>
          <ac:spMkLst>
            <pc:docMk/>
            <pc:sldMk cId="717631284" sldId="444"/>
            <ac:spMk id="6" creationId="{0A8A5B9A-D631-7473-57B8-9C5AFA145741}"/>
          </ac:spMkLst>
        </pc:spChg>
        <pc:spChg chg="del">
          <ac:chgData name="Navarro Ulloa, Luis Enrique" userId="adde1b74-f296-445a-8659-1214c6e2ca22" providerId="ADAL" clId="{E8F33D61-E277-44D5-8397-FE61DC8D3E84}" dt="2022-08-14T22:14:55.935" v="1714" actId="478"/>
          <ac:spMkLst>
            <pc:docMk/>
            <pc:sldMk cId="717631284" sldId="444"/>
            <ac:spMk id="12" creationId="{1E56D103-9D7F-005E-43AA-B1B1E575BA88}"/>
          </ac:spMkLst>
        </pc:spChg>
        <pc:spChg chg="del">
          <ac:chgData name="Navarro Ulloa, Luis Enrique" userId="adde1b74-f296-445a-8659-1214c6e2ca22" providerId="ADAL" clId="{E8F33D61-E277-44D5-8397-FE61DC8D3E84}" dt="2022-08-14T22:14:55.935" v="1714" actId="478"/>
          <ac:spMkLst>
            <pc:docMk/>
            <pc:sldMk cId="717631284" sldId="444"/>
            <ac:spMk id="19" creationId="{491CA1D4-CC0D-F6DF-FB85-0B388F55CA0E}"/>
          </ac:spMkLst>
        </pc:spChg>
        <pc:grpChg chg="del">
          <ac:chgData name="Navarro Ulloa, Luis Enrique" userId="adde1b74-f296-445a-8659-1214c6e2ca22" providerId="ADAL" clId="{E8F33D61-E277-44D5-8397-FE61DC8D3E84}" dt="2022-08-14T22:14:55.935" v="1714" actId="478"/>
          <ac:grpSpMkLst>
            <pc:docMk/>
            <pc:sldMk cId="717631284" sldId="444"/>
            <ac:grpSpMk id="37" creationId="{88A7C4FF-24C4-DFEA-AE19-865AA5AD97F5}"/>
          </ac:grpSpMkLst>
        </pc:grpChg>
        <pc:grpChg chg="del">
          <ac:chgData name="Navarro Ulloa, Luis Enrique" userId="adde1b74-f296-445a-8659-1214c6e2ca22" providerId="ADAL" clId="{E8F33D61-E277-44D5-8397-FE61DC8D3E84}" dt="2022-08-14T22:14:55.935" v="1714" actId="478"/>
          <ac:grpSpMkLst>
            <pc:docMk/>
            <pc:sldMk cId="717631284" sldId="444"/>
            <ac:grpSpMk id="38" creationId="{01C6AE66-C5FE-5D99-93F7-7AFC35595820}"/>
          </ac:grpSpMkLst>
        </pc:grpChg>
      </pc:sldChg>
      <pc:sldChg chg="modSp add">
        <pc:chgData name="Navarro Ulloa, Luis Enrique" userId="adde1b74-f296-445a-8659-1214c6e2ca22" providerId="ADAL" clId="{E8F33D61-E277-44D5-8397-FE61DC8D3E84}" dt="2022-08-14T22:24:25.297" v="2710" actId="113"/>
        <pc:sldMkLst>
          <pc:docMk/>
          <pc:sldMk cId="3831401332" sldId="445"/>
        </pc:sldMkLst>
        <pc:spChg chg="mod">
          <ac:chgData name="Navarro Ulloa, Luis Enrique" userId="adde1b74-f296-445a-8659-1214c6e2ca22" providerId="ADAL" clId="{E8F33D61-E277-44D5-8397-FE61DC8D3E84}" dt="2022-08-14T22:24:25.297" v="2710" actId="113"/>
          <ac:spMkLst>
            <pc:docMk/>
            <pc:sldMk cId="3831401332" sldId="445"/>
            <ac:spMk id="6" creationId="{0A8A5B9A-D631-7473-57B8-9C5AFA145741}"/>
          </ac:spMkLst>
        </pc:spChg>
      </pc:sldChg>
      <pc:sldChg chg="modSp add mod ord modAnim">
        <pc:chgData name="Navarro Ulloa, Luis Enrique" userId="adde1b74-f296-445a-8659-1214c6e2ca22" providerId="ADAL" clId="{E8F33D61-E277-44D5-8397-FE61DC8D3E84}" dt="2022-08-15T01:30:57.435" v="5430" actId="113"/>
        <pc:sldMkLst>
          <pc:docMk/>
          <pc:sldMk cId="3993713287" sldId="446"/>
        </pc:sldMkLst>
        <pc:spChg chg="mod">
          <ac:chgData name="Navarro Ulloa, Luis Enrique" userId="adde1b74-f296-445a-8659-1214c6e2ca22" providerId="ADAL" clId="{E8F33D61-E277-44D5-8397-FE61DC8D3E84}" dt="2022-08-14T22:28:14.683" v="3257" actId="20577"/>
          <ac:spMkLst>
            <pc:docMk/>
            <pc:sldMk cId="3993713287" sldId="446"/>
            <ac:spMk id="4" creationId="{65C81510-B585-55D4-871F-4373515622B0}"/>
          </ac:spMkLst>
        </pc:spChg>
        <pc:spChg chg="mod">
          <ac:chgData name="Navarro Ulloa, Luis Enrique" userId="adde1b74-f296-445a-8659-1214c6e2ca22" providerId="ADAL" clId="{E8F33D61-E277-44D5-8397-FE61DC8D3E84}" dt="2022-08-15T01:30:57.435" v="5430" actId="113"/>
          <ac:spMkLst>
            <pc:docMk/>
            <pc:sldMk cId="3993713287" sldId="446"/>
            <ac:spMk id="6" creationId="{0A8A5B9A-D631-7473-57B8-9C5AFA145741}"/>
          </ac:spMkLst>
        </pc:spChg>
      </pc:sldChg>
      <pc:sldChg chg="addSp delSp modSp add mod modAnim">
        <pc:chgData name="Navarro Ulloa, Luis Enrique" userId="adde1b74-f296-445a-8659-1214c6e2ca22" providerId="ADAL" clId="{E8F33D61-E277-44D5-8397-FE61DC8D3E84}" dt="2022-08-15T01:32:15.540" v="5432"/>
        <pc:sldMkLst>
          <pc:docMk/>
          <pc:sldMk cId="3894614100" sldId="447"/>
        </pc:sldMkLst>
        <pc:spChg chg="add mod">
          <ac:chgData name="Navarro Ulloa, Luis Enrique" userId="adde1b74-f296-445a-8659-1214c6e2ca22" providerId="ADAL" clId="{E8F33D61-E277-44D5-8397-FE61DC8D3E84}" dt="2022-08-14T22:47:45.359" v="4730" actId="164"/>
          <ac:spMkLst>
            <pc:docMk/>
            <pc:sldMk cId="3894614100" sldId="447"/>
            <ac:spMk id="3" creationId="{B4A96880-AC2D-4104-30B9-581FF1545E50}"/>
          </ac:spMkLst>
        </pc:spChg>
        <pc:spChg chg="add mod">
          <ac:chgData name="Navarro Ulloa, Luis Enrique" userId="adde1b74-f296-445a-8659-1214c6e2ca22" providerId="ADAL" clId="{E8F33D61-E277-44D5-8397-FE61DC8D3E84}" dt="2022-08-14T22:51:50.110" v="4906" actId="207"/>
          <ac:spMkLst>
            <pc:docMk/>
            <pc:sldMk cId="3894614100" sldId="447"/>
            <ac:spMk id="5" creationId="{4E312003-CAF4-394F-3261-47D696635BF8}"/>
          </ac:spMkLst>
        </pc:spChg>
        <pc:spChg chg="mod">
          <ac:chgData name="Navarro Ulloa, Luis Enrique" userId="adde1b74-f296-445a-8659-1214c6e2ca22" providerId="ADAL" clId="{E8F33D61-E277-44D5-8397-FE61DC8D3E84}" dt="2022-08-14T22:47:45.359" v="4730" actId="164"/>
          <ac:spMkLst>
            <pc:docMk/>
            <pc:sldMk cId="3894614100" sldId="447"/>
            <ac:spMk id="6" creationId="{0A8A5B9A-D631-7473-57B8-9C5AFA145741}"/>
          </ac:spMkLst>
        </pc:spChg>
        <pc:spChg chg="add mod ord">
          <ac:chgData name="Navarro Ulloa, Luis Enrique" userId="adde1b74-f296-445a-8659-1214c6e2ca22" providerId="ADAL" clId="{E8F33D61-E277-44D5-8397-FE61DC8D3E84}" dt="2022-08-14T22:52:24.546" v="4916" actId="1076"/>
          <ac:spMkLst>
            <pc:docMk/>
            <pc:sldMk cId="3894614100" sldId="447"/>
            <ac:spMk id="7" creationId="{114F6DD6-BEA9-56C3-752C-356D7E70DB23}"/>
          </ac:spMkLst>
        </pc:spChg>
        <pc:spChg chg="mod ord topLvl">
          <ac:chgData name="Navarro Ulloa, Luis Enrique" userId="adde1b74-f296-445a-8659-1214c6e2ca22" providerId="ADAL" clId="{E8F33D61-E277-44D5-8397-FE61DC8D3E84}" dt="2022-08-14T22:54:39.640" v="4950" actId="164"/>
          <ac:spMkLst>
            <pc:docMk/>
            <pc:sldMk cId="3894614100" sldId="447"/>
            <ac:spMk id="10" creationId="{6E81689A-D7D4-5B14-2785-43A04095ADB0}"/>
          </ac:spMkLst>
        </pc:spChg>
        <pc:spChg chg="mod ord topLvl">
          <ac:chgData name="Navarro Ulloa, Luis Enrique" userId="adde1b74-f296-445a-8659-1214c6e2ca22" providerId="ADAL" clId="{E8F33D61-E277-44D5-8397-FE61DC8D3E84}" dt="2022-08-14T22:54:39.640" v="4950" actId="164"/>
          <ac:spMkLst>
            <pc:docMk/>
            <pc:sldMk cId="3894614100" sldId="447"/>
            <ac:spMk id="11" creationId="{260D8505-46EA-F94E-942C-590DBA3AD0A7}"/>
          </ac:spMkLst>
        </pc:spChg>
        <pc:spChg chg="add mod">
          <ac:chgData name="Navarro Ulloa, Luis Enrique" userId="adde1b74-f296-445a-8659-1214c6e2ca22" providerId="ADAL" clId="{E8F33D61-E277-44D5-8397-FE61DC8D3E84}" dt="2022-08-14T22:52:08.264" v="4913" actId="571"/>
          <ac:spMkLst>
            <pc:docMk/>
            <pc:sldMk cId="3894614100" sldId="447"/>
            <ac:spMk id="23" creationId="{775C3A4E-8EE4-C5D6-82E9-212CBF472C45}"/>
          </ac:spMkLst>
        </pc:spChg>
        <pc:spChg chg="add mod topLvl">
          <ac:chgData name="Navarro Ulloa, Luis Enrique" userId="adde1b74-f296-445a-8659-1214c6e2ca22" providerId="ADAL" clId="{E8F33D61-E277-44D5-8397-FE61DC8D3E84}" dt="2022-08-14T22:55:39.653" v="4959" actId="1076"/>
          <ac:spMkLst>
            <pc:docMk/>
            <pc:sldMk cId="3894614100" sldId="447"/>
            <ac:spMk id="26" creationId="{E1EA1EC8-75E8-7158-1784-6B25AB3D9CA5}"/>
          </ac:spMkLst>
        </pc:spChg>
        <pc:spChg chg="add mod topLvl">
          <ac:chgData name="Navarro Ulloa, Luis Enrique" userId="adde1b74-f296-445a-8659-1214c6e2ca22" providerId="ADAL" clId="{E8F33D61-E277-44D5-8397-FE61DC8D3E84}" dt="2022-08-14T22:55:59.842" v="4963" actId="1076"/>
          <ac:spMkLst>
            <pc:docMk/>
            <pc:sldMk cId="3894614100" sldId="447"/>
            <ac:spMk id="27" creationId="{A333BCDB-834E-4EE1-524E-1DDD35CE45FB}"/>
          </ac:spMkLst>
        </pc:spChg>
        <pc:spChg chg="mod">
          <ac:chgData name="Navarro Ulloa, Luis Enrique" userId="adde1b74-f296-445a-8659-1214c6e2ca22" providerId="ADAL" clId="{E8F33D61-E277-44D5-8397-FE61DC8D3E84}" dt="2022-08-14T22:57:33.279" v="4979" actId="20577"/>
          <ac:spMkLst>
            <pc:docMk/>
            <pc:sldMk cId="3894614100" sldId="447"/>
            <ac:spMk id="32" creationId="{4D2BB756-11BE-58FA-3AC3-025C429C9CFC}"/>
          </ac:spMkLst>
        </pc:spChg>
        <pc:spChg chg="mod">
          <ac:chgData name="Navarro Ulloa, Luis Enrique" userId="adde1b74-f296-445a-8659-1214c6e2ca22" providerId="ADAL" clId="{E8F33D61-E277-44D5-8397-FE61DC8D3E84}" dt="2022-08-14T22:57:00.494" v="4976" actId="207"/>
          <ac:spMkLst>
            <pc:docMk/>
            <pc:sldMk cId="3894614100" sldId="447"/>
            <ac:spMk id="33" creationId="{610E3BBD-48B6-29BA-03C0-BBFB34479675}"/>
          </ac:spMkLst>
        </pc:spChg>
        <pc:spChg chg="add del mod">
          <ac:chgData name="Navarro Ulloa, Luis Enrique" userId="adde1b74-f296-445a-8659-1214c6e2ca22" providerId="ADAL" clId="{E8F33D61-E277-44D5-8397-FE61DC8D3E84}" dt="2022-08-14T23:01:34.080" v="5012" actId="478"/>
          <ac:spMkLst>
            <pc:docMk/>
            <pc:sldMk cId="3894614100" sldId="447"/>
            <ac:spMk id="42" creationId="{5EEBFFD8-FA7C-29BF-87FD-EB3FBA3327BB}"/>
          </ac:spMkLst>
        </pc:spChg>
        <pc:spChg chg="mod topLvl">
          <ac:chgData name="Navarro Ulloa, Luis Enrique" userId="adde1b74-f296-445a-8659-1214c6e2ca22" providerId="ADAL" clId="{E8F33D61-E277-44D5-8397-FE61DC8D3E84}" dt="2022-08-14T23:04:45.700" v="5040" actId="164"/>
          <ac:spMkLst>
            <pc:docMk/>
            <pc:sldMk cId="3894614100" sldId="447"/>
            <ac:spMk id="43" creationId="{2110F626-A0EF-FCF1-AA52-320126325842}"/>
          </ac:spMkLst>
        </pc:spChg>
        <pc:spChg chg="add mod">
          <ac:chgData name="Navarro Ulloa, Luis Enrique" userId="adde1b74-f296-445a-8659-1214c6e2ca22" providerId="ADAL" clId="{E8F33D61-E277-44D5-8397-FE61DC8D3E84}" dt="2022-08-14T23:03:52.330" v="5031" actId="571"/>
          <ac:spMkLst>
            <pc:docMk/>
            <pc:sldMk cId="3894614100" sldId="447"/>
            <ac:spMk id="50" creationId="{BF177824-65ED-DC44-14A8-8E0F44397E8B}"/>
          </ac:spMkLst>
        </pc:spChg>
        <pc:spChg chg="add mod topLvl">
          <ac:chgData name="Navarro Ulloa, Luis Enrique" userId="adde1b74-f296-445a-8659-1214c6e2ca22" providerId="ADAL" clId="{E8F33D61-E277-44D5-8397-FE61DC8D3E84}" dt="2022-08-14T23:10:38.775" v="5396" actId="20577"/>
          <ac:spMkLst>
            <pc:docMk/>
            <pc:sldMk cId="3894614100" sldId="447"/>
            <ac:spMk id="51" creationId="{FFE7BEBE-C774-7220-837D-DC514F0F270F}"/>
          </ac:spMkLst>
        </pc:spChg>
        <pc:spChg chg="add mod">
          <ac:chgData name="Navarro Ulloa, Luis Enrique" userId="adde1b74-f296-445a-8659-1214c6e2ca22" providerId="ADAL" clId="{E8F33D61-E277-44D5-8397-FE61DC8D3E84}" dt="2022-08-14T23:10:36.551" v="5395" actId="1076"/>
          <ac:spMkLst>
            <pc:docMk/>
            <pc:sldMk cId="3894614100" sldId="447"/>
            <ac:spMk id="54" creationId="{C65CADF8-8DD3-BF30-D14A-1CFA66050041}"/>
          </ac:spMkLst>
        </pc:spChg>
        <pc:grpChg chg="add del mod">
          <ac:chgData name="Navarro Ulloa, Luis Enrique" userId="adde1b74-f296-445a-8659-1214c6e2ca22" providerId="ADAL" clId="{E8F33D61-E277-44D5-8397-FE61DC8D3E84}" dt="2022-08-14T22:47:24.629" v="4729" actId="165"/>
          <ac:grpSpMkLst>
            <pc:docMk/>
            <pc:sldMk cId="3894614100" sldId="447"/>
            <ac:grpSpMk id="8" creationId="{B1A000A2-D9C7-108F-9B7C-A23366BC3EDB}"/>
          </ac:grpSpMkLst>
        </pc:grpChg>
        <pc:grpChg chg="del mod topLvl">
          <ac:chgData name="Navarro Ulloa, Luis Enrique" userId="adde1b74-f296-445a-8659-1214c6e2ca22" providerId="ADAL" clId="{E8F33D61-E277-44D5-8397-FE61DC8D3E84}" dt="2022-08-14T22:47:55.089" v="4732" actId="165"/>
          <ac:grpSpMkLst>
            <pc:docMk/>
            <pc:sldMk cId="3894614100" sldId="447"/>
            <ac:grpSpMk id="9" creationId="{68E8188E-C49F-9B43-ED22-3C7945B44EE6}"/>
          </ac:grpSpMkLst>
        </pc:grpChg>
        <pc:grpChg chg="add mod">
          <ac:chgData name="Navarro Ulloa, Luis Enrique" userId="adde1b74-f296-445a-8659-1214c6e2ca22" providerId="ADAL" clId="{E8F33D61-E277-44D5-8397-FE61DC8D3E84}" dt="2022-08-14T22:47:45.359" v="4730" actId="164"/>
          <ac:grpSpMkLst>
            <pc:docMk/>
            <pc:sldMk cId="3894614100" sldId="447"/>
            <ac:grpSpMk id="16" creationId="{31083B9D-9114-65A0-43F5-D696736CD7CF}"/>
          </ac:grpSpMkLst>
        </pc:grpChg>
        <pc:grpChg chg="add del mod">
          <ac:chgData name="Navarro Ulloa, Luis Enrique" userId="adde1b74-f296-445a-8659-1214c6e2ca22" providerId="ADAL" clId="{E8F33D61-E277-44D5-8397-FE61DC8D3E84}" dt="2022-08-14T22:54:30.119" v="4948" actId="165"/>
          <ac:grpSpMkLst>
            <pc:docMk/>
            <pc:sldMk cId="3894614100" sldId="447"/>
            <ac:grpSpMk id="17" creationId="{4D0A3A03-6439-EAC3-4598-FD58A75DD1FF}"/>
          </ac:grpSpMkLst>
        </pc:grpChg>
        <pc:grpChg chg="add mod">
          <ac:chgData name="Navarro Ulloa, Luis Enrique" userId="adde1b74-f296-445a-8659-1214c6e2ca22" providerId="ADAL" clId="{E8F33D61-E277-44D5-8397-FE61DC8D3E84}" dt="2022-08-14T22:54:39.640" v="4950" actId="164"/>
          <ac:grpSpMkLst>
            <pc:docMk/>
            <pc:sldMk cId="3894614100" sldId="447"/>
            <ac:grpSpMk id="28" creationId="{3C7CBD22-CCE8-707C-68A8-BF8EB6883EFB}"/>
          </ac:grpSpMkLst>
        </pc:grpChg>
        <pc:grpChg chg="add mod">
          <ac:chgData name="Navarro Ulloa, Luis Enrique" userId="adde1b74-f296-445a-8659-1214c6e2ca22" providerId="ADAL" clId="{E8F33D61-E277-44D5-8397-FE61DC8D3E84}" dt="2022-08-14T22:55:56.389" v="4962" actId="1076"/>
          <ac:grpSpMkLst>
            <pc:docMk/>
            <pc:sldMk cId="3894614100" sldId="447"/>
            <ac:grpSpMk id="29" creationId="{79FFF7C7-0B1A-8FF4-64C3-408F050A5046}"/>
          </ac:grpSpMkLst>
        </pc:grpChg>
        <pc:grpChg chg="add mod">
          <ac:chgData name="Navarro Ulloa, Luis Enrique" userId="adde1b74-f296-445a-8659-1214c6e2ca22" providerId="ADAL" clId="{E8F33D61-E277-44D5-8397-FE61DC8D3E84}" dt="2022-08-14T22:56:50.620" v="4972" actId="1076"/>
          <ac:grpSpMkLst>
            <pc:docMk/>
            <pc:sldMk cId="3894614100" sldId="447"/>
            <ac:grpSpMk id="30" creationId="{21F695A2-B93E-0F62-4902-05A4DB3B4AC0}"/>
          </ac:grpSpMkLst>
        </pc:grpChg>
        <pc:grpChg chg="add del mod">
          <ac:chgData name="Navarro Ulloa, Luis Enrique" userId="adde1b74-f296-445a-8659-1214c6e2ca22" providerId="ADAL" clId="{E8F33D61-E277-44D5-8397-FE61DC8D3E84}" dt="2022-08-14T23:04:42.192" v="5039" actId="165"/>
          <ac:grpSpMkLst>
            <pc:docMk/>
            <pc:sldMk cId="3894614100" sldId="447"/>
            <ac:grpSpMk id="40" creationId="{B45AB795-43EF-975E-E581-0E8024D6637A}"/>
          </ac:grpSpMkLst>
        </pc:grpChg>
        <pc:grpChg chg="add mod">
          <ac:chgData name="Navarro Ulloa, Luis Enrique" userId="adde1b74-f296-445a-8659-1214c6e2ca22" providerId="ADAL" clId="{E8F33D61-E277-44D5-8397-FE61DC8D3E84}" dt="2022-08-14T23:04:45.700" v="5040" actId="164"/>
          <ac:grpSpMkLst>
            <pc:docMk/>
            <pc:sldMk cId="3894614100" sldId="447"/>
            <ac:grpSpMk id="53" creationId="{D1B23977-B66C-74A6-0E17-50933EF4A81D}"/>
          </ac:grpSpMkLst>
        </pc:grpChg>
        <pc:graphicFrameChg chg="add mod ord modGraphic">
          <ac:chgData name="Navarro Ulloa, Luis Enrique" userId="adde1b74-f296-445a-8659-1214c6e2ca22" providerId="ADAL" clId="{E8F33D61-E277-44D5-8397-FE61DC8D3E84}" dt="2022-08-14T22:59:05.845" v="4993" actId="20577"/>
          <ac:graphicFrameMkLst>
            <pc:docMk/>
            <pc:sldMk cId="3894614100" sldId="447"/>
            <ac:graphicFrameMk id="2" creationId="{5F91CAD5-792D-14DD-8ABA-0F386B32CF50}"/>
          </ac:graphicFrameMkLst>
        </pc:graphicFrameChg>
        <pc:graphicFrameChg chg="add mod modGraphic">
          <ac:chgData name="Navarro Ulloa, Luis Enrique" userId="adde1b74-f296-445a-8659-1214c6e2ca22" providerId="ADAL" clId="{E8F33D61-E277-44D5-8397-FE61DC8D3E84}" dt="2022-08-14T22:59:10.410" v="4995" actId="20577"/>
          <ac:graphicFrameMkLst>
            <pc:docMk/>
            <pc:sldMk cId="3894614100" sldId="447"/>
            <ac:graphicFrameMk id="18" creationId="{103F9AE5-5478-15ED-4F45-64E44E0927F8}"/>
          </ac:graphicFrameMkLst>
        </pc:graphicFrameChg>
        <pc:graphicFrameChg chg="add mod modGraphic">
          <ac:chgData name="Navarro Ulloa, Luis Enrique" userId="adde1b74-f296-445a-8659-1214c6e2ca22" providerId="ADAL" clId="{E8F33D61-E277-44D5-8397-FE61DC8D3E84}" dt="2022-08-14T22:59:08.784" v="4994" actId="20577"/>
          <ac:graphicFrameMkLst>
            <pc:docMk/>
            <pc:sldMk cId="3894614100" sldId="447"/>
            <ac:graphicFrameMk id="19" creationId="{1A8299BA-16E9-E016-EC9D-990D014C8DB4}"/>
          </ac:graphicFrameMkLst>
        </pc:graphicFrameChg>
        <pc:graphicFrameChg chg="add mod modGraphic">
          <ac:chgData name="Navarro Ulloa, Luis Enrique" userId="adde1b74-f296-445a-8659-1214c6e2ca22" providerId="ADAL" clId="{E8F33D61-E277-44D5-8397-FE61DC8D3E84}" dt="2022-08-14T22:59:24.840" v="5002" actId="20577"/>
          <ac:graphicFrameMkLst>
            <pc:docMk/>
            <pc:sldMk cId="3894614100" sldId="447"/>
            <ac:graphicFrameMk id="20" creationId="{AE8DF212-259A-66FE-A5FD-B87DF6C184AC}"/>
          </ac:graphicFrameMkLst>
        </pc:graphicFrameChg>
        <pc:graphicFrameChg chg="add mod">
          <ac:chgData name="Navarro Ulloa, Luis Enrique" userId="adde1b74-f296-445a-8659-1214c6e2ca22" providerId="ADAL" clId="{E8F33D61-E277-44D5-8397-FE61DC8D3E84}" dt="2022-08-14T22:52:08.264" v="4913" actId="571"/>
          <ac:graphicFrameMkLst>
            <pc:docMk/>
            <pc:sldMk cId="3894614100" sldId="447"/>
            <ac:graphicFrameMk id="22" creationId="{BF2AC476-D68A-E521-63C4-3CCA4F81F223}"/>
          </ac:graphicFrameMkLst>
        </pc:graphicFrameChg>
        <pc:inkChg chg="mod ord topLvl">
          <ac:chgData name="Navarro Ulloa, Luis Enrique" userId="adde1b74-f296-445a-8659-1214c6e2ca22" providerId="ADAL" clId="{E8F33D61-E277-44D5-8397-FE61DC8D3E84}" dt="2022-08-14T22:54:39.640" v="4950" actId="164"/>
          <ac:inkMkLst>
            <pc:docMk/>
            <pc:sldMk cId="3894614100" sldId="447"/>
            <ac:inkMk id="15" creationId="{E5711376-339B-370D-247C-6C4B1EB376C5}"/>
          </ac:inkMkLst>
        </pc:inkChg>
        <pc:cxnChg chg="mod ord topLvl">
          <ac:chgData name="Navarro Ulloa, Luis Enrique" userId="adde1b74-f296-445a-8659-1214c6e2ca22" providerId="ADAL" clId="{E8F33D61-E277-44D5-8397-FE61DC8D3E84}" dt="2022-08-14T22:54:39.640" v="4950" actId="164"/>
          <ac:cxnSpMkLst>
            <pc:docMk/>
            <pc:sldMk cId="3894614100" sldId="447"/>
            <ac:cxnSpMk id="12" creationId="{7893AD5B-9E5E-583B-DB3E-DF6C06CB31A5}"/>
          </ac:cxnSpMkLst>
        </pc:cxnChg>
        <pc:cxnChg chg="mod ord topLvl">
          <ac:chgData name="Navarro Ulloa, Luis Enrique" userId="adde1b74-f296-445a-8659-1214c6e2ca22" providerId="ADAL" clId="{E8F33D61-E277-44D5-8397-FE61DC8D3E84}" dt="2022-08-14T22:54:39.640" v="4950" actId="164"/>
          <ac:cxnSpMkLst>
            <pc:docMk/>
            <pc:sldMk cId="3894614100" sldId="447"/>
            <ac:cxnSpMk id="13" creationId="{567EDFB7-FD75-35AA-8F9B-30D6ED50BE7C}"/>
          </ac:cxnSpMkLst>
        </pc:cxnChg>
        <pc:cxnChg chg="mod topLvl">
          <ac:chgData name="Navarro Ulloa, Luis Enrique" userId="adde1b74-f296-445a-8659-1214c6e2ca22" providerId="ADAL" clId="{E8F33D61-E277-44D5-8397-FE61DC8D3E84}" dt="2022-08-14T22:55:34.949" v="4958" actId="14100"/>
          <ac:cxnSpMkLst>
            <pc:docMk/>
            <pc:sldMk cId="3894614100" sldId="447"/>
            <ac:cxnSpMk id="14" creationId="{78D20BE5-970D-8BAC-75B5-2166B571F70A}"/>
          </ac:cxnSpMkLst>
        </pc:cxnChg>
        <pc:cxnChg chg="mod">
          <ac:chgData name="Navarro Ulloa, Luis Enrique" userId="adde1b74-f296-445a-8659-1214c6e2ca22" providerId="ADAL" clId="{E8F33D61-E277-44D5-8397-FE61DC8D3E84}" dt="2022-08-14T22:57:27.633" v="4977" actId="14100"/>
          <ac:cxnSpMkLst>
            <pc:docMk/>
            <pc:sldMk cId="3894614100" sldId="447"/>
            <ac:cxnSpMk id="31" creationId="{BFD878AB-60A2-D6A8-BE5D-7BBF175893F6}"/>
          </ac:cxnSpMkLst>
        </pc:cxnChg>
        <pc:cxnChg chg="mod topLvl">
          <ac:chgData name="Navarro Ulloa, Luis Enrique" userId="adde1b74-f296-445a-8659-1214c6e2ca22" providerId="ADAL" clId="{E8F33D61-E277-44D5-8397-FE61DC8D3E84}" dt="2022-08-14T23:04:45.700" v="5040" actId="164"/>
          <ac:cxnSpMkLst>
            <pc:docMk/>
            <pc:sldMk cId="3894614100" sldId="447"/>
            <ac:cxnSpMk id="41" creationId="{448F68AD-5F4F-4059-89FF-A325F6243010}"/>
          </ac:cxnSpMkLst>
        </pc:cxnChg>
        <pc:cxnChg chg="add mod topLvl">
          <ac:chgData name="Navarro Ulloa, Luis Enrique" userId="adde1b74-f296-445a-8659-1214c6e2ca22" providerId="ADAL" clId="{E8F33D61-E277-44D5-8397-FE61DC8D3E84}" dt="2022-08-14T23:04:45.700" v="5040" actId="164"/>
          <ac:cxnSpMkLst>
            <pc:docMk/>
            <pc:sldMk cId="3894614100" sldId="447"/>
            <ac:cxnSpMk id="46" creationId="{3BE566AD-C089-7F6D-DFC5-C3CD627EDF53}"/>
          </ac:cxnSpMkLst>
        </pc:cxnChg>
      </pc:sldChg>
      <pc:sldChg chg="add">
        <pc:chgData name="Navarro Ulloa, Luis Enrique" userId="adde1b74-f296-445a-8659-1214c6e2ca22" providerId="ADAL" clId="{E8F33D61-E277-44D5-8397-FE61DC8D3E84}" dt="2022-08-14T23:11:56.351" v="5397"/>
        <pc:sldMkLst>
          <pc:docMk/>
          <pc:sldMk cId="2443176596" sldId="44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4T22:00:23.513"/>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20:35:59.307"/>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20:35:59.307"/>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20:35:59.307"/>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20:35:59.307"/>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4T21:08:44.417"/>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4T22:46:34.01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 BLOOMINGTON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spTree>
    <p:extLst>
      <p:ext uri="{BB962C8B-B14F-4D97-AF65-F5344CB8AC3E}">
        <p14:creationId xmlns:p14="http://schemas.microsoft.com/office/powerpoint/2010/main" val="125665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252626"/>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1339"/>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9144000" cy="699065"/>
          </a:xfrm>
        </p:spPr>
        <p:txBody>
          <a:bodyPr>
            <a:normAutofit/>
          </a:bodyPr>
          <a:lstStyle>
            <a:lvl1pPr>
              <a:defRPr sz="2800" b="1" i="0" cap="none" spc="0">
                <a:solidFill>
                  <a:srgbClr val="404041"/>
                </a:solidFill>
                <a:latin typeface="Arial"/>
                <a:cs typeface="Arial"/>
              </a:defRPr>
            </a:lvl1pPr>
          </a:lstStyle>
          <a:p>
            <a:r>
              <a:rPr lang="en-US" dirty="0"/>
              <a:t>Click to edit master title style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
        <p:nvSpPr>
          <p:cNvPr id="2" name="Title 1">
            <a:extLst>
              <a:ext uri="{FF2B5EF4-FFF2-40B4-BE49-F238E27FC236}">
                <a16:creationId xmlns:a16="http://schemas.microsoft.com/office/drawing/2014/main" id="{E56110E9-6F8A-B51E-A1FD-6F9656D0C36C}"/>
              </a:ext>
            </a:extLst>
          </p:cNvPr>
          <p:cNvSpPr>
            <a:spLocks noGrp="1"/>
          </p:cNvSpPr>
          <p:nvPr>
            <p:ph type="ctrTitle" hasCustomPrompt="1"/>
          </p:nvPr>
        </p:nvSpPr>
        <p:spPr>
          <a:xfrm>
            <a:off x="529827" y="732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3" name="Rectangle 2">
            <a:extLst>
              <a:ext uri="{FF2B5EF4-FFF2-40B4-BE49-F238E27FC236}">
                <a16:creationId xmlns:a16="http://schemas.microsoft.com/office/drawing/2014/main" id="{05E55057-A4C6-1359-B942-42415ACDD285}"/>
              </a:ext>
            </a:extLst>
          </p:cNvPr>
          <p:cNvSpPr/>
          <p:nvPr userDrawn="1"/>
        </p:nvSpPr>
        <p:spPr>
          <a:xfrm>
            <a:off x="0" y="2720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75514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8" r:id="rId9"/>
    <p:sldLayoutId id="2147493477" r:id="rId10"/>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customXml" Target="../ink/ink2.xml"/><Relationship Id="rId7" Type="http://schemas.openxmlformats.org/officeDocument/2006/relationships/image" Target="../media/image31.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0.png"/><Relationship Id="rId4" Type="http://schemas.openxmlformats.org/officeDocument/2006/relationships/image" Target="../media/image67.png"/><Relationship Id="rId9" Type="http://schemas.openxmlformats.org/officeDocument/2006/relationships/image" Target="../media/image33.png"/></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customXml" Target="../ink/ink3.xml"/><Relationship Id="rId7"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0.png"/><Relationship Id="rId4" Type="http://schemas.openxmlformats.org/officeDocument/2006/relationships/image" Target="../media/image67.png"/><Relationship Id="rId9" Type="http://schemas.openxmlformats.org/officeDocument/2006/relationships/image" Target="../media/image37.png"/></Relationships>
</file>

<file path=ppt/slides/_rels/slide1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customXml" Target="../ink/ink4.xml"/><Relationship Id="rId7"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0.png"/><Relationship Id="rId4" Type="http://schemas.openxmlformats.org/officeDocument/2006/relationships/image" Target="../media/image67.png"/><Relationship Id="rId9" Type="http://schemas.openxmlformats.org/officeDocument/2006/relationships/image" Target="../media/image41.png"/></Relationships>
</file>

<file path=ppt/slides/_rels/slide14.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customXml" Target="../ink/ink5.xml"/><Relationship Id="rId16" Type="http://schemas.openxmlformats.org/officeDocument/2006/relationships/image" Target="../media/image55.png"/><Relationship Id="rId1" Type="http://schemas.openxmlformats.org/officeDocument/2006/relationships/slideLayout" Target="../slideLayouts/slideLayout3.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5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s>
</file>

<file path=ppt/slides/_rels/slide15.xml.rels><?xml version="1.0" encoding="UTF-8" standalone="yes"?>
<Relationships xmlns="http://schemas.openxmlformats.org/package/2006/relationships"><Relationship Id="rId8" Type="http://schemas.openxmlformats.org/officeDocument/2006/relationships/image" Target="../media/image540.png"/><Relationship Id="rId13" Type="http://schemas.openxmlformats.org/officeDocument/2006/relationships/image" Target="../media/image59.png"/><Relationship Id="rId3" Type="http://schemas.openxmlformats.org/officeDocument/2006/relationships/customXml" Target="../ink/ink6.xml"/><Relationship Id="rId7" Type="http://schemas.openxmlformats.org/officeDocument/2006/relationships/image" Target="../media/image530.png"/><Relationship Id="rId12" Type="http://schemas.openxmlformats.org/officeDocument/2006/relationships/image" Target="../media/image58.png"/><Relationship Id="rId17" Type="http://schemas.openxmlformats.org/officeDocument/2006/relationships/image" Target="../media/image51.png"/><Relationship Id="rId2" Type="http://schemas.openxmlformats.org/officeDocument/2006/relationships/image" Target="../media/image520.png"/><Relationship Id="rId16" Type="http://schemas.openxmlformats.org/officeDocument/2006/relationships/image" Target="../media/image62.png"/><Relationship Id="rId1" Type="http://schemas.openxmlformats.org/officeDocument/2006/relationships/slideLayout" Target="../slideLayouts/slideLayout3.xml"/><Relationship Id="rId6" Type="http://schemas.openxmlformats.org/officeDocument/2006/relationships/image" Target="../media/image180.png"/><Relationship Id="rId11" Type="http://schemas.openxmlformats.org/officeDocument/2006/relationships/image" Target="../media/image57.png"/><Relationship Id="rId5" Type="http://schemas.openxmlformats.org/officeDocument/2006/relationships/image" Target="../media/image17.png"/><Relationship Id="rId15" Type="http://schemas.openxmlformats.org/officeDocument/2006/relationships/image" Target="../media/image61.png"/><Relationship Id="rId10" Type="http://schemas.openxmlformats.org/officeDocument/2006/relationships/image" Target="../media/image56.png"/><Relationship Id="rId4" Type="http://schemas.openxmlformats.org/officeDocument/2006/relationships/image" Target="../media/image67.png"/><Relationship Id="rId9" Type="http://schemas.openxmlformats.org/officeDocument/2006/relationships/image" Target="../media/image550.png"/><Relationship Id="rId14" Type="http://schemas.openxmlformats.org/officeDocument/2006/relationships/image" Target="../media/image60.png"/></Relationships>
</file>

<file path=ppt/slides/_rels/slide16.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customXml" Target="../ink/ink7.xml"/><Relationship Id="rId7" Type="http://schemas.openxmlformats.org/officeDocument/2006/relationships/image" Target="../media/image45.png"/><Relationship Id="rId12" Type="http://schemas.openxmlformats.org/officeDocument/2006/relationships/image" Target="../media/image69.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44.png"/><Relationship Id="rId11" Type="http://schemas.openxmlformats.org/officeDocument/2006/relationships/image" Target="../media/image68.png"/><Relationship Id="rId5" Type="http://schemas.openxmlformats.org/officeDocument/2006/relationships/image" Target="../media/image43.png"/><Relationship Id="rId10" Type="http://schemas.openxmlformats.org/officeDocument/2006/relationships/image" Target="../media/image66.png"/><Relationship Id="rId4" Type="http://schemas.openxmlformats.org/officeDocument/2006/relationships/image" Target="../media/image42.png"/><Relationship Id="rId9" Type="http://schemas.openxmlformats.org/officeDocument/2006/relationships/image" Target="../media/image65.png"/></Relationships>
</file>

<file path=ppt/slides/_rels/slide17.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71.png"/><Relationship Id="rId7" Type="http://schemas.openxmlformats.org/officeDocument/2006/relationships/image" Target="../media/image180.png"/><Relationship Id="rId2" Type="http://schemas.openxmlformats.org/officeDocument/2006/relationships/image" Target="../media/image70.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67.png"/><Relationship Id="rId10" Type="http://schemas.openxmlformats.org/officeDocument/2006/relationships/image" Target="../media/image74.png"/><Relationship Id="rId4" Type="http://schemas.openxmlformats.org/officeDocument/2006/relationships/customXml" Target="../ink/ink8.xml"/><Relationship Id="rId9" Type="http://schemas.openxmlformats.org/officeDocument/2006/relationships/image" Target="../media/image7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85.png"/><Relationship Id="rId3" Type="http://schemas.openxmlformats.org/officeDocument/2006/relationships/image" Target="../media/image76.png"/><Relationship Id="rId7" Type="http://schemas.openxmlformats.org/officeDocument/2006/relationships/image" Target="../media/image79.png"/><Relationship Id="rId12" Type="http://schemas.openxmlformats.org/officeDocument/2006/relationships/image" Target="../media/image84.png"/><Relationship Id="rId2" Type="http://schemas.openxmlformats.org/officeDocument/2006/relationships/image" Target="../media/image75.png"/><Relationship Id="rId1" Type="http://schemas.openxmlformats.org/officeDocument/2006/relationships/slideLayout" Target="../slideLayouts/slideLayout3.xml"/><Relationship Id="rId6" Type="http://schemas.openxmlformats.org/officeDocument/2006/relationships/customXml" Target="../ink/ink9.xml"/><Relationship Id="rId11" Type="http://schemas.openxmlformats.org/officeDocument/2006/relationships/image" Target="../media/image83.png"/><Relationship Id="rId5" Type="http://schemas.openxmlformats.org/officeDocument/2006/relationships/image" Target="../media/image78.png"/><Relationship Id="rId10" Type="http://schemas.openxmlformats.org/officeDocument/2006/relationships/image" Target="../media/image82.png"/><Relationship Id="rId4" Type="http://schemas.openxmlformats.org/officeDocument/2006/relationships/image" Target="../media/image77.png"/><Relationship Id="rId9" Type="http://schemas.openxmlformats.org/officeDocument/2006/relationships/image" Target="../media/image81.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42.png"/><Relationship Id="rId7" Type="http://schemas.openxmlformats.org/officeDocument/2006/relationships/image" Target="../media/image89.png"/><Relationship Id="rId12" Type="http://schemas.openxmlformats.org/officeDocument/2006/relationships/image" Target="../media/image43.png"/><Relationship Id="rId2" Type="http://schemas.openxmlformats.org/officeDocument/2006/relationships/customXml" Target="../ink/ink10.xml"/><Relationship Id="rId1" Type="http://schemas.openxmlformats.org/officeDocument/2006/relationships/slideLayout" Target="../slideLayouts/slideLayout3.xml"/><Relationship Id="rId6" Type="http://schemas.openxmlformats.org/officeDocument/2006/relationships/image" Target="../media/image88.png"/><Relationship Id="rId11" Type="http://schemas.openxmlformats.org/officeDocument/2006/relationships/image" Target="../media/image45.png"/><Relationship Id="rId5" Type="http://schemas.openxmlformats.org/officeDocument/2006/relationships/image" Target="../media/image87.png"/><Relationship Id="rId10" Type="http://schemas.openxmlformats.org/officeDocument/2006/relationships/image" Target="../media/image44.png"/><Relationship Id="rId4" Type="http://schemas.openxmlformats.org/officeDocument/2006/relationships/image" Target="../media/image86.png"/><Relationship Id="rId9" Type="http://schemas.openxmlformats.org/officeDocument/2006/relationships/image" Target="../media/image91.png"/></Relationships>
</file>

<file path=ppt/slides/_rels/slide21.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42.png"/><Relationship Id="rId7" Type="http://schemas.openxmlformats.org/officeDocument/2006/relationships/image" Target="../media/image89.png"/><Relationship Id="rId12" Type="http://schemas.openxmlformats.org/officeDocument/2006/relationships/image" Target="../media/image43.png"/><Relationship Id="rId2" Type="http://schemas.openxmlformats.org/officeDocument/2006/relationships/customXml" Target="../ink/ink11.xml"/><Relationship Id="rId1" Type="http://schemas.openxmlformats.org/officeDocument/2006/relationships/slideLayout" Target="../slideLayouts/slideLayout3.xml"/><Relationship Id="rId6" Type="http://schemas.openxmlformats.org/officeDocument/2006/relationships/image" Target="../media/image88.png"/><Relationship Id="rId11" Type="http://schemas.openxmlformats.org/officeDocument/2006/relationships/image" Target="../media/image45.png"/><Relationship Id="rId5" Type="http://schemas.openxmlformats.org/officeDocument/2006/relationships/image" Target="../media/image87.png"/><Relationship Id="rId10" Type="http://schemas.openxmlformats.org/officeDocument/2006/relationships/image" Target="../media/image44.png"/><Relationship Id="rId4" Type="http://schemas.openxmlformats.org/officeDocument/2006/relationships/image" Target="../media/image86.png"/><Relationship Id="rId9" Type="http://schemas.openxmlformats.org/officeDocument/2006/relationships/image" Target="../media/image91.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12.xml"/><Relationship Id="rId1" Type="http://schemas.openxmlformats.org/officeDocument/2006/relationships/slideLayout" Target="../slideLayouts/slideLayout3.xml"/><Relationship Id="rId6" Type="http://schemas.openxmlformats.org/officeDocument/2006/relationships/image" Target="../media/image92.png"/><Relationship Id="rId5" Type="http://schemas.openxmlformats.org/officeDocument/2006/relationships/image" Target="../media/image45.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7" Type="http://schemas.openxmlformats.org/officeDocument/2006/relationships/image" Target="../media/image92.png"/><Relationship Id="rId2" Type="http://schemas.openxmlformats.org/officeDocument/2006/relationships/customXml" Target="../ink/ink13.xml"/><Relationship Id="rId1" Type="http://schemas.openxmlformats.org/officeDocument/2006/relationships/slideLayout" Target="../slideLayouts/slideLayout3.xml"/><Relationship Id="rId6" Type="http://schemas.openxmlformats.org/officeDocument/2006/relationships/image" Target="../media/image180.png"/><Relationship Id="rId5" Type="http://schemas.openxmlformats.org/officeDocument/2006/relationships/image" Target="../media/image17.png"/><Relationship Id="rId4" Type="http://schemas.openxmlformats.org/officeDocument/2006/relationships/image" Target="../media/image67.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14.xml"/><Relationship Id="rId1" Type="http://schemas.openxmlformats.org/officeDocument/2006/relationships/slideLayout" Target="../slideLayouts/slideLayout3.xml"/><Relationship Id="rId6" Type="http://schemas.openxmlformats.org/officeDocument/2006/relationships/image" Target="../media/image92.png"/><Relationship Id="rId5" Type="http://schemas.openxmlformats.org/officeDocument/2006/relationships/image" Target="../media/image45.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93.png"/><Relationship Id="rId7" Type="http://schemas.openxmlformats.org/officeDocument/2006/relationships/image" Target="../media/image790.png"/><Relationship Id="rId2" Type="http://schemas.openxmlformats.org/officeDocument/2006/relationships/customXml" Target="../ink/ink15.xml"/><Relationship Id="rId1" Type="http://schemas.openxmlformats.org/officeDocument/2006/relationships/slideLayout" Target="../slideLayouts/slideLayout3.xml"/><Relationship Id="rId11" Type="http://schemas.openxmlformats.org/officeDocument/2006/relationships/image" Target="../media/image99.png"/><Relationship Id="rId5" Type="http://schemas.openxmlformats.org/officeDocument/2006/relationships/image" Target="../media/image95.png"/><Relationship Id="rId10" Type="http://schemas.openxmlformats.org/officeDocument/2006/relationships/image" Target="../media/image98.png"/><Relationship Id="rId4" Type="http://schemas.openxmlformats.org/officeDocument/2006/relationships/image" Target="../media/image94.png"/><Relationship Id="rId9" Type="http://schemas.openxmlformats.org/officeDocument/2006/relationships/image" Target="../media/image97.png"/></Relationships>
</file>

<file path=ppt/slides/_rels/slide26.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03.png"/><Relationship Id="rId18" Type="http://schemas.openxmlformats.org/officeDocument/2006/relationships/image" Target="../media/image108.png"/><Relationship Id="rId3" Type="http://schemas.openxmlformats.org/officeDocument/2006/relationships/image" Target="../media/image93.png"/><Relationship Id="rId21" Type="http://schemas.openxmlformats.org/officeDocument/2006/relationships/image" Target="../media/image111.png"/><Relationship Id="rId7" Type="http://schemas.openxmlformats.org/officeDocument/2006/relationships/image" Target="../media/image840.png"/><Relationship Id="rId12" Type="http://schemas.openxmlformats.org/officeDocument/2006/relationships/image" Target="../media/image102.png"/><Relationship Id="rId17" Type="http://schemas.openxmlformats.org/officeDocument/2006/relationships/image" Target="../media/image107.png"/><Relationship Id="rId2" Type="http://schemas.openxmlformats.org/officeDocument/2006/relationships/customXml" Target="../ink/ink16.xml"/><Relationship Id="rId16" Type="http://schemas.openxmlformats.org/officeDocument/2006/relationships/image" Target="../media/image106.png"/><Relationship Id="rId20" Type="http://schemas.openxmlformats.org/officeDocument/2006/relationships/image" Target="../media/image110.png"/><Relationship Id="rId1" Type="http://schemas.openxmlformats.org/officeDocument/2006/relationships/slideLayout" Target="../slideLayouts/slideLayout3.xml"/><Relationship Id="rId11" Type="http://schemas.openxmlformats.org/officeDocument/2006/relationships/image" Target="../media/image95.png"/><Relationship Id="rId15" Type="http://schemas.openxmlformats.org/officeDocument/2006/relationships/image" Target="../media/image105.png"/><Relationship Id="rId10" Type="http://schemas.openxmlformats.org/officeDocument/2006/relationships/image" Target="../media/image94.png"/><Relationship Id="rId19" Type="http://schemas.openxmlformats.org/officeDocument/2006/relationships/image" Target="../media/image109.png"/><Relationship Id="rId9" Type="http://schemas.openxmlformats.org/officeDocument/2006/relationships/image" Target="../media/image101.png"/><Relationship Id="rId14" Type="http://schemas.openxmlformats.org/officeDocument/2006/relationships/image" Target="../media/image104.png"/><Relationship Id="rId22" Type="http://schemas.openxmlformats.org/officeDocument/2006/relationships/image" Target="../media/image970.png"/></Relationships>
</file>

<file path=ppt/slides/_rels/slide27.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customXml" Target="../ink/ink17.xml"/><Relationship Id="rId1" Type="http://schemas.openxmlformats.org/officeDocument/2006/relationships/slideLayout" Target="../slideLayouts/slideLayout3.xml"/><Relationship Id="rId5" Type="http://schemas.openxmlformats.org/officeDocument/2006/relationships/image" Target="../media/image114.png"/><Relationship Id="rId4" Type="http://schemas.openxmlformats.org/officeDocument/2006/relationships/image" Target="../media/image113.png"/></Relationships>
</file>

<file path=ppt/slides/_rels/slide28.xml.rels><?xml version="1.0" encoding="UTF-8" standalone="yes"?>
<Relationships xmlns="http://schemas.openxmlformats.org/package/2006/relationships"><Relationship Id="rId8" Type="http://schemas.openxmlformats.org/officeDocument/2006/relationships/customXml" Target="../ink/ink19.xml"/><Relationship Id="rId7" Type="http://schemas.openxmlformats.org/officeDocument/2006/relationships/image" Target="../media/image117.png"/><Relationship Id="rId2" Type="http://schemas.openxmlformats.org/officeDocument/2006/relationships/customXml" Target="../ink/ink18.xml"/><Relationship Id="rId1" Type="http://schemas.openxmlformats.org/officeDocument/2006/relationships/slideLayout" Target="../slideLayouts/slideLayout3.xml"/><Relationship Id="rId6" Type="http://schemas.openxmlformats.org/officeDocument/2006/relationships/image" Target="../media/image116.png"/><Relationship Id="rId11" Type="http://schemas.openxmlformats.org/officeDocument/2006/relationships/image" Target="../media/image120.png"/><Relationship Id="rId5" Type="http://schemas.openxmlformats.org/officeDocument/2006/relationships/image" Target="../media/image115.png"/><Relationship Id="rId10" Type="http://schemas.openxmlformats.org/officeDocument/2006/relationships/image" Target="../media/image119.png"/><Relationship Id="rId4" Type="http://schemas.openxmlformats.org/officeDocument/2006/relationships/image" Target="../media/image67.png"/><Relationship Id="rId9" Type="http://schemas.openxmlformats.org/officeDocument/2006/relationships/image" Target="../media/image1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8" Type="http://schemas.openxmlformats.org/officeDocument/2006/relationships/image" Target="../media/image280.png"/><Relationship Id="rId3" Type="http://schemas.openxmlformats.org/officeDocument/2006/relationships/customXml" Target="../ink/ink20.xml"/><Relationship Id="rId7" Type="http://schemas.openxmlformats.org/officeDocument/2006/relationships/image" Target="../media/image270.png"/><Relationship Id="rId2" Type="http://schemas.openxmlformats.org/officeDocument/2006/relationships/image" Target="../media/image240.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0.png"/><Relationship Id="rId4" Type="http://schemas.openxmlformats.org/officeDocument/2006/relationships/image" Target="../media/image67.png"/><Relationship Id="rId9" Type="http://schemas.openxmlformats.org/officeDocument/2006/relationships/image" Target="../media/image29.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67.png"/><Relationship Id="rId10" Type="http://schemas.openxmlformats.org/officeDocument/2006/relationships/image" Target="../media/image21.png"/><Relationship Id="rId4" Type="http://schemas.openxmlformats.org/officeDocument/2006/relationships/customXml" Target="../ink/ink1.xml"/><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Demand Curve</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p:txBody>
      </p:sp>
    </p:spTree>
    <p:extLst>
      <p:ext uri="{BB962C8B-B14F-4D97-AF65-F5344CB8AC3E}">
        <p14:creationId xmlns:p14="http://schemas.microsoft.com/office/powerpoint/2010/main" val="604613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Demand as Function</a:t>
            </a:r>
          </a:p>
        </p:txBody>
      </p:sp>
      <mc:AlternateContent xmlns:mc="http://schemas.openxmlformats.org/markup-compatibility/2006" xmlns:a14="http://schemas.microsoft.com/office/drawing/2010/main">
        <mc:Choice Requires="a14">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108373" y="699065"/>
                <a:ext cx="8730827" cy="3608775"/>
              </a:xfrm>
              <a:prstGeom prst="rect">
                <a:avLst/>
              </a:prstGeom>
            </p:spPr>
            <p:txBody>
              <a:bodyPr vert="horz" lIns="91440" tIns="45720" rIns="91440" bIns="45720" rtlCol="0">
                <a:normAutofit lnSpcReduction="10000"/>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pPr>
                <a:r>
                  <a:rPr lang="en-US" sz="1600" dirty="0">
                    <a:latin typeface="+mn-lt"/>
                    <a:cs typeface="Times New Roman" panose="02020603050405020304" pitchFamily="18" charset="0"/>
                  </a:rPr>
                  <a:t>We can write the demand for some good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𝑥</m:t>
                    </m:r>
                  </m:oMath>
                </a14:m>
                <a:r>
                  <a:rPr lang="en-US" sz="1600" dirty="0">
                    <a:latin typeface="+mn-lt"/>
                    <a:cs typeface="Times New Roman" panose="02020603050405020304" pitchFamily="18" charset="0"/>
                  </a:rPr>
                  <a:t> (e.g. bananas) as function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𝑄</m:t>
                    </m:r>
                    <m:r>
                      <a:rPr lang="en-US" sz="1600" b="0" i="1" smtClean="0">
                        <a:latin typeface="Cambria Math" panose="02040503050406030204" pitchFamily="18" charset="0"/>
                        <a:cs typeface="Times New Roman" panose="02020603050405020304" pitchFamily="18" charset="0"/>
                      </a:rPr>
                      <m:t> </m:t>
                    </m:r>
                  </m:oMath>
                </a14:m>
                <a:r>
                  <a:rPr lang="en-US" sz="1600" dirty="0">
                    <a:latin typeface="+mn-lt"/>
                    <a:cs typeface="Times New Roman" panose="02020603050405020304" pitchFamily="18" charset="0"/>
                  </a:rPr>
                  <a:t>that depends on the price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𝑃</m:t>
                    </m:r>
                    <m:r>
                      <a:rPr lang="en-US" sz="1600" i="1">
                        <a:latin typeface="Cambria Math" panose="02040503050406030204" pitchFamily="18" charset="0"/>
                        <a:cs typeface="Times New Roman" panose="02020603050405020304" pitchFamily="18" charset="0"/>
                      </a:rPr>
                      <m:t> </m:t>
                    </m:r>
                  </m:oMath>
                </a14:m>
                <a:r>
                  <a:rPr lang="en-US" sz="1600" dirty="0">
                    <a:latin typeface="+mn-lt"/>
                    <a:cs typeface="Times New Roman" panose="02020603050405020304" pitchFamily="18" charset="0"/>
                  </a:rPr>
                  <a:t>of (bananas)</a:t>
                </a:r>
                <a:r>
                  <a:rPr lang="en-US" sz="1600" dirty="0">
                    <a:latin typeface="Cambria Math" panose="02040503050406030204" pitchFamily="18" charset="0"/>
                    <a:cs typeface="Times New Roman" panose="02020603050405020304" pitchFamily="18" charset="0"/>
                  </a:rPr>
                  <a:t>. </a:t>
                </a:r>
                <a:endParaRPr lang="en-US" sz="1600" b="0" i="1" dirty="0">
                  <a:latin typeface="Cambria Math" panose="02040503050406030204" pitchFamily="18" charset="0"/>
                  <a:cs typeface="Times New Roman" panose="02020603050405020304" pitchFamily="18" charset="0"/>
                </a:endParaRPr>
              </a:p>
              <a:p>
                <a:pPr marL="0" indent="0">
                  <a:buClr>
                    <a:srgbClr val="690304"/>
                  </a:buClr>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𝑄</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𝑃</m:t>
                          </m:r>
                        </m:e>
                      </m:d>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𝑎</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𝑏𝑃</m:t>
                      </m:r>
                    </m:oMath>
                  </m:oMathPara>
                </a14:m>
                <a:endParaRPr lang="en-US" sz="1600" dirty="0">
                  <a:latin typeface="+mn-lt"/>
                  <a:cs typeface="Times New Roman" panose="02020603050405020304" pitchFamily="18" charset="0"/>
                </a:endParaRPr>
              </a:p>
              <a:p>
                <a:pPr>
                  <a:buClr>
                    <a:srgbClr val="690304"/>
                  </a:buClr>
                </a:pPr>
                <a:r>
                  <a:rPr lang="en-US" sz="1600" dirty="0">
                    <a:latin typeface="+mn-lt"/>
                    <a:cs typeface="Times New Roman" panose="02020603050405020304" pitchFamily="18" charset="0"/>
                  </a:rPr>
                  <a:t>The demand function represents the </a:t>
                </a:r>
                <a:r>
                  <a:rPr lang="en-US" sz="1600" b="1" dirty="0">
                    <a:latin typeface="+mn-lt"/>
                    <a:cs typeface="Times New Roman" panose="02020603050405020304" pitchFamily="18" charset="0"/>
                  </a:rPr>
                  <a:t>quantity Q </a:t>
                </a:r>
                <a:r>
                  <a:rPr lang="en-US" sz="1600" dirty="0">
                    <a:latin typeface="+mn-lt"/>
                    <a:cs typeface="Times New Roman" panose="02020603050405020304" pitchFamily="18" charset="0"/>
                  </a:rPr>
                  <a:t>you are willing and able to buy at any given </a:t>
                </a:r>
                <a:r>
                  <a:rPr lang="en-US" sz="1600" b="1" dirty="0">
                    <a:latin typeface="+mn-lt"/>
                    <a:cs typeface="Times New Roman" panose="02020603050405020304" pitchFamily="18" charset="0"/>
                  </a:rPr>
                  <a:t>price</a:t>
                </a:r>
                <a:r>
                  <a:rPr lang="en-US" sz="1600" dirty="0">
                    <a:latin typeface="+mn-lt"/>
                    <a:cs typeface="Times New Roman" panose="02020603050405020304" pitchFamily="18" charset="0"/>
                  </a:rPr>
                  <a:t> </a:t>
                </a:r>
                <a:r>
                  <a:rPr lang="en-US" sz="1600" b="1" dirty="0">
                    <a:latin typeface="+mn-lt"/>
                    <a:cs typeface="Times New Roman" panose="02020603050405020304" pitchFamily="18" charset="0"/>
                  </a:rPr>
                  <a:t>P.</a:t>
                </a:r>
              </a:p>
              <a:p>
                <a:pPr>
                  <a:buClr>
                    <a:srgbClr val="690304"/>
                  </a:buClr>
                </a:pPr>
                <a:r>
                  <a:rPr lang="en-US" sz="1600" dirty="0">
                    <a:latin typeface="+mn-lt"/>
                    <a:cs typeface="Times New Roman" panose="02020603050405020304" pitchFamily="18" charset="0"/>
                  </a:rPr>
                  <a:t>The </a:t>
                </a:r>
                <a:r>
                  <a:rPr lang="en-US" sz="1600" b="1" dirty="0">
                    <a:latin typeface="+mn-lt"/>
                    <a:cs typeface="Times New Roman" panose="02020603050405020304" pitchFamily="18" charset="0"/>
                  </a:rPr>
                  <a:t>inverse demand function </a:t>
                </a:r>
                <a:r>
                  <a:rPr lang="en-US" sz="1600" dirty="0">
                    <a:latin typeface="+mn-lt"/>
                    <a:cs typeface="Times New Roman" panose="02020603050405020304" pitchFamily="18" charset="0"/>
                  </a:rPr>
                  <a:t>is to write </a:t>
                </a:r>
                <a:r>
                  <a:rPr lang="en-US" sz="1600" b="1" dirty="0">
                    <a:latin typeface="+mn-lt"/>
                    <a:cs typeface="Times New Roman" panose="02020603050405020304" pitchFamily="18" charset="0"/>
                  </a:rPr>
                  <a:t>prices </a:t>
                </a:r>
                <a:r>
                  <a:rPr lang="en-US" sz="1600" dirty="0">
                    <a:latin typeface="+mn-lt"/>
                    <a:cs typeface="Times New Roman" panose="02020603050405020304" pitchFamily="18" charset="0"/>
                  </a:rPr>
                  <a:t>as a function of </a:t>
                </a:r>
                <a:r>
                  <a:rPr lang="en-US" sz="1600" b="1" dirty="0">
                    <a:latin typeface="+mn-lt"/>
                    <a:cs typeface="Times New Roman" panose="02020603050405020304" pitchFamily="18" charset="0"/>
                  </a:rPr>
                  <a:t>quantities. </a:t>
                </a:r>
              </a:p>
              <a:p>
                <a:pPr marL="457200" lvl="1" indent="0">
                  <a:buClr>
                    <a:srgbClr val="690304"/>
                  </a:buClr>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𝑃</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𝑄</m:t>
                          </m:r>
                        </m:e>
                      </m:d>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𝑐</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𝑑𝑄</m:t>
                      </m:r>
                    </m:oMath>
                  </m:oMathPara>
                </a14:m>
                <a:endParaRPr lang="en-US" sz="1600" dirty="0">
                  <a:latin typeface="+mn-lt"/>
                  <a:cs typeface="Times New Roman" panose="02020603050405020304" pitchFamily="18" charset="0"/>
                </a:endParaRPr>
              </a:p>
              <a:p>
                <a:pPr>
                  <a:buClr>
                    <a:srgbClr val="690304"/>
                  </a:buClr>
                </a:pPr>
                <a:r>
                  <a:rPr lang="en-US" sz="1600" dirty="0">
                    <a:cs typeface="Times New Roman" panose="02020603050405020304" pitchFamily="18" charset="0"/>
                  </a:rPr>
                  <a:t>If you know demand function, you can get the inverse demand function just by rearranging terms. </a:t>
                </a:r>
              </a:p>
              <a:p>
                <a:pPr marL="457200" lvl="1" indent="0">
                  <a:buClr>
                    <a:srgbClr val="690304"/>
                  </a:buClr>
                  <a:buNone/>
                </a:pPr>
                <a:endParaRPr lang="en-US" sz="1600" dirty="0">
                  <a:latin typeface="+mn-lt"/>
                  <a:cs typeface="Times New Roman" panose="02020603050405020304" pitchFamily="18" charset="0"/>
                </a:endParaRPr>
              </a:p>
            </p:txBody>
          </p:sp>
        </mc:Choice>
        <mc:Fallback xmlns="">
          <p:sp>
            <p:nvSpPr>
              <p:cNvPr id="19" name="Content Placeholder 3">
                <a:extLst>
                  <a:ext uri="{FF2B5EF4-FFF2-40B4-BE49-F238E27FC236}">
                    <a16:creationId xmlns:a16="http://schemas.microsoft.com/office/drawing/2014/main" id="{CF220198-097D-3F9B-86BE-54B8F74C3706}"/>
                  </a:ext>
                </a:extLst>
              </p:cNvPr>
              <p:cNvSpPr txBox="1">
                <a:spLocks noRot="1" noChangeAspect="1" noMove="1" noResize="1" noEditPoints="1" noAdjustHandles="1" noChangeArrowheads="1" noChangeShapeType="1" noTextEdit="1"/>
              </p:cNvSpPr>
              <p:nvPr/>
            </p:nvSpPr>
            <p:spPr>
              <a:xfrm>
                <a:off x="108373" y="699065"/>
                <a:ext cx="8730827" cy="3608775"/>
              </a:xfrm>
              <a:prstGeom prst="rect">
                <a:avLst/>
              </a:prstGeom>
              <a:blipFill>
                <a:blip r:embed="rId2"/>
                <a:stretch>
                  <a:fillRect l="-279" t="-1182"/>
                </a:stretch>
              </a:blipFill>
            </p:spPr>
            <p:txBody>
              <a:bodyPr/>
              <a:lstStyle/>
              <a:p>
                <a:r>
                  <a:rPr lang="en-US">
                    <a:noFill/>
                  </a:rPr>
                  <a:t> </a:t>
                </a:r>
              </a:p>
            </p:txBody>
          </p:sp>
        </mc:Fallback>
      </mc:AlternateContent>
    </p:spTree>
    <p:extLst>
      <p:ext uri="{BB962C8B-B14F-4D97-AF65-F5344CB8AC3E}">
        <p14:creationId xmlns:p14="http://schemas.microsoft.com/office/powerpoint/2010/main" val="127859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Demand as Function</a:t>
            </a:r>
          </a:p>
        </p:txBody>
      </p:sp>
      <mc:AlternateContent xmlns:mc="http://schemas.openxmlformats.org/markup-compatibility/2006" xmlns:a14="http://schemas.microsoft.com/office/drawing/2010/main">
        <mc:Choice Requires="a14">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89995" y="699065"/>
                <a:ext cx="4641668" cy="3866584"/>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pPr>
                <a:r>
                  <a:rPr lang="en-US" sz="1600" b="1" dirty="0">
                    <a:cs typeface="Times New Roman" panose="02020603050405020304" pitchFamily="18" charset="0"/>
                  </a:rPr>
                  <a:t>Example: </a:t>
                </a:r>
                <a:r>
                  <a:rPr lang="en-US" sz="1600" dirty="0">
                    <a:cs typeface="Times New Roman" panose="02020603050405020304" pitchFamily="18" charset="0"/>
                  </a:rPr>
                  <a:t>suppose Bob’s demand for bananas is given by:</a:t>
                </a:r>
                <a:endParaRPr lang="en-US" sz="1600" i="1" dirty="0">
                  <a:latin typeface="Cambria Math" panose="02040503050406030204" pitchFamily="18" charset="0"/>
                  <a:cs typeface="Times New Roman" panose="02020603050405020304" pitchFamily="18" charset="0"/>
                </a:endParaRPr>
              </a:p>
              <a:p>
                <a:pPr marL="0" indent="0">
                  <a:buClr>
                    <a:srgbClr val="690304"/>
                  </a:buClr>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cs typeface="Times New Roman" panose="02020603050405020304" pitchFamily="18" charset="0"/>
                        </a:rPr>
                        <m:t>𝑄</m:t>
                      </m:r>
                      <m:d>
                        <m:dPr>
                          <m:ctrlPr>
                            <a:rPr lang="en-US" sz="1600" i="1">
                              <a:latin typeface="Cambria Math" panose="02040503050406030204" pitchFamily="18" charset="0"/>
                              <a:cs typeface="Times New Roman" panose="02020603050405020304" pitchFamily="18" charset="0"/>
                            </a:rPr>
                          </m:ctrlPr>
                        </m:dPr>
                        <m:e>
                          <m:r>
                            <a:rPr lang="en-US" sz="1600" i="1">
                              <a:latin typeface="Cambria Math" panose="02040503050406030204" pitchFamily="18" charset="0"/>
                              <a:cs typeface="Times New Roman" panose="02020603050405020304" pitchFamily="18" charset="0"/>
                            </a:rPr>
                            <m:t>𝑃</m:t>
                          </m:r>
                        </m:e>
                      </m:d>
                      <m:r>
                        <a:rPr lang="en-US" sz="1600" i="1">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50</m:t>
                      </m:r>
                      <m:r>
                        <a:rPr lang="en-US" sz="1600" i="1">
                          <a:latin typeface="Cambria Math" panose="02040503050406030204" pitchFamily="18" charset="0"/>
                          <a:cs typeface="Times New Roman" panose="02020603050405020304" pitchFamily="18" charset="0"/>
                        </a:rPr>
                        <m:t>−5</m:t>
                      </m:r>
                      <m:r>
                        <a:rPr lang="en-US" sz="1600" i="1">
                          <a:latin typeface="Cambria Math" panose="02040503050406030204" pitchFamily="18" charset="0"/>
                          <a:cs typeface="Times New Roman" panose="02020603050405020304" pitchFamily="18" charset="0"/>
                        </a:rPr>
                        <m:t>𝑃</m:t>
                      </m:r>
                    </m:oMath>
                  </m:oMathPara>
                </a14:m>
                <a:endParaRPr lang="en-US" sz="1600" dirty="0">
                  <a:cs typeface="Times New Roman" panose="02020603050405020304" pitchFamily="18" charset="0"/>
                </a:endParaRPr>
              </a:p>
              <a:p>
                <a:pPr>
                  <a:buClr>
                    <a:srgbClr val="690304"/>
                  </a:buClr>
                </a:pPr>
                <a:r>
                  <a:rPr lang="en-US" sz="1600" dirty="0">
                    <a:cs typeface="Times New Roman" panose="02020603050405020304" pitchFamily="18" charset="0"/>
                  </a:rPr>
                  <a:t>Just need to do some algebraic manipulation: </a:t>
                </a:r>
              </a:p>
              <a:p>
                <a:pPr marL="457200" lvl="1" indent="0">
                  <a:buClr>
                    <a:srgbClr val="690304"/>
                  </a:buClr>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𝑄</m:t>
                      </m:r>
                      <m:r>
                        <a:rPr lang="en-US" sz="1600" b="0" i="1" smtClean="0">
                          <a:latin typeface="Cambria Math" panose="02040503050406030204" pitchFamily="18" charset="0"/>
                          <a:cs typeface="Times New Roman" panose="02020603050405020304" pitchFamily="18" charset="0"/>
                        </a:rPr>
                        <m:t>−50=−5</m:t>
                      </m:r>
                      <m:r>
                        <a:rPr lang="en-US" sz="1600" b="0" i="1" smtClean="0">
                          <a:latin typeface="Cambria Math" panose="02040503050406030204" pitchFamily="18" charset="0"/>
                          <a:cs typeface="Times New Roman" panose="02020603050405020304" pitchFamily="18" charset="0"/>
                        </a:rPr>
                        <m:t>𝑃</m:t>
                      </m:r>
                    </m:oMath>
                  </m:oMathPara>
                </a14:m>
                <a:endParaRPr lang="en-US" sz="1600" b="0" i="1" dirty="0">
                  <a:latin typeface="Cambria Math" panose="02040503050406030204" pitchFamily="18" charset="0"/>
                  <a:cs typeface="Times New Roman" panose="02020603050405020304" pitchFamily="18" charset="0"/>
                </a:endParaRPr>
              </a:p>
              <a:p>
                <a:pPr marL="457200" lvl="1" indent="0">
                  <a:buClr>
                    <a:srgbClr val="690304"/>
                  </a:buClr>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𝑄</m:t>
                          </m:r>
                          <m:r>
                            <a:rPr lang="en-US" sz="1600" b="0" i="1" smtClean="0">
                              <a:latin typeface="Cambria Math" panose="02040503050406030204" pitchFamily="18" charset="0"/>
                              <a:cs typeface="Times New Roman" panose="02020603050405020304" pitchFamily="18" charset="0"/>
                            </a:rPr>
                            <m:t>−50</m:t>
                          </m:r>
                        </m:num>
                        <m:den>
                          <m:r>
                            <a:rPr lang="en-US" sz="1600" b="0" i="1" smtClean="0">
                              <a:latin typeface="Cambria Math" panose="02040503050406030204" pitchFamily="18" charset="0"/>
                              <a:cs typeface="Times New Roman" panose="02020603050405020304" pitchFamily="18" charset="0"/>
                            </a:rPr>
                            <m:t>5</m:t>
                          </m:r>
                        </m:den>
                      </m:f>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𝑃</m:t>
                      </m:r>
                    </m:oMath>
                  </m:oMathPara>
                </a14:m>
                <a:endParaRPr lang="en-US" sz="1600" b="0" i="1" dirty="0">
                  <a:latin typeface="Cambria Math" panose="02040503050406030204" pitchFamily="18" charset="0"/>
                  <a:cs typeface="Times New Roman" panose="02020603050405020304" pitchFamily="18" charset="0"/>
                </a:endParaRPr>
              </a:p>
              <a:p>
                <a:pPr marL="457200" lvl="1" indent="0">
                  <a:buClr>
                    <a:srgbClr val="690304"/>
                  </a:buClr>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cs typeface="Times New Roman" panose="02020603050405020304" pitchFamily="18" charset="0"/>
                        </a:rPr>
                        <m:t>𝑃</m:t>
                      </m:r>
                      <m:r>
                        <a:rPr lang="en-US" sz="1600" i="1">
                          <a:latin typeface="Cambria Math" panose="02040503050406030204" pitchFamily="18" charset="0"/>
                          <a:cs typeface="Times New Roman" panose="02020603050405020304" pitchFamily="18" charset="0"/>
                        </a:rPr>
                        <m:t>=10−</m:t>
                      </m:r>
                      <m:f>
                        <m:fPr>
                          <m:ctrlPr>
                            <a:rPr lang="en-US" sz="1600" i="1">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1</m:t>
                          </m:r>
                        </m:num>
                        <m:den>
                          <m:r>
                            <a:rPr lang="en-US" sz="1600" i="1">
                              <a:latin typeface="Cambria Math" panose="02040503050406030204" pitchFamily="18" charset="0"/>
                              <a:cs typeface="Times New Roman" panose="02020603050405020304" pitchFamily="18" charset="0"/>
                            </a:rPr>
                            <m:t>5</m:t>
                          </m:r>
                        </m:den>
                      </m:f>
                      <m:r>
                        <a:rPr lang="en-US" sz="1600" i="1">
                          <a:latin typeface="Cambria Math" panose="02040503050406030204" pitchFamily="18" charset="0"/>
                          <a:cs typeface="Times New Roman" panose="02020603050405020304" pitchFamily="18" charset="0"/>
                        </a:rPr>
                        <m:t>𝑄</m:t>
                      </m:r>
                    </m:oMath>
                  </m:oMathPara>
                </a14:m>
                <a:endParaRPr lang="en-US" sz="1600" dirty="0">
                  <a:cs typeface="Times New Roman" panose="02020603050405020304" pitchFamily="18" charset="0"/>
                </a:endParaRPr>
              </a:p>
              <a:p>
                <a:pPr marL="457200" lvl="1" indent="0">
                  <a:buClr>
                    <a:srgbClr val="690304"/>
                  </a:buClr>
                  <a:buNone/>
                </a:pPr>
                <a:endParaRPr lang="en-US" sz="1600" b="0" dirty="0">
                  <a:latin typeface="+mn-lt"/>
                  <a:cs typeface="Times New Roman" panose="02020603050405020304" pitchFamily="18" charset="0"/>
                </a:endParaRPr>
              </a:p>
              <a:p>
                <a:pPr marL="457200" lvl="1" indent="0">
                  <a:buClr>
                    <a:srgbClr val="690304"/>
                  </a:buClr>
                  <a:buNone/>
                </a:pPr>
                <a:endParaRPr lang="en-US" sz="1600" dirty="0">
                  <a:latin typeface="+mn-lt"/>
                  <a:cs typeface="Times New Roman" panose="02020603050405020304" pitchFamily="18" charset="0"/>
                </a:endParaRPr>
              </a:p>
            </p:txBody>
          </p:sp>
        </mc:Choice>
        <mc:Fallback xmlns="">
          <p:sp>
            <p:nvSpPr>
              <p:cNvPr id="19" name="Content Placeholder 3">
                <a:extLst>
                  <a:ext uri="{FF2B5EF4-FFF2-40B4-BE49-F238E27FC236}">
                    <a16:creationId xmlns:a16="http://schemas.microsoft.com/office/drawing/2014/main" id="{CF220198-097D-3F9B-86BE-54B8F74C3706}"/>
                  </a:ext>
                </a:extLst>
              </p:cNvPr>
              <p:cNvSpPr txBox="1">
                <a:spLocks noRot="1" noChangeAspect="1" noMove="1" noResize="1" noEditPoints="1" noAdjustHandles="1" noChangeArrowheads="1" noChangeShapeType="1" noTextEdit="1"/>
              </p:cNvSpPr>
              <p:nvPr/>
            </p:nvSpPr>
            <p:spPr>
              <a:xfrm>
                <a:off x="89995" y="699065"/>
                <a:ext cx="4641668" cy="3866584"/>
              </a:xfrm>
              <a:prstGeom prst="rect">
                <a:avLst/>
              </a:prstGeom>
              <a:blipFill>
                <a:blip r:embed="rId2"/>
                <a:stretch>
                  <a:fillRect l="-526" t="-473" r="-1314"/>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C4022442-52C9-7F7A-E135-1E6014763F93}"/>
              </a:ext>
            </a:extLst>
          </p:cNvPr>
          <p:cNvGrpSpPr/>
          <p:nvPr/>
        </p:nvGrpSpPr>
        <p:grpSpPr>
          <a:xfrm>
            <a:off x="4114355" y="956390"/>
            <a:ext cx="5104138" cy="3411495"/>
            <a:chOff x="3375872" y="2485329"/>
            <a:chExt cx="3492738" cy="2240181"/>
          </a:xfrm>
        </p:grpSpPr>
        <p:cxnSp>
          <p:nvCxnSpPr>
            <p:cNvPr id="22" name="Straight Connector 21">
              <a:extLst>
                <a:ext uri="{FF2B5EF4-FFF2-40B4-BE49-F238E27FC236}">
                  <a16:creationId xmlns:a16="http://schemas.microsoft.com/office/drawing/2014/main" id="{ED756BFD-53D9-47EC-759C-64DD6BD9E9EC}"/>
                </a:ext>
              </a:extLst>
            </p:cNvPr>
            <p:cNvCxnSpPr/>
            <p:nvPr/>
          </p:nvCxnSpPr>
          <p:spPr>
            <a:xfrm>
              <a:off x="4521292" y="3648075"/>
              <a:ext cx="0" cy="342754"/>
            </a:xfrm>
            <a:prstGeom prst="line">
              <a:avLst/>
            </a:prstGeom>
            <a:ln>
              <a:solidFill>
                <a:srgbClr val="969696"/>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1BADB96-B40B-881F-28B8-E1254E2B635A}"/>
                </a:ext>
              </a:extLst>
            </p:cNvPr>
            <p:cNvCxnSpPr>
              <a:cxnSpLocks/>
            </p:cNvCxnSpPr>
            <p:nvPr/>
          </p:nvCxnSpPr>
          <p:spPr>
            <a:xfrm flipH="1">
              <a:off x="4521292" y="3990829"/>
              <a:ext cx="409575" cy="0"/>
            </a:xfrm>
            <a:prstGeom prst="line">
              <a:avLst/>
            </a:prstGeom>
            <a:ln>
              <a:solidFill>
                <a:srgbClr val="969696"/>
              </a:solidFill>
            </a:ln>
          </p:spPr>
          <p:style>
            <a:lnRef idx="2">
              <a:schemeClr val="accent1"/>
            </a:lnRef>
            <a:fillRef idx="0">
              <a:schemeClr val="accent1"/>
            </a:fillRef>
            <a:effectRef idx="1">
              <a:schemeClr val="accent1"/>
            </a:effectRef>
            <a:fontRef idx="minor">
              <a:schemeClr val="tx1"/>
            </a:fontRef>
          </p:style>
        </p:cxnSp>
        <p:grpSp>
          <p:nvGrpSpPr>
            <p:cNvPr id="9" name="Group 8">
              <a:extLst>
                <a:ext uri="{FF2B5EF4-FFF2-40B4-BE49-F238E27FC236}">
                  <a16:creationId xmlns:a16="http://schemas.microsoft.com/office/drawing/2014/main" id="{E9C326FE-EC3E-74D7-1362-E245C0235F27}"/>
                </a:ext>
              </a:extLst>
            </p:cNvPr>
            <p:cNvGrpSpPr/>
            <p:nvPr/>
          </p:nvGrpSpPr>
          <p:grpSpPr>
            <a:xfrm>
              <a:off x="3375872" y="2485329"/>
              <a:ext cx="3492738" cy="2240181"/>
              <a:chOff x="-37748" y="496089"/>
              <a:chExt cx="6464577" cy="4166159"/>
            </a:xfrm>
          </p:grpSpPr>
          <p:grpSp>
            <p:nvGrpSpPr>
              <p:cNvPr id="10" name="Group 9">
                <a:extLst>
                  <a:ext uri="{FF2B5EF4-FFF2-40B4-BE49-F238E27FC236}">
                    <a16:creationId xmlns:a16="http://schemas.microsoft.com/office/drawing/2014/main" id="{B32E32C1-15D0-165D-60B9-0139708F6163}"/>
                  </a:ext>
                </a:extLst>
              </p:cNvPr>
              <p:cNvGrpSpPr/>
              <p:nvPr/>
            </p:nvGrpSpPr>
            <p:grpSpPr>
              <a:xfrm>
                <a:off x="836132" y="692291"/>
                <a:ext cx="4952051" cy="3613864"/>
                <a:chOff x="4873502" y="1766761"/>
                <a:chExt cx="3502129" cy="2555753"/>
              </a:xfrm>
            </p:grpSpPr>
            <p:cxnSp>
              <p:nvCxnSpPr>
                <p:cNvPr id="13" name="Straight Arrow Connector 12">
                  <a:extLst>
                    <a:ext uri="{FF2B5EF4-FFF2-40B4-BE49-F238E27FC236}">
                      <a16:creationId xmlns:a16="http://schemas.microsoft.com/office/drawing/2014/main" id="{66773BBF-957B-AE6B-53BF-A7A36FEDA0EA}"/>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9438AA7B-BCFF-D4DD-3F5F-58AA328248DD}"/>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887B1AF-08D9-F5E3-DB62-A762E7C353DC}"/>
                    </a:ext>
                  </a:extLst>
                </p:cNvPr>
                <p:cNvCxnSpPr>
                  <a:cxnSpLocks/>
                </p:cNvCxnSpPr>
                <p:nvPr/>
              </p:nvCxnSpPr>
              <p:spPr>
                <a:xfrm>
                  <a:off x="4884195" y="2417224"/>
                  <a:ext cx="2300820" cy="1905289"/>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6" name="Ink 15">
                      <a:extLst>
                        <a:ext uri="{FF2B5EF4-FFF2-40B4-BE49-F238E27FC236}">
                          <a16:creationId xmlns:a16="http://schemas.microsoft.com/office/drawing/2014/main" id="{75B3B9D9-9AA6-5E41-495B-07CE106AC25A}"/>
                        </a:ext>
                      </a:extLst>
                    </p14:cNvPr>
                    <p14:cNvContentPartPr/>
                    <p14:nvPr/>
                  </p14:nvContentPartPr>
                  <p14:xfrm>
                    <a:off x="6022834" y="3055225"/>
                    <a:ext cx="284" cy="284"/>
                  </p14:xfrm>
                </p:contentPart>
              </mc:Choice>
              <mc:Fallback xmlns="">
                <p:pic>
                  <p:nvPicPr>
                    <p:cNvPr id="56" name="Ink 55">
                      <a:extLst>
                        <a:ext uri="{FF2B5EF4-FFF2-40B4-BE49-F238E27FC236}">
                          <a16:creationId xmlns:a16="http://schemas.microsoft.com/office/drawing/2014/main" id="{BBB5747D-9C39-492B-B366-1C2B1E3DB241}"/>
                        </a:ext>
                      </a:extLst>
                    </p:cNvPr>
                    <p:cNvPicPr/>
                    <p:nvPr/>
                  </p:nvPicPr>
                  <p:blipFill>
                    <a:blip r:embed="rId4"/>
                    <a:stretch>
                      <a:fillRect/>
                    </a:stretch>
                  </p:blipFill>
                  <p:spPr>
                    <a:xfrm>
                      <a:off x="6008634" y="2970025"/>
                      <a:ext cx="28400" cy="170400"/>
                    </a:xfrm>
                    <a:prstGeom prst="rect">
                      <a:avLst/>
                    </a:prstGeom>
                  </p:spPr>
                </p:pic>
              </mc:Fallback>
            </mc:AlternateContent>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F409D90-5C11-1B70-EB85-BF1F9584723D}"/>
                      </a:ext>
                    </a:extLst>
                  </p:cNvPr>
                  <p:cNvSpPr txBox="1"/>
                  <p:nvPr/>
                </p:nvSpPr>
                <p:spPr>
                  <a:xfrm>
                    <a:off x="-37748" y="496089"/>
                    <a:ext cx="9961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1" name="TextBox 10">
                    <a:extLst>
                      <a:ext uri="{FF2B5EF4-FFF2-40B4-BE49-F238E27FC236}">
                        <a16:creationId xmlns:a16="http://schemas.microsoft.com/office/drawing/2014/main" id="{9F409D90-5C11-1B70-EB85-BF1F9584723D}"/>
                      </a:ext>
                    </a:extLst>
                  </p:cNvPr>
                  <p:cNvSpPr txBox="1">
                    <a:spLocks noRot="1" noChangeAspect="1" noMove="1" noResize="1" noEditPoints="1" noAdjustHandles="1" noChangeArrowheads="1" noChangeShapeType="1" noTextEdit="1"/>
                  </p:cNvSpPr>
                  <p:nvPr/>
                </p:nvSpPr>
                <p:spPr>
                  <a:xfrm>
                    <a:off x="-37748" y="496089"/>
                    <a:ext cx="996157" cy="369332"/>
                  </a:xfrm>
                  <a:prstGeom prst="rect">
                    <a:avLst/>
                  </a:prstGeom>
                  <a:blipFill>
                    <a:blip r:embed="rId5"/>
                    <a:stretch>
                      <a:fillRect b="-163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CDDD4A5-62EA-3F5C-2593-CFCC5E5EE348}"/>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2" name="TextBox 11">
                    <a:extLst>
                      <a:ext uri="{FF2B5EF4-FFF2-40B4-BE49-F238E27FC236}">
                        <a16:creationId xmlns:a16="http://schemas.microsoft.com/office/drawing/2014/main" id="{1CDDD4A5-62EA-3F5C-2593-CFCC5E5EE348}"/>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6"/>
                    <a:stretch>
                      <a:fillRect b="-367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7C41017-AA76-47CD-3006-097227937560}"/>
                      </a:ext>
                    </a:extLst>
                  </p:cNvPr>
                  <p:cNvSpPr txBox="1"/>
                  <p:nvPr/>
                </p:nvSpPr>
                <p:spPr>
                  <a:xfrm>
                    <a:off x="103288" y="1255959"/>
                    <a:ext cx="996156" cy="4134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10</m:t>
                          </m:r>
                        </m:oMath>
                      </m:oMathPara>
                    </a14:m>
                    <a:endParaRPr lang="en-US" sz="1600" dirty="0"/>
                  </a:p>
                </p:txBody>
              </p:sp>
            </mc:Choice>
            <mc:Fallback xmlns="">
              <p:sp>
                <p:nvSpPr>
                  <p:cNvPr id="17" name="TextBox 16">
                    <a:extLst>
                      <a:ext uri="{FF2B5EF4-FFF2-40B4-BE49-F238E27FC236}">
                        <a16:creationId xmlns:a16="http://schemas.microsoft.com/office/drawing/2014/main" id="{67C41017-AA76-47CD-3006-097227937560}"/>
                      </a:ext>
                    </a:extLst>
                  </p:cNvPr>
                  <p:cNvSpPr txBox="1">
                    <a:spLocks noRot="1" noChangeAspect="1" noMove="1" noResize="1" noEditPoints="1" noAdjustHandles="1" noChangeArrowheads="1" noChangeShapeType="1" noTextEdit="1"/>
                  </p:cNvSpPr>
                  <p:nvPr/>
                </p:nvSpPr>
                <p:spPr>
                  <a:xfrm>
                    <a:off x="103288" y="1255959"/>
                    <a:ext cx="996156" cy="41344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798D579-75E3-D745-51C5-C1E05AF5C675}"/>
                      </a:ext>
                    </a:extLst>
                  </p:cNvPr>
                  <p:cNvSpPr txBox="1"/>
                  <p:nvPr/>
                </p:nvSpPr>
                <p:spPr>
                  <a:xfrm>
                    <a:off x="3587231" y="4248802"/>
                    <a:ext cx="996158" cy="4134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50</m:t>
                          </m:r>
                        </m:oMath>
                      </m:oMathPara>
                    </a14:m>
                    <a:endParaRPr lang="en-US" sz="1600" dirty="0"/>
                  </a:p>
                </p:txBody>
              </p:sp>
            </mc:Choice>
            <mc:Fallback xmlns="">
              <p:sp>
                <p:nvSpPr>
                  <p:cNvPr id="18" name="TextBox 17">
                    <a:extLst>
                      <a:ext uri="{FF2B5EF4-FFF2-40B4-BE49-F238E27FC236}">
                        <a16:creationId xmlns:a16="http://schemas.microsoft.com/office/drawing/2014/main" id="{2798D579-75E3-D745-51C5-C1E05AF5C675}"/>
                      </a:ext>
                    </a:extLst>
                  </p:cNvPr>
                  <p:cNvSpPr txBox="1">
                    <a:spLocks noRot="1" noChangeAspect="1" noMove="1" noResize="1" noEditPoints="1" noAdjustHandles="1" noChangeArrowheads="1" noChangeShapeType="1" noTextEdit="1"/>
                  </p:cNvSpPr>
                  <p:nvPr/>
                </p:nvSpPr>
                <p:spPr>
                  <a:xfrm>
                    <a:off x="3587231" y="4248802"/>
                    <a:ext cx="996158" cy="41344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243811E-F0E8-A6C7-83AA-CC1B0CA801B1}"/>
                      </a:ext>
                    </a:extLst>
                  </p:cNvPr>
                  <p:cNvSpPr txBox="1"/>
                  <p:nvPr/>
                </p:nvSpPr>
                <p:spPr>
                  <a:xfrm>
                    <a:off x="1346100" y="3048599"/>
                    <a:ext cx="996156" cy="6757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5</m:t>
                              </m:r>
                            </m:den>
                          </m:f>
                        </m:oMath>
                      </m:oMathPara>
                    </a14:m>
                    <a:endParaRPr lang="en-US" sz="1600" dirty="0"/>
                  </a:p>
                </p:txBody>
              </p:sp>
            </mc:Choice>
            <mc:Fallback xmlns="">
              <p:sp>
                <p:nvSpPr>
                  <p:cNvPr id="20" name="TextBox 19">
                    <a:extLst>
                      <a:ext uri="{FF2B5EF4-FFF2-40B4-BE49-F238E27FC236}">
                        <a16:creationId xmlns:a16="http://schemas.microsoft.com/office/drawing/2014/main" id="{2243811E-F0E8-A6C7-83AA-CC1B0CA801B1}"/>
                      </a:ext>
                    </a:extLst>
                  </p:cNvPr>
                  <p:cNvSpPr txBox="1">
                    <a:spLocks noRot="1" noChangeAspect="1" noMove="1" noResize="1" noEditPoints="1" noAdjustHandles="1" noChangeArrowheads="1" noChangeShapeType="1" noTextEdit="1"/>
                  </p:cNvSpPr>
                  <p:nvPr/>
                </p:nvSpPr>
                <p:spPr>
                  <a:xfrm>
                    <a:off x="1346100" y="3048599"/>
                    <a:ext cx="996156" cy="675766"/>
                  </a:xfrm>
                  <a:prstGeom prst="rect">
                    <a:avLst/>
                  </a:prstGeom>
                  <a:blipFill>
                    <a:blip r:embed="rId9"/>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107320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Demand as Function</a:t>
            </a:r>
          </a:p>
        </p:txBody>
      </p:sp>
      <mc:AlternateContent xmlns:mc="http://schemas.openxmlformats.org/markup-compatibility/2006" xmlns:a14="http://schemas.microsoft.com/office/drawing/2010/main">
        <mc:Choice Requires="a14">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89995" y="699065"/>
                <a:ext cx="4494595" cy="3866584"/>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pPr>
                <a:r>
                  <a:rPr lang="en-US" sz="1600" b="1" dirty="0">
                    <a:cs typeface="Times New Roman" panose="02020603050405020304" pitchFamily="18" charset="0"/>
                  </a:rPr>
                  <a:t>Class Activity</a:t>
                </a:r>
                <a:r>
                  <a:rPr lang="en-US" sz="1600" dirty="0">
                    <a:cs typeface="Times New Roman" panose="02020603050405020304" pitchFamily="18" charset="0"/>
                  </a:rPr>
                  <a:t>: suppose Bob’s demand function for bananas is given by </a:t>
                </a:r>
                <a:endParaRPr lang="en-US" sz="1600" i="1" dirty="0">
                  <a:latin typeface="Cambria Math" panose="02040503050406030204" pitchFamily="18" charset="0"/>
                  <a:cs typeface="Times New Roman" panose="02020603050405020304" pitchFamily="18" charset="0"/>
                </a:endParaRPr>
              </a:p>
              <a:p>
                <a:pPr marL="0" indent="0">
                  <a:buClr>
                    <a:srgbClr val="690304"/>
                  </a:buClr>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cs typeface="Times New Roman" panose="02020603050405020304" pitchFamily="18" charset="0"/>
                        </a:rPr>
                        <m:t>𝑄</m:t>
                      </m:r>
                      <m:d>
                        <m:dPr>
                          <m:ctrlPr>
                            <a:rPr lang="en-US" sz="1600" i="1">
                              <a:latin typeface="Cambria Math" panose="02040503050406030204" pitchFamily="18" charset="0"/>
                              <a:cs typeface="Times New Roman" panose="02020603050405020304" pitchFamily="18" charset="0"/>
                            </a:rPr>
                          </m:ctrlPr>
                        </m:dPr>
                        <m:e>
                          <m:r>
                            <a:rPr lang="en-US" sz="1600" i="1">
                              <a:latin typeface="Cambria Math" panose="02040503050406030204" pitchFamily="18" charset="0"/>
                              <a:cs typeface="Times New Roman" panose="02020603050405020304" pitchFamily="18" charset="0"/>
                            </a:rPr>
                            <m:t>𝑃</m:t>
                          </m:r>
                        </m:e>
                      </m:d>
                      <m:r>
                        <a:rPr lang="en-US" sz="1600" i="1">
                          <a:latin typeface="Cambria Math" panose="02040503050406030204" pitchFamily="18" charset="0"/>
                          <a:cs typeface="Times New Roman" panose="02020603050405020304" pitchFamily="18" charset="0"/>
                        </a:rPr>
                        <m:t>=10−3</m:t>
                      </m:r>
                      <m:r>
                        <a:rPr lang="en-US" sz="1600" i="1">
                          <a:latin typeface="Cambria Math" panose="02040503050406030204" pitchFamily="18" charset="0"/>
                          <a:cs typeface="Times New Roman" panose="02020603050405020304" pitchFamily="18" charset="0"/>
                        </a:rPr>
                        <m:t>𝑃</m:t>
                      </m:r>
                    </m:oMath>
                  </m:oMathPara>
                </a14:m>
                <a:endParaRPr lang="en-US" sz="1600" dirty="0">
                  <a:cs typeface="Times New Roman" panose="02020603050405020304" pitchFamily="18" charset="0"/>
                </a:endParaRPr>
              </a:p>
              <a:p>
                <a:pPr>
                  <a:buClr>
                    <a:srgbClr val="690304"/>
                  </a:buClr>
                </a:pPr>
                <a:r>
                  <a:rPr lang="en-US" sz="1600" dirty="0">
                    <a:cs typeface="Times New Roman" panose="02020603050405020304" pitchFamily="18" charset="0"/>
                  </a:rPr>
                  <a:t>Write its inverse demand function and plot its graph. Identify the intercepts in both axis and the slope. </a:t>
                </a:r>
              </a:p>
              <a:p>
                <a:pPr marL="457200" lvl="1" indent="0">
                  <a:buClr>
                    <a:srgbClr val="690304"/>
                  </a:buClr>
                  <a:buNone/>
                </a:pPr>
                <a:endParaRPr lang="en-US" sz="1600" b="0" dirty="0">
                  <a:latin typeface="+mn-lt"/>
                  <a:cs typeface="Times New Roman" panose="02020603050405020304" pitchFamily="18" charset="0"/>
                </a:endParaRPr>
              </a:p>
              <a:p>
                <a:pPr marL="457200" lvl="1" indent="0">
                  <a:buClr>
                    <a:srgbClr val="690304"/>
                  </a:buClr>
                  <a:buNone/>
                </a:pPr>
                <a:endParaRPr lang="en-US" sz="1600" dirty="0">
                  <a:latin typeface="+mn-lt"/>
                  <a:cs typeface="Times New Roman" panose="02020603050405020304" pitchFamily="18" charset="0"/>
                </a:endParaRPr>
              </a:p>
            </p:txBody>
          </p:sp>
        </mc:Choice>
        <mc:Fallback xmlns="">
          <p:sp>
            <p:nvSpPr>
              <p:cNvPr id="19" name="Content Placeholder 3">
                <a:extLst>
                  <a:ext uri="{FF2B5EF4-FFF2-40B4-BE49-F238E27FC236}">
                    <a16:creationId xmlns:a16="http://schemas.microsoft.com/office/drawing/2014/main" id="{CF220198-097D-3F9B-86BE-54B8F74C3706}"/>
                  </a:ext>
                </a:extLst>
              </p:cNvPr>
              <p:cNvSpPr txBox="1">
                <a:spLocks noRot="1" noChangeAspect="1" noMove="1" noResize="1" noEditPoints="1" noAdjustHandles="1" noChangeArrowheads="1" noChangeShapeType="1" noTextEdit="1"/>
              </p:cNvSpPr>
              <p:nvPr/>
            </p:nvSpPr>
            <p:spPr>
              <a:xfrm>
                <a:off x="89995" y="699065"/>
                <a:ext cx="4494595" cy="3866584"/>
              </a:xfrm>
              <a:prstGeom prst="rect">
                <a:avLst/>
              </a:prstGeom>
              <a:blipFill>
                <a:blip r:embed="rId2"/>
                <a:stretch>
                  <a:fillRect l="-543" t="-473" r="-678"/>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C4022442-52C9-7F7A-E135-1E6014763F93}"/>
              </a:ext>
            </a:extLst>
          </p:cNvPr>
          <p:cNvGrpSpPr/>
          <p:nvPr/>
        </p:nvGrpSpPr>
        <p:grpSpPr>
          <a:xfrm>
            <a:off x="4114355" y="956390"/>
            <a:ext cx="5104138" cy="3440396"/>
            <a:chOff x="3375872" y="2485329"/>
            <a:chExt cx="3492738" cy="2259159"/>
          </a:xfrm>
        </p:grpSpPr>
        <p:cxnSp>
          <p:nvCxnSpPr>
            <p:cNvPr id="22" name="Straight Connector 21">
              <a:extLst>
                <a:ext uri="{FF2B5EF4-FFF2-40B4-BE49-F238E27FC236}">
                  <a16:creationId xmlns:a16="http://schemas.microsoft.com/office/drawing/2014/main" id="{ED756BFD-53D9-47EC-759C-64DD6BD9E9EC}"/>
                </a:ext>
              </a:extLst>
            </p:cNvPr>
            <p:cNvCxnSpPr/>
            <p:nvPr/>
          </p:nvCxnSpPr>
          <p:spPr>
            <a:xfrm>
              <a:off x="4521292" y="3648075"/>
              <a:ext cx="0" cy="342754"/>
            </a:xfrm>
            <a:prstGeom prst="line">
              <a:avLst/>
            </a:prstGeom>
            <a:ln>
              <a:solidFill>
                <a:srgbClr val="969696"/>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1BADB96-B40B-881F-28B8-E1254E2B635A}"/>
                </a:ext>
              </a:extLst>
            </p:cNvPr>
            <p:cNvCxnSpPr>
              <a:cxnSpLocks/>
            </p:cNvCxnSpPr>
            <p:nvPr/>
          </p:nvCxnSpPr>
          <p:spPr>
            <a:xfrm flipH="1">
              <a:off x="4521292" y="3990829"/>
              <a:ext cx="409575" cy="0"/>
            </a:xfrm>
            <a:prstGeom prst="line">
              <a:avLst/>
            </a:prstGeom>
            <a:ln>
              <a:solidFill>
                <a:srgbClr val="969696"/>
              </a:solidFill>
            </a:ln>
          </p:spPr>
          <p:style>
            <a:lnRef idx="2">
              <a:schemeClr val="accent1"/>
            </a:lnRef>
            <a:fillRef idx="0">
              <a:schemeClr val="accent1"/>
            </a:fillRef>
            <a:effectRef idx="1">
              <a:schemeClr val="accent1"/>
            </a:effectRef>
            <a:fontRef idx="minor">
              <a:schemeClr val="tx1"/>
            </a:fontRef>
          </p:style>
        </p:cxnSp>
        <p:grpSp>
          <p:nvGrpSpPr>
            <p:cNvPr id="9" name="Group 8">
              <a:extLst>
                <a:ext uri="{FF2B5EF4-FFF2-40B4-BE49-F238E27FC236}">
                  <a16:creationId xmlns:a16="http://schemas.microsoft.com/office/drawing/2014/main" id="{E9C326FE-EC3E-74D7-1362-E245C0235F27}"/>
                </a:ext>
              </a:extLst>
            </p:cNvPr>
            <p:cNvGrpSpPr/>
            <p:nvPr/>
          </p:nvGrpSpPr>
          <p:grpSpPr>
            <a:xfrm>
              <a:off x="3375872" y="2485329"/>
              <a:ext cx="3492738" cy="2259159"/>
              <a:chOff x="-37748" y="496089"/>
              <a:chExt cx="6464577" cy="4201453"/>
            </a:xfrm>
          </p:grpSpPr>
          <p:grpSp>
            <p:nvGrpSpPr>
              <p:cNvPr id="10" name="Group 9">
                <a:extLst>
                  <a:ext uri="{FF2B5EF4-FFF2-40B4-BE49-F238E27FC236}">
                    <a16:creationId xmlns:a16="http://schemas.microsoft.com/office/drawing/2014/main" id="{B32E32C1-15D0-165D-60B9-0139708F6163}"/>
                  </a:ext>
                </a:extLst>
              </p:cNvPr>
              <p:cNvGrpSpPr/>
              <p:nvPr/>
            </p:nvGrpSpPr>
            <p:grpSpPr>
              <a:xfrm>
                <a:off x="836132" y="692291"/>
                <a:ext cx="4952051" cy="3613864"/>
                <a:chOff x="4873502" y="1766761"/>
                <a:chExt cx="3502129" cy="2555753"/>
              </a:xfrm>
            </p:grpSpPr>
            <p:cxnSp>
              <p:nvCxnSpPr>
                <p:cNvPr id="13" name="Straight Arrow Connector 12">
                  <a:extLst>
                    <a:ext uri="{FF2B5EF4-FFF2-40B4-BE49-F238E27FC236}">
                      <a16:creationId xmlns:a16="http://schemas.microsoft.com/office/drawing/2014/main" id="{66773BBF-957B-AE6B-53BF-A7A36FEDA0EA}"/>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9438AA7B-BCFF-D4DD-3F5F-58AA328248DD}"/>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887B1AF-08D9-F5E3-DB62-A762E7C353DC}"/>
                    </a:ext>
                  </a:extLst>
                </p:cNvPr>
                <p:cNvCxnSpPr>
                  <a:cxnSpLocks/>
                </p:cNvCxnSpPr>
                <p:nvPr/>
              </p:nvCxnSpPr>
              <p:spPr>
                <a:xfrm>
                  <a:off x="4884195" y="2417224"/>
                  <a:ext cx="2300820" cy="1905289"/>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6" name="Ink 15">
                      <a:extLst>
                        <a:ext uri="{FF2B5EF4-FFF2-40B4-BE49-F238E27FC236}">
                          <a16:creationId xmlns:a16="http://schemas.microsoft.com/office/drawing/2014/main" id="{75B3B9D9-9AA6-5E41-495B-07CE106AC25A}"/>
                        </a:ext>
                      </a:extLst>
                    </p14:cNvPr>
                    <p14:cNvContentPartPr/>
                    <p14:nvPr/>
                  </p14:nvContentPartPr>
                  <p14:xfrm>
                    <a:off x="6022834" y="3055225"/>
                    <a:ext cx="284" cy="284"/>
                  </p14:xfrm>
                </p:contentPart>
              </mc:Choice>
              <mc:Fallback xmlns="">
                <p:pic>
                  <p:nvPicPr>
                    <p:cNvPr id="56" name="Ink 55">
                      <a:extLst>
                        <a:ext uri="{FF2B5EF4-FFF2-40B4-BE49-F238E27FC236}">
                          <a16:creationId xmlns:a16="http://schemas.microsoft.com/office/drawing/2014/main" id="{BBB5747D-9C39-492B-B366-1C2B1E3DB241}"/>
                        </a:ext>
                      </a:extLst>
                    </p:cNvPr>
                    <p:cNvPicPr/>
                    <p:nvPr/>
                  </p:nvPicPr>
                  <p:blipFill>
                    <a:blip r:embed="rId4"/>
                    <a:stretch>
                      <a:fillRect/>
                    </a:stretch>
                  </p:blipFill>
                  <p:spPr>
                    <a:xfrm>
                      <a:off x="6008634" y="2970025"/>
                      <a:ext cx="28400" cy="170400"/>
                    </a:xfrm>
                    <a:prstGeom prst="rect">
                      <a:avLst/>
                    </a:prstGeom>
                  </p:spPr>
                </p:pic>
              </mc:Fallback>
            </mc:AlternateContent>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F409D90-5C11-1B70-EB85-BF1F9584723D}"/>
                      </a:ext>
                    </a:extLst>
                  </p:cNvPr>
                  <p:cNvSpPr txBox="1"/>
                  <p:nvPr/>
                </p:nvSpPr>
                <p:spPr>
                  <a:xfrm>
                    <a:off x="-37748" y="496089"/>
                    <a:ext cx="9961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1" name="TextBox 10">
                    <a:extLst>
                      <a:ext uri="{FF2B5EF4-FFF2-40B4-BE49-F238E27FC236}">
                        <a16:creationId xmlns:a16="http://schemas.microsoft.com/office/drawing/2014/main" id="{9F409D90-5C11-1B70-EB85-BF1F9584723D}"/>
                      </a:ext>
                    </a:extLst>
                  </p:cNvPr>
                  <p:cNvSpPr txBox="1">
                    <a:spLocks noRot="1" noChangeAspect="1" noMove="1" noResize="1" noEditPoints="1" noAdjustHandles="1" noChangeArrowheads="1" noChangeShapeType="1" noTextEdit="1"/>
                  </p:cNvSpPr>
                  <p:nvPr/>
                </p:nvSpPr>
                <p:spPr>
                  <a:xfrm>
                    <a:off x="-37748" y="496089"/>
                    <a:ext cx="996157" cy="369332"/>
                  </a:xfrm>
                  <a:prstGeom prst="rect">
                    <a:avLst/>
                  </a:prstGeom>
                  <a:blipFill>
                    <a:blip r:embed="rId5"/>
                    <a:stretch>
                      <a:fillRect b="-163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CDDD4A5-62EA-3F5C-2593-CFCC5E5EE348}"/>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2" name="TextBox 11">
                    <a:extLst>
                      <a:ext uri="{FF2B5EF4-FFF2-40B4-BE49-F238E27FC236}">
                        <a16:creationId xmlns:a16="http://schemas.microsoft.com/office/drawing/2014/main" id="{1CDDD4A5-62EA-3F5C-2593-CFCC5E5EE348}"/>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6"/>
                    <a:stretch>
                      <a:fillRect b="-367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7C41017-AA76-47CD-3006-097227937560}"/>
                      </a:ext>
                    </a:extLst>
                  </p:cNvPr>
                  <p:cNvSpPr txBox="1"/>
                  <p:nvPr/>
                </p:nvSpPr>
                <p:spPr>
                  <a:xfrm>
                    <a:off x="103288" y="1255959"/>
                    <a:ext cx="996156" cy="4134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m:t>
                          </m:r>
                        </m:oMath>
                      </m:oMathPara>
                    </a14:m>
                    <a:endParaRPr lang="en-US" sz="1600" dirty="0"/>
                  </a:p>
                </p:txBody>
              </p:sp>
            </mc:Choice>
            <mc:Fallback xmlns="">
              <p:sp>
                <p:nvSpPr>
                  <p:cNvPr id="17" name="TextBox 16">
                    <a:extLst>
                      <a:ext uri="{FF2B5EF4-FFF2-40B4-BE49-F238E27FC236}">
                        <a16:creationId xmlns:a16="http://schemas.microsoft.com/office/drawing/2014/main" id="{67C41017-AA76-47CD-3006-097227937560}"/>
                      </a:ext>
                    </a:extLst>
                  </p:cNvPr>
                  <p:cNvSpPr txBox="1">
                    <a:spLocks noRot="1" noChangeAspect="1" noMove="1" noResize="1" noEditPoints="1" noAdjustHandles="1" noChangeArrowheads="1" noChangeShapeType="1" noTextEdit="1"/>
                  </p:cNvSpPr>
                  <p:nvPr/>
                </p:nvSpPr>
                <p:spPr>
                  <a:xfrm>
                    <a:off x="103288" y="1255959"/>
                    <a:ext cx="996156" cy="41344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798D579-75E3-D745-51C5-C1E05AF5C675}"/>
                      </a:ext>
                    </a:extLst>
                  </p:cNvPr>
                  <p:cNvSpPr txBox="1"/>
                  <p:nvPr/>
                </p:nvSpPr>
                <p:spPr>
                  <a:xfrm>
                    <a:off x="3618625" y="4284096"/>
                    <a:ext cx="996158" cy="4134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m:t>
                          </m:r>
                        </m:oMath>
                      </m:oMathPara>
                    </a14:m>
                    <a:endParaRPr lang="en-US" sz="1600" dirty="0"/>
                  </a:p>
                </p:txBody>
              </p:sp>
            </mc:Choice>
            <mc:Fallback xmlns="">
              <p:sp>
                <p:nvSpPr>
                  <p:cNvPr id="18" name="TextBox 17">
                    <a:extLst>
                      <a:ext uri="{FF2B5EF4-FFF2-40B4-BE49-F238E27FC236}">
                        <a16:creationId xmlns:a16="http://schemas.microsoft.com/office/drawing/2014/main" id="{2798D579-75E3-D745-51C5-C1E05AF5C675}"/>
                      </a:ext>
                    </a:extLst>
                  </p:cNvPr>
                  <p:cNvSpPr txBox="1">
                    <a:spLocks noRot="1" noChangeAspect="1" noMove="1" noResize="1" noEditPoints="1" noAdjustHandles="1" noChangeArrowheads="1" noChangeShapeType="1" noTextEdit="1"/>
                  </p:cNvSpPr>
                  <p:nvPr/>
                </p:nvSpPr>
                <p:spPr>
                  <a:xfrm>
                    <a:off x="3618625" y="4284096"/>
                    <a:ext cx="996158" cy="41344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243811E-F0E8-A6C7-83AA-CC1B0CA801B1}"/>
                      </a:ext>
                    </a:extLst>
                  </p:cNvPr>
                  <p:cNvSpPr txBox="1"/>
                  <p:nvPr/>
                </p:nvSpPr>
                <p:spPr>
                  <a:xfrm>
                    <a:off x="1437398" y="3107273"/>
                    <a:ext cx="996156" cy="4134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m:t>
                          </m:r>
                        </m:oMath>
                      </m:oMathPara>
                    </a14:m>
                    <a:endParaRPr lang="en-US" sz="1600" dirty="0"/>
                  </a:p>
                </p:txBody>
              </p:sp>
            </mc:Choice>
            <mc:Fallback xmlns="">
              <p:sp>
                <p:nvSpPr>
                  <p:cNvPr id="20" name="TextBox 19">
                    <a:extLst>
                      <a:ext uri="{FF2B5EF4-FFF2-40B4-BE49-F238E27FC236}">
                        <a16:creationId xmlns:a16="http://schemas.microsoft.com/office/drawing/2014/main" id="{2243811E-F0E8-A6C7-83AA-CC1B0CA801B1}"/>
                      </a:ext>
                    </a:extLst>
                  </p:cNvPr>
                  <p:cNvSpPr txBox="1">
                    <a:spLocks noRot="1" noChangeAspect="1" noMove="1" noResize="1" noEditPoints="1" noAdjustHandles="1" noChangeArrowheads="1" noChangeShapeType="1" noTextEdit="1"/>
                  </p:cNvSpPr>
                  <p:nvPr/>
                </p:nvSpPr>
                <p:spPr>
                  <a:xfrm>
                    <a:off x="1437398" y="3107273"/>
                    <a:ext cx="996156" cy="413446"/>
                  </a:xfrm>
                  <a:prstGeom prst="rect">
                    <a:avLst/>
                  </a:prstGeom>
                  <a:blipFill>
                    <a:blip r:embed="rId9"/>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325228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Demand as Function</a:t>
            </a:r>
          </a:p>
        </p:txBody>
      </p:sp>
      <mc:AlternateContent xmlns:mc="http://schemas.openxmlformats.org/markup-compatibility/2006" xmlns:a14="http://schemas.microsoft.com/office/drawing/2010/main">
        <mc:Choice Requires="a14">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89995" y="699065"/>
                <a:ext cx="4494595" cy="3866584"/>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pPr>
                <a:r>
                  <a:rPr lang="en-US" sz="1600" b="1" dirty="0">
                    <a:cs typeface="Times New Roman" panose="02020603050405020304" pitchFamily="18" charset="0"/>
                  </a:rPr>
                  <a:t>Answer</a:t>
                </a:r>
                <a:r>
                  <a:rPr lang="en-US" sz="1600" dirty="0">
                    <a:cs typeface="Times New Roman" panose="02020603050405020304" pitchFamily="18" charset="0"/>
                  </a:rPr>
                  <a:t>: suppose Bob’s demand function for bananas is given by </a:t>
                </a:r>
                <a:endParaRPr lang="en-US" sz="1600" i="1" dirty="0">
                  <a:latin typeface="Cambria Math" panose="02040503050406030204" pitchFamily="18" charset="0"/>
                  <a:cs typeface="Times New Roman" panose="02020603050405020304" pitchFamily="18" charset="0"/>
                </a:endParaRPr>
              </a:p>
              <a:p>
                <a:pPr marL="0" indent="0">
                  <a:buClr>
                    <a:srgbClr val="690304"/>
                  </a:buClr>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cs typeface="Times New Roman" panose="02020603050405020304" pitchFamily="18" charset="0"/>
                        </a:rPr>
                        <m:t>𝑄</m:t>
                      </m:r>
                      <m:d>
                        <m:dPr>
                          <m:ctrlPr>
                            <a:rPr lang="en-US" sz="1600" i="1">
                              <a:latin typeface="Cambria Math" panose="02040503050406030204" pitchFamily="18" charset="0"/>
                              <a:cs typeface="Times New Roman" panose="02020603050405020304" pitchFamily="18" charset="0"/>
                            </a:rPr>
                          </m:ctrlPr>
                        </m:dPr>
                        <m:e>
                          <m:r>
                            <a:rPr lang="en-US" sz="1600" i="1">
                              <a:latin typeface="Cambria Math" panose="02040503050406030204" pitchFamily="18" charset="0"/>
                              <a:cs typeface="Times New Roman" panose="02020603050405020304" pitchFamily="18" charset="0"/>
                            </a:rPr>
                            <m:t>𝑃</m:t>
                          </m:r>
                        </m:e>
                      </m:d>
                      <m:r>
                        <a:rPr lang="en-US" sz="1600" i="1">
                          <a:latin typeface="Cambria Math" panose="02040503050406030204" pitchFamily="18" charset="0"/>
                          <a:cs typeface="Times New Roman" panose="02020603050405020304" pitchFamily="18" charset="0"/>
                        </a:rPr>
                        <m:t>=10−3</m:t>
                      </m:r>
                      <m:r>
                        <a:rPr lang="en-US" sz="1600" i="1">
                          <a:latin typeface="Cambria Math" panose="02040503050406030204" pitchFamily="18" charset="0"/>
                          <a:cs typeface="Times New Roman" panose="02020603050405020304" pitchFamily="18" charset="0"/>
                        </a:rPr>
                        <m:t>𝑃</m:t>
                      </m:r>
                    </m:oMath>
                  </m:oMathPara>
                </a14:m>
                <a:endParaRPr lang="en-US" sz="1600" dirty="0">
                  <a:cs typeface="Times New Roman" panose="02020603050405020304" pitchFamily="18" charset="0"/>
                </a:endParaRPr>
              </a:p>
              <a:p>
                <a:pPr>
                  <a:buClr>
                    <a:srgbClr val="690304"/>
                  </a:buClr>
                </a:pPr>
                <a:r>
                  <a:rPr lang="en-US" sz="1600" dirty="0">
                    <a:cs typeface="Times New Roman" panose="02020603050405020304" pitchFamily="18" charset="0"/>
                  </a:rPr>
                  <a:t>Write its inverse demand function and plot its graph. Identify the intercepts in both axis and the slope. </a:t>
                </a:r>
              </a:p>
              <a:p>
                <a:pPr marL="0" indent="0">
                  <a:buClr>
                    <a:srgbClr val="690304"/>
                  </a:buClr>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𝑃</m:t>
                      </m:r>
                      <m:d>
                        <m:dPr>
                          <m:ctrlPr>
                            <a:rPr lang="en-US" sz="1600" i="1">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𝑄</m:t>
                          </m:r>
                        </m:e>
                      </m:d>
                      <m:r>
                        <a:rPr lang="en-US" sz="1600" i="1">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i="1">
                              <a:latin typeface="Cambria Math" panose="02040503050406030204" pitchFamily="18" charset="0"/>
                              <a:cs typeface="Times New Roman" panose="02020603050405020304" pitchFamily="18" charset="0"/>
                            </a:rPr>
                            <m:t>10</m:t>
                          </m:r>
                        </m:num>
                        <m:den>
                          <m:r>
                            <a:rPr lang="en-US" sz="1600" b="0" i="1" smtClean="0">
                              <a:latin typeface="Cambria Math" panose="02040503050406030204" pitchFamily="18" charset="0"/>
                              <a:cs typeface="Times New Roman" panose="02020603050405020304" pitchFamily="18" charset="0"/>
                            </a:rPr>
                            <m:t>3</m:t>
                          </m:r>
                        </m:den>
                      </m:f>
                      <m:r>
                        <a:rPr lang="en-US" sz="1600" i="1">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3</m:t>
                          </m:r>
                        </m:den>
                      </m:f>
                      <m:r>
                        <a:rPr lang="en-US" sz="1600" b="0" i="1" smtClean="0">
                          <a:latin typeface="Cambria Math" panose="02040503050406030204" pitchFamily="18" charset="0"/>
                          <a:cs typeface="Times New Roman" panose="02020603050405020304" pitchFamily="18" charset="0"/>
                        </a:rPr>
                        <m:t>𝑄</m:t>
                      </m:r>
                    </m:oMath>
                  </m:oMathPara>
                </a14:m>
                <a:endParaRPr lang="en-US" sz="1600" dirty="0">
                  <a:cs typeface="Times New Roman" panose="02020603050405020304" pitchFamily="18" charset="0"/>
                </a:endParaRPr>
              </a:p>
              <a:p>
                <a:pPr>
                  <a:buClr>
                    <a:srgbClr val="690304"/>
                  </a:buClr>
                </a:pPr>
                <a:endParaRPr lang="en-US" sz="1600" dirty="0">
                  <a:cs typeface="Times New Roman" panose="02020603050405020304" pitchFamily="18" charset="0"/>
                </a:endParaRPr>
              </a:p>
              <a:p>
                <a:pPr marL="457200" lvl="1" indent="0">
                  <a:buClr>
                    <a:srgbClr val="690304"/>
                  </a:buClr>
                  <a:buNone/>
                </a:pPr>
                <a:endParaRPr lang="en-US" sz="1600" b="0" dirty="0">
                  <a:latin typeface="+mn-lt"/>
                  <a:cs typeface="Times New Roman" panose="02020603050405020304" pitchFamily="18" charset="0"/>
                </a:endParaRPr>
              </a:p>
              <a:p>
                <a:pPr marL="457200" lvl="1" indent="0">
                  <a:buClr>
                    <a:srgbClr val="690304"/>
                  </a:buClr>
                  <a:buNone/>
                </a:pPr>
                <a:endParaRPr lang="en-US" sz="1600" dirty="0">
                  <a:latin typeface="+mn-lt"/>
                  <a:cs typeface="Times New Roman" panose="02020603050405020304" pitchFamily="18" charset="0"/>
                </a:endParaRPr>
              </a:p>
            </p:txBody>
          </p:sp>
        </mc:Choice>
        <mc:Fallback xmlns="">
          <p:sp>
            <p:nvSpPr>
              <p:cNvPr id="19" name="Content Placeholder 3">
                <a:extLst>
                  <a:ext uri="{FF2B5EF4-FFF2-40B4-BE49-F238E27FC236}">
                    <a16:creationId xmlns:a16="http://schemas.microsoft.com/office/drawing/2014/main" id="{CF220198-097D-3F9B-86BE-54B8F74C3706}"/>
                  </a:ext>
                </a:extLst>
              </p:cNvPr>
              <p:cNvSpPr txBox="1">
                <a:spLocks noRot="1" noChangeAspect="1" noMove="1" noResize="1" noEditPoints="1" noAdjustHandles="1" noChangeArrowheads="1" noChangeShapeType="1" noTextEdit="1"/>
              </p:cNvSpPr>
              <p:nvPr/>
            </p:nvSpPr>
            <p:spPr>
              <a:xfrm>
                <a:off x="89995" y="699065"/>
                <a:ext cx="4494595" cy="3866584"/>
              </a:xfrm>
              <a:prstGeom prst="rect">
                <a:avLst/>
              </a:prstGeom>
              <a:blipFill>
                <a:blip r:embed="rId2"/>
                <a:stretch>
                  <a:fillRect l="-543" t="-473" r="-678"/>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C4022442-52C9-7F7A-E135-1E6014763F93}"/>
              </a:ext>
            </a:extLst>
          </p:cNvPr>
          <p:cNvGrpSpPr/>
          <p:nvPr/>
        </p:nvGrpSpPr>
        <p:grpSpPr>
          <a:xfrm>
            <a:off x="4114355" y="956390"/>
            <a:ext cx="5104138" cy="3440396"/>
            <a:chOff x="3375872" y="2485329"/>
            <a:chExt cx="3492738" cy="2259159"/>
          </a:xfrm>
        </p:grpSpPr>
        <p:cxnSp>
          <p:nvCxnSpPr>
            <p:cNvPr id="22" name="Straight Connector 21">
              <a:extLst>
                <a:ext uri="{FF2B5EF4-FFF2-40B4-BE49-F238E27FC236}">
                  <a16:creationId xmlns:a16="http://schemas.microsoft.com/office/drawing/2014/main" id="{ED756BFD-53D9-47EC-759C-64DD6BD9E9EC}"/>
                </a:ext>
              </a:extLst>
            </p:cNvPr>
            <p:cNvCxnSpPr/>
            <p:nvPr/>
          </p:nvCxnSpPr>
          <p:spPr>
            <a:xfrm>
              <a:off x="4521292" y="3648075"/>
              <a:ext cx="0" cy="342754"/>
            </a:xfrm>
            <a:prstGeom prst="line">
              <a:avLst/>
            </a:prstGeom>
            <a:ln>
              <a:solidFill>
                <a:srgbClr val="969696"/>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1BADB96-B40B-881F-28B8-E1254E2B635A}"/>
                </a:ext>
              </a:extLst>
            </p:cNvPr>
            <p:cNvCxnSpPr>
              <a:cxnSpLocks/>
            </p:cNvCxnSpPr>
            <p:nvPr/>
          </p:nvCxnSpPr>
          <p:spPr>
            <a:xfrm flipH="1">
              <a:off x="4521292" y="3990829"/>
              <a:ext cx="409575" cy="0"/>
            </a:xfrm>
            <a:prstGeom prst="line">
              <a:avLst/>
            </a:prstGeom>
            <a:ln>
              <a:solidFill>
                <a:srgbClr val="969696"/>
              </a:solidFill>
            </a:ln>
          </p:spPr>
          <p:style>
            <a:lnRef idx="2">
              <a:schemeClr val="accent1"/>
            </a:lnRef>
            <a:fillRef idx="0">
              <a:schemeClr val="accent1"/>
            </a:fillRef>
            <a:effectRef idx="1">
              <a:schemeClr val="accent1"/>
            </a:effectRef>
            <a:fontRef idx="minor">
              <a:schemeClr val="tx1"/>
            </a:fontRef>
          </p:style>
        </p:cxnSp>
        <p:grpSp>
          <p:nvGrpSpPr>
            <p:cNvPr id="9" name="Group 8">
              <a:extLst>
                <a:ext uri="{FF2B5EF4-FFF2-40B4-BE49-F238E27FC236}">
                  <a16:creationId xmlns:a16="http://schemas.microsoft.com/office/drawing/2014/main" id="{E9C326FE-EC3E-74D7-1362-E245C0235F27}"/>
                </a:ext>
              </a:extLst>
            </p:cNvPr>
            <p:cNvGrpSpPr/>
            <p:nvPr/>
          </p:nvGrpSpPr>
          <p:grpSpPr>
            <a:xfrm>
              <a:off x="3375872" y="2485329"/>
              <a:ext cx="3492738" cy="2259159"/>
              <a:chOff x="-37748" y="496089"/>
              <a:chExt cx="6464577" cy="4201453"/>
            </a:xfrm>
          </p:grpSpPr>
          <p:grpSp>
            <p:nvGrpSpPr>
              <p:cNvPr id="10" name="Group 9">
                <a:extLst>
                  <a:ext uri="{FF2B5EF4-FFF2-40B4-BE49-F238E27FC236}">
                    <a16:creationId xmlns:a16="http://schemas.microsoft.com/office/drawing/2014/main" id="{B32E32C1-15D0-165D-60B9-0139708F6163}"/>
                  </a:ext>
                </a:extLst>
              </p:cNvPr>
              <p:cNvGrpSpPr/>
              <p:nvPr/>
            </p:nvGrpSpPr>
            <p:grpSpPr>
              <a:xfrm>
                <a:off x="836132" y="692291"/>
                <a:ext cx="4952051" cy="3613864"/>
                <a:chOff x="4873502" y="1766761"/>
                <a:chExt cx="3502129" cy="2555753"/>
              </a:xfrm>
            </p:grpSpPr>
            <p:cxnSp>
              <p:nvCxnSpPr>
                <p:cNvPr id="13" name="Straight Arrow Connector 12">
                  <a:extLst>
                    <a:ext uri="{FF2B5EF4-FFF2-40B4-BE49-F238E27FC236}">
                      <a16:creationId xmlns:a16="http://schemas.microsoft.com/office/drawing/2014/main" id="{66773BBF-957B-AE6B-53BF-A7A36FEDA0EA}"/>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9438AA7B-BCFF-D4DD-3F5F-58AA328248DD}"/>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887B1AF-08D9-F5E3-DB62-A762E7C353DC}"/>
                    </a:ext>
                  </a:extLst>
                </p:cNvPr>
                <p:cNvCxnSpPr>
                  <a:cxnSpLocks/>
                </p:cNvCxnSpPr>
                <p:nvPr/>
              </p:nvCxnSpPr>
              <p:spPr>
                <a:xfrm>
                  <a:off x="4884195" y="2417224"/>
                  <a:ext cx="2300820" cy="1905289"/>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6" name="Ink 15">
                      <a:extLst>
                        <a:ext uri="{FF2B5EF4-FFF2-40B4-BE49-F238E27FC236}">
                          <a16:creationId xmlns:a16="http://schemas.microsoft.com/office/drawing/2014/main" id="{75B3B9D9-9AA6-5E41-495B-07CE106AC25A}"/>
                        </a:ext>
                      </a:extLst>
                    </p14:cNvPr>
                    <p14:cNvContentPartPr/>
                    <p14:nvPr/>
                  </p14:nvContentPartPr>
                  <p14:xfrm>
                    <a:off x="6022834" y="3055225"/>
                    <a:ext cx="284" cy="284"/>
                  </p14:xfrm>
                </p:contentPart>
              </mc:Choice>
              <mc:Fallback xmlns="">
                <p:pic>
                  <p:nvPicPr>
                    <p:cNvPr id="56" name="Ink 55">
                      <a:extLst>
                        <a:ext uri="{FF2B5EF4-FFF2-40B4-BE49-F238E27FC236}">
                          <a16:creationId xmlns:a16="http://schemas.microsoft.com/office/drawing/2014/main" id="{BBB5747D-9C39-492B-B366-1C2B1E3DB241}"/>
                        </a:ext>
                      </a:extLst>
                    </p:cNvPr>
                    <p:cNvPicPr/>
                    <p:nvPr/>
                  </p:nvPicPr>
                  <p:blipFill>
                    <a:blip r:embed="rId4"/>
                    <a:stretch>
                      <a:fillRect/>
                    </a:stretch>
                  </p:blipFill>
                  <p:spPr>
                    <a:xfrm>
                      <a:off x="6008634" y="2970025"/>
                      <a:ext cx="28400" cy="170400"/>
                    </a:xfrm>
                    <a:prstGeom prst="rect">
                      <a:avLst/>
                    </a:prstGeom>
                  </p:spPr>
                </p:pic>
              </mc:Fallback>
            </mc:AlternateContent>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F409D90-5C11-1B70-EB85-BF1F9584723D}"/>
                      </a:ext>
                    </a:extLst>
                  </p:cNvPr>
                  <p:cNvSpPr txBox="1"/>
                  <p:nvPr/>
                </p:nvSpPr>
                <p:spPr>
                  <a:xfrm>
                    <a:off x="-37748" y="496089"/>
                    <a:ext cx="9961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1" name="TextBox 10">
                    <a:extLst>
                      <a:ext uri="{FF2B5EF4-FFF2-40B4-BE49-F238E27FC236}">
                        <a16:creationId xmlns:a16="http://schemas.microsoft.com/office/drawing/2014/main" id="{9F409D90-5C11-1B70-EB85-BF1F9584723D}"/>
                      </a:ext>
                    </a:extLst>
                  </p:cNvPr>
                  <p:cNvSpPr txBox="1">
                    <a:spLocks noRot="1" noChangeAspect="1" noMove="1" noResize="1" noEditPoints="1" noAdjustHandles="1" noChangeArrowheads="1" noChangeShapeType="1" noTextEdit="1"/>
                  </p:cNvSpPr>
                  <p:nvPr/>
                </p:nvSpPr>
                <p:spPr>
                  <a:xfrm>
                    <a:off x="-37748" y="496089"/>
                    <a:ext cx="996157" cy="369332"/>
                  </a:xfrm>
                  <a:prstGeom prst="rect">
                    <a:avLst/>
                  </a:prstGeom>
                  <a:blipFill>
                    <a:blip r:embed="rId5"/>
                    <a:stretch>
                      <a:fillRect b="-163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CDDD4A5-62EA-3F5C-2593-CFCC5E5EE348}"/>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2" name="TextBox 11">
                    <a:extLst>
                      <a:ext uri="{FF2B5EF4-FFF2-40B4-BE49-F238E27FC236}">
                        <a16:creationId xmlns:a16="http://schemas.microsoft.com/office/drawing/2014/main" id="{1CDDD4A5-62EA-3F5C-2593-CFCC5E5EE348}"/>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6"/>
                    <a:stretch>
                      <a:fillRect b="-367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7C41017-AA76-47CD-3006-097227937560}"/>
                      </a:ext>
                    </a:extLst>
                  </p:cNvPr>
                  <p:cNvSpPr txBox="1"/>
                  <p:nvPr/>
                </p:nvSpPr>
                <p:spPr>
                  <a:xfrm>
                    <a:off x="103288" y="1255959"/>
                    <a:ext cx="996156" cy="67772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10</m:t>
                              </m:r>
                            </m:num>
                            <m:den>
                              <m:r>
                                <a:rPr lang="en-US" sz="1600" b="0" i="1" smtClean="0">
                                  <a:latin typeface="Cambria Math" panose="02040503050406030204" pitchFamily="18" charset="0"/>
                                  <a:cs typeface="Times New Roman" panose="02020603050405020304" pitchFamily="18" charset="0"/>
                                </a:rPr>
                                <m:t>3</m:t>
                              </m:r>
                            </m:den>
                          </m:f>
                        </m:oMath>
                      </m:oMathPara>
                    </a14:m>
                    <a:endParaRPr lang="en-US" sz="1600" dirty="0"/>
                  </a:p>
                </p:txBody>
              </p:sp>
            </mc:Choice>
            <mc:Fallback xmlns="">
              <p:sp>
                <p:nvSpPr>
                  <p:cNvPr id="17" name="TextBox 16">
                    <a:extLst>
                      <a:ext uri="{FF2B5EF4-FFF2-40B4-BE49-F238E27FC236}">
                        <a16:creationId xmlns:a16="http://schemas.microsoft.com/office/drawing/2014/main" id="{67C41017-AA76-47CD-3006-097227937560}"/>
                      </a:ext>
                    </a:extLst>
                  </p:cNvPr>
                  <p:cNvSpPr txBox="1">
                    <a:spLocks noRot="1" noChangeAspect="1" noMove="1" noResize="1" noEditPoints="1" noAdjustHandles="1" noChangeArrowheads="1" noChangeShapeType="1" noTextEdit="1"/>
                  </p:cNvSpPr>
                  <p:nvPr/>
                </p:nvSpPr>
                <p:spPr>
                  <a:xfrm>
                    <a:off x="103288" y="1255959"/>
                    <a:ext cx="996156" cy="67772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798D579-75E3-D745-51C5-C1E05AF5C675}"/>
                      </a:ext>
                    </a:extLst>
                  </p:cNvPr>
                  <p:cNvSpPr txBox="1"/>
                  <p:nvPr/>
                </p:nvSpPr>
                <p:spPr>
                  <a:xfrm>
                    <a:off x="3618625" y="4284096"/>
                    <a:ext cx="996158" cy="4134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10</m:t>
                          </m:r>
                        </m:oMath>
                      </m:oMathPara>
                    </a14:m>
                    <a:endParaRPr lang="en-US" sz="1600" dirty="0"/>
                  </a:p>
                </p:txBody>
              </p:sp>
            </mc:Choice>
            <mc:Fallback xmlns="">
              <p:sp>
                <p:nvSpPr>
                  <p:cNvPr id="18" name="TextBox 17">
                    <a:extLst>
                      <a:ext uri="{FF2B5EF4-FFF2-40B4-BE49-F238E27FC236}">
                        <a16:creationId xmlns:a16="http://schemas.microsoft.com/office/drawing/2014/main" id="{2798D579-75E3-D745-51C5-C1E05AF5C675}"/>
                      </a:ext>
                    </a:extLst>
                  </p:cNvPr>
                  <p:cNvSpPr txBox="1">
                    <a:spLocks noRot="1" noChangeAspect="1" noMove="1" noResize="1" noEditPoints="1" noAdjustHandles="1" noChangeArrowheads="1" noChangeShapeType="1" noTextEdit="1"/>
                  </p:cNvSpPr>
                  <p:nvPr/>
                </p:nvSpPr>
                <p:spPr>
                  <a:xfrm>
                    <a:off x="3618625" y="4284096"/>
                    <a:ext cx="996158" cy="41344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243811E-F0E8-A6C7-83AA-CC1B0CA801B1}"/>
                      </a:ext>
                    </a:extLst>
                  </p:cNvPr>
                  <p:cNvSpPr txBox="1"/>
                  <p:nvPr/>
                </p:nvSpPr>
                <p:spPr>
                  <a:xfrm>
                    <a:off x="1290758" y="3049400"/>
                    <a:ext cx="996156" cy="67772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3</m:t>
                              </m:r>
                            </m:den>
                          </m:f>
                        </m:oMath>
                      </m:oMathPara>
                    </a14:m>
                    <a:endParaRPr lang="en-US" sz="1600" dirty="0"/>
                  </a:p>
                </p:txBody>
              </p:sp>
            </mc:Choice>
            <mc:Fallback xmlns="">
              <p:sp>
                <p:nvSpPr>
                  <p:cNvPr id="20" name="TextBox 19">
                    <a:extLst>
                      <a:ext uri="{FF2B5EF4-FFF2-40B4-BE49-F238E27FC236}">
                        <a16:creationId xmlns:a16="http://schemas.microsoft.com/office/drawing/2014/main" id="{2243811E-F0E8-A6C7-83AA-CC1B0CA801B1}"/>
                      </a:ext>
                    </a:extLst>
                  </p:cNvPr>
                  <p:cNvSpPr txBox="1">
                    <a:spLocks noRot="1" noChangeAspect="1" noMove="1" noResize="1" noEditPoints="1" noAdjustHandles="1" noChangeArrowheads="1" noChangeShapeType="1" noTextEdit="1"/>
                  </p:cNvSpPr>
                  <p:nvPr/>
                </p:nvSpPr>
                <p:spPr>
                  <a:xfrm>
                    <a:off x="1290758" y="3049400"/>
                    <a:ext cx="996156" cy="677724"/>
                  </a:xfrm>
                  <a:prstGeom prst="rect">
                    <a:avLst/>
                  </a:prstGeom>
                  <a:blipFill>
                    <a:blip r:embed="rId9"/>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355584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Willingness to Buy</a:t>
            </a:r>
          </a:p>
        </p:txBody>
      </p:sp>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3955625" y="551410"/>
            <a:ext cx="5234802" cy="369002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dirty="0">
                <a:latin typeface="+mn-lt"/>
                <a:cs typeface="Times New Roman" panose="02020603050405020304" pitchFamily="18" charset="0"/>
              </a:rPr>
              <a:t>The demand curve shows all the points at which Bob is willing and able to buy. </a:t>
            </a:r>
          </a:p>
          <a:p>
            <a:pPr>
              <a:buClr>
                <a:srgbClr val="690304"/>
              </a:buClr>
              <a:buFont typeface="Arial" panose="020B0604020202020204" pitchFamily="34" charset="0"/>
              <a:buChar char="•"/>
            </a:pPr>
            <a:r>
              <a:rPr lang="en-US" sz="1600" dirty="0">
                <a:latin typeface="+mn-lt"/>
                <a:cs typeface="Times New Roman" panose="02020603050405020304" pitchFamily="18" charset="0"/>
              </a:rPr>
              <a:t>The price he pays for one unit, however, might be different from his willingness to buy such unit. </a:t>
            </a:r>
          </a:p>
          <a:p>
            <a:pPr>
              <a:buClr>
                <a:srgbClr val="690304"/>
              </a:buClr>
              <a:buFont typeface="Arial" panose="020B0604020202020204" pitchFamily="34" charset="0"/>
              <a:buChar char="•"/>
            </a:pPr>
            <a:r>
              <a:rPr lang="en-US" sz="1600" dirty="0">
                <a:latin typeface="+mn-lt"/>
                <a:cs typeface="Times New Roman" panose="02020603050405020304" pitchFamily="18" charset="0"/>
              </a:rPr>
              <a:t>If Bob gets bananas at $2 each, but he is willing to pay up to $8 for one banana, he has a </a:t>
            </a:r>
            <a:r>
              <a:rPr lang="en-US" sz="1600" b="1" dirty="0">
                <a:latin typeface="+mn-lt"/>
                <a:cs typeface="Times New Roman" panose="02020603050405020304" pitchFamily="18" charset="0"/>
              </a:rPr>
              <a:t>marginal benefit </a:t>
            </a:r>
            <a:r>
              <a:rPr lang="en-US" sz="1600" dirty="0">
                <a:latin typeface="+mn-lt"/>
                <a:cs typeface="Times New Roman" panose="02020603050405020304" pitchFamily="18" charset="0"/>
              </a:rPr>
              <a:t>of $6 dollars for the first banana.</a:t>
            </a:r>
          </a:p>
          <a:p>
            <a:pPr>
              <a:buClr>
                <a:srgbClr val="690304"/>
              </a:buClr>
              <a:buFont typeface="Arial" panose="020B0604020202020204" pitchFamily="34" charset="0"/>
              <a:buChar char="•"/>
            </a:pPr>
            <a:r>
              <a:rPr lang="en-US" sz="1600" dirty="0">
                <a:latin typeface="+mn-lt"/>
                <a:cs typeface="Times New Roman" panose="02020603050405020304" pitchFamily="18" charset="0"/>
              </a:rPr>
              <a:t>For the 2</a:t>
            </a:r>
            <a:r>
              <a:rPr lang="en-US" sz="1600" baseline="30000" dirty="0">
                <a:latin typeface="+mn-lt"/>
                <a:cs typeface="Times New Roman" panose="02020603050405020304" pitchFamily="18" charset="0"/>
              </a:rPr>
              <a:t>nd</a:t>
            </a:r>
            <a:r>
              <a:rPr lang="en-US" sz="1600" dirty="0">
                <a:latin typeface="+mn-lt"/>
                <a:cs typeface="Times New Roman" panose="02020603050405020304" pitchFamily="18" charset="0"/>
              </a:rPr>
              <a:t>  banana, he is willing to pay up to $6, so he has a </a:t>
            </a:r>
            <a:r>
              <a:rPr lang="en-US" sz="1600" b="1" dirty="0">
                <a:latin typeface="+mn-lt"/>
                <a:cs typeface="Times New Roman" panose="02020603050405020304" pitchFamily="18" charset="0"/>
              </a:rPr>
              <a:t>marginal benefit </a:t>
            </a:r>
            <a:r>
              <a:rPr lang="en-US" sz="1600" dirty="0">
                <a:latin typeface="+mn-lt"/>
                <a:cs typeface="Times New Roman" panose="02020603050405020304" pitchFamily="18" charset="0"/>
              </a:rPr>
              <a:t>of $4 for the 2</a:t>
            </a:r>
            <a:r>
              <a:rPr lang="en-US" sz="1600" baseline="30000" dirty="0">
                <a:latin typeface="+mn-lt"/>
                <a:cs typeface="Times New Roman" panose="02020603050405020304" pitchFamily="18" charset="0"/>
              </a:rPr>
              <a:t>nd</a:t>
            </a:r>
            <a:r>
              <a:rPr lang="en-US" sz="1600" dirty="0">
                <a:latin typeface="+mn-lt"/>
                <a:cs typeface="Times New Roman" panose="02020603050405020304" pitchFamily="18" charset="0"/>
              </a:rPr>
              <a:t> unit. </a:t>
            </a:r>
          </a:p>
          <a:p>
            <a:pPr>
              <a:buClr>
                <a:srgbClr val="690304"/>
              </a:buClr>
              <a:buFont typeface="Arial" panose="020B0604020202020204" pitchFamily="34" charset="0"/>
              <a:buChar char="•"/>
            </a:pPr>
            <a:r>
              <a:rPr lang="en-US" sz="1600" dirty="0">
                <a:latin typeface="+mn-lt"/>
                <a:cs typeface="Times New Roman" panose="02020603050405020304" pitchFamily="18" charset="0"/>
              </a:rPr>
              <a:t>For the 3</a:t>
            </a:r>
            <a:r>
              <a:rPr lang="en-US" sz="1600" baseline="30000" dirty="0">
                <a:latin typeface="+mn-lt"/>
                <a:cs typeface="Times New Roman" panose="02020603050405020304" pitchFamily="18" charset="0"/>
              </a:rPr>
              <a:t>rd</a:t>
            </a:r>
            <a:r>
              <a:rPr lang="en-US" sz="1600" dirty="0">
                <a:latin typeface="+mn-lt"/>
                <a:cs typeface="Times New Roman" panose="02020603050405020304" pitchFamily="18" charset="0"/>
              </a:rPr>
              <a:t>  banana, he is willing to pay up to $4, so he gets a </a:t>
            </a:r>
            <a:r>
              <a:rPr lang="en-US" sz="1600" b="1" dirty="0">
                <a:latin typeface="+mn-lt"/>
                <a:cs typeface="Times New Roman" panose="02020603050405020304" pitchFamily="18" charset="0"/>
              </a:rPr>
              <a:t>marginal benefit </a:t>
            </a:r>
            <a:r>
              <a:rPr lang="en-US" sz="1600" dirty="0">
                <a:latin typeface="+mn-lt"/>
                <a:cs typeface="Times New Roman" panose="02020603050405020304" pitchFamily="18" charset="0"/>
              </a:rPr>
              <a:t>of $2 for that third unit. </a:t>
            </a:r>
          </a:p>
          <a:p>
            <a:pPr>
              <a:buClr>
                <a:srgbClr val="690304"/>
              </a:buClr>
              <a:buFont typeface="Arial" panose="020B0604020202020204" pitchFamily="34" charset="0"/>
              <a:buChar char="•"/>
            </a:pPr>
            <a:r>
              <a:rPr lang="en-US" sz="1600" b="1" dirty="0">
                <a:latin typeface="+mn-lt"/>
                <a:cs typeface="Times New Roman" panose="02020603050405020304" pitchFamily="18" charset="0"/>
              </a:rPr>
              <a:t>Marginal Benefit: </a:t>
            </a:r>
            <a:r>
              <a:rPr lang="en-US" sz="1600" dirty="0">
                <a:latin typeface="+mn-lt"/>
                <a:cs typeface="Times New Roman" panose="02020603050405020304" pitchFamily="18" charset="0"/>
              </a:rPr>
              <a:t>willingness to pay. </a:t>
            </a:r>
          </a:p>
        </p:txBody>
      </p:sp>
      <p:sp>
        <p:nvSpPr>
          <p:cNvPr id="16" name="Rectangle 15">
            <a:extLst>
              <a:ext uri="{FF2B5EF4-FFF2-40B4-BE49-F238E27FC236}">
                <a16:creationId xmlns:a16="http://schemas.microsoft.com/office/drawing/2014/main" id="{717F1086-CEFF-99DE-51AA-4F6730CDD617}"/>
              </a:ext>
            </a:extLst>
          </p:cNvPr>
          <p:cNvSpPr/>
          <p:nvPr/>
        </p:nvSpPr>
        <p:spPr>
          <a:xfrm>
            <a:off x="881438" y="2059802"/>
            <a:ext cx="447943" cy="962213"/>
          </a:xfrm>
          <a:prstGeom prst="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458383FB-C5C7-8E60-8577-F5A3DEB5049B}"/>
              </a:ext>
            </a:extLst>
          </p:cNvPr>
          <p:cNvSpPr/>
          <p:nvPr/>
        </p:nvSpPr>
        <p:spPr>
          <a:xfrm>
            <a:off x="1349249" y="2443253"/>
            <a:ext cx="398236" cy="581362"/>
          </a:xfrm>
          <a:prstGeom prst="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43" name="Ink 42">
                <a:extLst>
                  <a:ext uri="{FF2B5EF4-FFF2-40B4-BE49-F238E27FC236}">
                    <a16:creationId xmlns:a16="http://schemas.microsoft.com/office/drawing/2014/main" id="{7EEA0F38-2166-8EB4-3844-874FA165237F}"/>
                  </a:ext>
                </a:extLst>
              </p14:cNvPr>
              <p14:cNvContentPartPr/>
              <p14:nvPr/>
            </p14:nvContentPartPr>
            <p14:xfrm>
              <a:off x="2461301" y="2514194"/>
              <a:ext cx="402" cy="402"/>
            </p14:xfrm>
          </p:contentPart>
        </mc:Choice>
        <mc:Fallback xmlns="">
          <p:pic>
            <p:nvPicPr>
              <p:cNvPr id="43" name="Ink 42">
                <a:extLst>
                  <a:ext uri="{FF2B5EF4-FFF2-40B4-BE49-F238E27FC236}">
                    <a16:creationId xmlns:a16="http://schemas.microsoft.com/office/drawing/2014/main" id="{7EEA0F38-2166-8EB4-3844-874FA165237F}"/>
                  </a:ext>
                </a:extLst>
              </p:cNvPr>
              <p:cNvPicPr/>
              <p:nvPr/>
            </p:nvPicPr>
            <p:blipFill>
              <a:blip r:embed="rId3"/>
              <a:stretch>
                <a:fillRect/>
              </a:stretch>
            </p:blipFill>
            <p:spPr>
              <a:xfrm>
                <a:off x="2441201" y="2393594"/>
                <a:ext cx="40200" cy="241200"/>
              </a:xfrm>
              <a:prstGeom prst="rect">
                <a:avLst/>
              </a:prstGeom>
            </p:spPr>
          </p:pic>
        </mc:Fallback>
      </mc:AlternateContent>
      <p:grpSp>
        <p:nvGrpSpPr>
          <p:cNvPr id="45" name="Group 44">
            <a:extLst>
              <a:ext uri="{FF2B5EF4-FFF2-40B4-BE49-F238E27FC236}">
                <a16:creationId xmlns:a16="http://schemas.microsoft.com/office/drawing/2014/main" id="{E9074F60-0D22-C4D4-47BC-8BE0E280F3B1}"/>
              </a:ext>
            </a:extLst>
          </p:cNvPr>
          <p:cNvGrpSpPr/>
          <p:nvPr/>
        </p:nvGrpSpPr>
        <p:grpSpPr>
          <a:xfrm>
            <a:off x="207494" y="622906"/>
            <a:ext cx="6219335" cy="3867913"/>
            <a:chOff x="207494" y="622906"/>
            <a:chExt cx="6219335" cy="3867913"/>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268CF00-47DF-10E1-5234-79A593C618D7}"/>
                    </a:ext>
                  </a:extLst>
                </p:cNvPr>
                <p:cNvSpPr txBox="1"/>
                <p:nvPr/>
              </p:nvSpPr>
              <p:spPr>
                <a:xfrm>
                  <a:off x="1218770" y="844159"/>
                  <a:ext cx="25391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=10 −2</m:t>
                        </m:r>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22" name="TextBox 21">
                  <a:extLst>
                    <a:ext uri="{FF2B5EF4-FFF2-40B4-BE49-F238E27FC236}">
                      <a16:creationId xmlns:a16="http://schemas.microsoft.com/office/drawing/2014/main" id="{3268CF00-47DF-10E1-5234-79A593C618D7}"/>
                    </a:ext>
                  </a:extLst>
                </p:cNvPr>
                <p:cNvSpPr txBox="1">
                  <a:spLocks noRot="1" noChangeAspect="1" noMove="1" noResize="1" noEditPoints="1" noAdjustHandles="1" noChangeArrowheads="1" noChangeShapeType="1" noTextEdit="1"/>
                </p:cNvSpPr>
                <p:nvPr/>
              </p:nvSpPr>
              <p:spPr>
                <a:xfrm>
                  <a:off x="1218770" y="844159"/>
                  <a:ext cx="2539121" cy="369332"/>
                </a:xfrm>
                <a:prstGeom prst="rect">
                  <a:avLst/>
                </a:prstGeom>
                <a:blipFill>
                  <a:blip r:embed="rId4"/>
                  <a:stretch>
                    <a:fillRect b="-11475"/>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CD67797C-71EF-0AE4-FEB6-BED4FC59AD8B}"/>
                </a:ext>
              </a:extLst>
            </p:cNvPr>
            <p:cNvGrpSpPr/>
            <p:nvPr/>
          </p:nvGrpSpPr>
          <p:grpSpPr>
            <a:xfrm>
              <a:off x="207494" y="622906"/>
              <a:ext cx="6219335" cy="3867913"/>
              <a:chOff x="207494" y="622906"/>
              <a:chExt cx="6219335" cy="3867913"/>
            </a:xfrm>
          </p:grpSpPr>
          <p:cxnSp>
            <p:nvCxnSpPr>
              <p:cNvPr id="40" name="Straight Arrow Connector 39">
                <a:extLst>
                  <a:ext uri="{FF2B5EF4-FFF2-40B4-BE49-F238E27FC236}">
                    <a16:creationId xmlns:a16="http://schemas.microsoft.com/office/drawing/2014/main" id="{25ABFB69-BAEF-8F63-8107-1D8B9E845E02}"/>
                  </a:ext>
                </a:extLst>
              </p:cNvPr>
              <p:cNvCxnSpPr>
                <a:cxnSpLocks/>
              </p:cNvCxnSpPr>
              <p:nvPr/>
            </p:nvCxnSpPr>
            <p:spPr>
              <a:xfrm flipV="1">
                <a:off x="851252" y="692291"/>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56CE6E52-C456-2C16-7A3C-9F9846087479}"/>
                  </a:ext>
                </a:extLst>
              </p:cNvPr>
              <p:cNvCxnSpPr>
                <a:cxnSpLocks/>
              </p:cNvCxnSpPr>
              <p:nvPr/>
            </p:nvCxnSpPr>
            <p:spPr>
              <a:xfrm>
                <a:off x="836132" y="4306154"/>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00A3732-4BE7-545D-51F1-A06D2B10A533}"/>
                  </a:ext>
                </a:extLst>
              </p:cNvPr>
              <p:cNvCxnSpPr>
                <a:cxnSpLocks/>
              </p:cNvCxnSpPr>
              <p:nvPr/>
            </p:nvCxnSpPr>
            <p:spPr>
              <a:xfrm>
                <a:off x="851252" y="1612053"/>
                <a:ext cx="3253386" cy="2694100"/>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9BA6592-6688-3188-BCED-68CCE05D6BB4}"/>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38" name="TextBox 37">
                    <a:extLst>
                      <a:ext uri="{FF2B5EF4-FFF2-40B4-BE49-F238E27FC236}">
                        <a16:creationId xmlns:a16="http://schemas.microsoft.com/office/drawing/2014/main" id="{99BA6592-6688-3188-BCED-68CCE05D6BB4}"/>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F0DA53E6-89FD-A4CB-BD58-D619EB39A143}"/>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39" name="TextBox 38">
                    <a:extLst>
                      <a:ext uri="{FF2B5EF4-FFF2-40B4-BE49-F238E27FC236}">
                        <a16:creationId xmlns:a16="http://schemas.microsoft.com/office/drawing/2014/main" id="{F0DA53E6-89FD-A4CB-BD58-D619EB39A143}"/>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6"/>
                    <a:stretch>
                      <a:fillRect b="-11475"/>
                    </a:stretch>
                  </a:blipFill>
                </p:spPr>
                <p:txBody>
                  <a:bodyPr/>
                  <a:lstStyle/>
                  <a:p>
                    <a:r>
                      <a:rPr lang="en-US">
                        <a:noFill/>
                      </a:rPr>
                      <a:t> </a:t>
                    </a:r>
                  </a:p>
                </p:txBody>
              </p:sp>
            </mc:Fallback>
          </mc:AlternateContent>
        </p:grpSp>
      </p:grpSp>
      <p:sp>
        <p:nvSpPr>
          <p:cNvPr id="31" name="Rectangle 30">
            <a:extLst>
              <a:ext uri="{FF2B5EF4-FFF2-40B4-BE49-F238E27FC236}">
                <a16:creationId xmlns:a16="http://schemas.microsoft.com/office/drawing/2014/main" id="{8BDBC232-EC73-4691-A7B5-5E15339C2385}"/>
              </a:ext>
            </a:extLst>
          </p:cNvPr>
          <p:cNvSpPr/>
          <p:nvPr/>
        </p:nvSpPr>
        <p:spPr>
          <a:xfrm>
            <a:off x="1763268" y="2705978"/>
            <a:ext cx="414019" cy="294323"/>
          </a:xfrm>
          <a:prstGeom prst="rect">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0" name="Group 49">
            <a:extLst>
              <a:ext uri="{FF2B5EF4-FFF2-40B4-BE49-F238E27FC236}">
                <a16:creationId xmlns:a16="http://schemas.microsoft.com/office/drawing/2014/main" id="{AF08B8AA-F693-242B-B624-8628A57BC3B1}"/>
              </a:ext>
            </a:extLst>
          </p:cNvPr>
          <p:cNvGrpSpPr/>
          <p:nvPr/>
        </p:nvGrpSpPr>
        <p:grpSpPr>
          <a:xfrm>
            <a:off x="495632" y="1700695"/>
            <a:ext cx="1681655" cy="2900406"/>
            <a:chOff x="495632" y="1700695"/>
            <a:chExt cx="1681655" cy="2900406"/>
          </a:xfrm>
        </p:grpSpPr>
        <p:cxnSp>
          <p:nvCxnSpPr>
            <p:cNvPr id="28" name="Straight Connector 27">
              <a:extLst>
                <a:ext uri="{FF2B5EF4-FFF2-40B4-BE49-F238E27FC236}">
                  <a16:creationId xmlns:a16="http://schemas.microsoft.com/office/drawing/2014/main" id="{EBC9AC0A-A661-1F32-8659-B2275FF28D25}"/>
                </a:ext>
              </a:extLst>
            </p:cNvPr>
            <p:cNvCxnSpPr>
              <a:cxnSpLocks/>
            </p:cNvCxnSpPr>
            <p:nvPr/>
          </p:nvCxnSpPr>
          <p:spPr>
            <a:xfrm flipH="1">
              <a:off x="863634" y="2059803"/>
              <a:ext cx="520269"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nvGrpSpPr>
            <p:cNvPr id="46" name="Group 45">
              <a:extLst>
                <a:ext uri="{FF2B5EF4-FFF2-40B4-BE49-F238E27FC236}">
                  <a16:creationId xmlns:a16="http://schemas.microsoft.com/office/drawing/2014/main" id="{CA83F2EC-9078-4182-2BE3-9BBD44DF9C2F}"/>
                </a:ext>
              </a:extLst>
            </p:cNvPr>
            <p:cNvGrpSpPr/>
            <p:nvPr/>
          </p:nvGrpSpPr>
          <p:grpSpPr>
            <a:xfrm>
              <a:off x="495632" y="1700695"/>
              <a:ext cx="1681655" cy="2900406"/>
              <a:chOff x="495632" y="1700695"/>
              <a:chExt cx="1681655" cy="2900406"/>
            </a:xfrm>
          </p:grpSpPr>
          <p:cxnSp>
            <p:nvCxnSpPr>
              <p:cNvPr id="27" name="Straight Connector 26">
                <a:extLst>
                  <a:ext uri="{FF2B5EF4-FFF2-40B4-BE49-F238E27FC236}">
                    <a16:creationId xmlns:a16="http://schemas.microsoft.com/office/drawing/2014/main" id="{8A13A47D-7623-09A8-D67B-BEC0D173C117}"/>
                  </a:ext>
                </a:extLst>
              </p:cNvPr>
              <p:cNvCxnSpPr>
                <a:cxnSpLocks/>
              </p:cNvCxnSpPr>
              <p:nvPr/>
            </p:nvCxnSpPr>
            <p:spPr>
              <a:xfrm flipV="1">
                <a:off x="1341855" y="1992557"/>
                <a:ext cx="0" cy="2337815"/>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9785530-BF60-10D6-00F3-E692E86BD5C0}"/>
                      </a:ext>
                    </a:extLst>
                  </p:cNvPr>
                  <p:cNvSpPr txBox="1"/>
                  <p:nvPr/>
                </p:nvSpPr>
                <p:spPr>
                  <a:xfrm>
                    <a:off x="1181131" y="1700695"/>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(1,8)</m:t>
                          </m:r>
                        </m:oMath>
                      </m:oMathPara>
                    </a14:m>
                    <a:endParaRPr lang="en-US" dirty="0"/>
                  </a:p>
                </p:txBody>
              </p:sp>
            </mc:Choice>
            <mc:Fallback xmlns="">
              <p:sp>
                <p:nvSpPr>
                  <p:cNvPr id="29" name="TextBox 28">
                    <a:extLst>
                      <a:ext uri="{FF2B5EF4-FFF2-40B4-BE49-F238E27FC236}">
                        <a16:creationId xmlns:a16="http://schemas.microsoft.com/office/drawing/2014/main" id="{C9785530-BF60-10D6-00F3-E692E86BD5C0}"/>
                      </a:ext>
                    </a:extLst>
                  </p:cNvPr>
                  <p:cNvSpPr txBox="1">
                    <a:spLocks noRot="1" noChangeAspect="1" noMove="1" noResize="1" noEditPoints="1" noAdjustHandles="1" noChangeArrowheads="1" noChangeShapeType="1" noTextEdit="1"/>
                  </p:cNvSpPr>
                  <p:nvPr/>
                </p:nvSpPr>
                <p:spPr>
                  <a:xfrm>
                    <a:off x="1181131" y="1700695"/>
                    <a:ext cx="996156" cy="369332"/>
                  </a:xfrm>
                  <a:prstGeom prst="rect">
                    <a:avLst/>
                  </a:prstGeom>
                  <a:blipFill>
                    <a:blip r:embed="rId7"/>
                    <a:stretch>
                      <a:fillRect b="-13115"/>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D41DD181-4D7E-5EF4-1323-0301B207DF7F}"/>
                  </a:ext>
                </a:extLst>
              </p:cNvPr>
              <p:cNvSpPr/>
              <p:nvPr/>
            </p:nvSpPr>
            <p:spPr>
              <a:xfrm>
                <a:off x="1285723" y="1983271"/>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4F0BE95-C18F-F3D8-C078-48E3BC6E7826}"/>
                      </a:ext>
                    </a:extLst>
                  </p:cNvPr>
                  <p:cNvSpPr txBox="1"/>
                  <p:nvPr/>
                </p:nvSpPr>
                <p:spPr>
                  <a:xfrm>
                    <a:off x="495632" y="1927697"/>
                    <a:ext cx="565704"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cs typeface="Times New Roman" panose="02020603050405020304" pitchFamily="18" charset="0"/>
                            </a:rPr>
                            <m:t>8</m:t>
                          </m:r>
                        </m:oMath>
                      </m:oMathPara>
                    </a14:m>
                    <a:endParaRPr lang="en-US" sz="1100" dirty="0"/>
                  </a:p>
                </p:txBody>
              </p:sp>
            </mc:Choice>
            <mc:Fallback xmlns="">
              <p:sp>
                <p:nvSpPr>
                  <p:cNvPr id="7" name="TextBox 6">
                    <a:extLst>
                      <a:ext uri="{FF2B5EF4-FFF2-40B4-BE49-F238E27FC236}">
                        <a16:creationId xmlns:a16="http://schemas.microsoft.com/office/drawing/2014/main" id="{94F0BE95-C18F-F3D8-C078-48E3BC6E7826}"/>
                      </a:ext>
                    </a:extLst>
                  </p:cNvPr>
                  <p:cNvSpPr txBox="1">
                    <a:spLocks noRot="1" noChangeAspect="1" noMove="1" noResize="1" noEditPoints="1" noAdjustHandles="1" noChangeArrowheads="1" noChangeShapeType="1" noTextEdit="1"/>
                  </p:cNvSpPr>
                  <p:nvPr/>
                </p:nvSpPr>
                <p:spPr>
                  <a:xfrm>
                    <a:off x="495632" y="1927697"/>
                    <a:ext cx="565704" cy="2616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8707857-D553-60D9-2A24-3A84B71516AA}"/>
                      </a:ext>
                    </a:extLst>
                  </p:cNvPr>
                  <p:cNvSpPr txBox="1"/>
                  <p:nvPr/>
                </p:nvSpPr>
                <p:spPr>
                  <a:xfrm>
                    <a:off x="1066397" y="4339491"/>
                    <a:ext cx="565704"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cs typeface="Times New Roman" panose="02020603050405020304" pitchFamily="18" charset="0"/>
                            </a:rPr>
                            <m:t>1</m:t>
                          </m:r>
                        </m:oMath>
                      </m:oMathPara>
                    </a14:m>
                    <a:endParaRPr lang="en-US" sz="1100" dirty="0"/>
                  </a:p>
                </p:txBody>
              </p:sp>
            </mc:Choice>
            <mc:Fallback xmlns="">
              <p:sp>
                <p:nvSpPr>
                  <p:cNvPr id="11" name="TextBox 10">
                    <a:extLst>
                      <a:ext uri="{FF2B5EF4-FFF2-40B4-BE49-F238E27FC236}">
                        <a16:creationId xmlns:a16="http://schemas.microsoft.com/office/drawing/2014/main" id="{38707857-D553-60D9-2A24-3A84B71516AA}"/>
                      </a:ext>
                    </a:extLst>
                  </p:cNvPr>
                  <p:cNvSpPr txBox="1">
                    <a:spLocks noRot="1" noChangeAspect="1" noMove="1" noResize="1" noEditPoints="1" noAdjustHandles="1" noChangeArrowheads="1" noChangeShapeType="1" noTextEdit="1"/>
                  </p:cNvSpPr>
                  <p:nvPr/>
                </p:nvSpPr>
                <p:spPr>
                  <a:xfrm>
                    <a:off x="1066397" y="4339491"/>
                    <a:ext cx="565704" cy="261610"/>
                  </a:xfrm>
                  <a:prstGeom prst="rect">
                    <a:avLst/>
                  </a:prstGeom>
                  <a:blipFill>
                    <a:blip r:embed="rId9"/>
                    <a:stretch>
                      <a:fillRect/>
                    </a:stretch>
                  </a:blipFill>
                </p:spPr>
                <p:txBody>
                  <a:bodyPr/>
                  <a:lstStyle/>
                  <a:p>
                    <a:r>
                      <a:rPr lang="en-US">
                        <a:noFill/>
                      </a:rPr>
                      <a:t> </a:t>
                    </a:r>
                  </a:p>
                </p:txBody>
              </p:sp>
            </mc:Fallback>
          </mc:AlternateContent>
        </p:grpSp>
      </p:grpSp>
      <p:grpSp>
        <p:nvGrpSpPr>
          <p:cNvPr id="47" name="Group 46">
            <a:extLst>
              <a:ext uri="{FF2B5EF4-FFF2-40B4-BE49-F238E27FC236}">
                <a16:creationId xmlns:a16="http://schemas.microsoft.com/office/drawing/2014/main" id="{1A6342B5-E527-2B03-F5A4-ED872252F446}"/>
              </a:ext>
            </a:extLst>
          </p:cNvPr>
          <p:cNvGrpSpPr/>
          <p:nvPr/>
        </p:nvGrpSpPr>
        <p:grpSpPr>
          <a:xfrm>
            <a:off x="488814" y="2043637"/>
            <a:ext cx="2097625" cy="2564620"/>
            <a:chOff x="488814" y="2043637"/>
            <a:chExt cx="2097625" cy="2564620"/>
          </a:xfrm>
        </p:grpSpPr>
        <p:cxnSp>
          <p:nvCxnSpPr>
            <p:cNvPr id="20" name="Straight Connector 19">
              <a:extLst>
                <a:ext uri="{FF2B5EF4-FFF2-40B4-BE49-F238E27FC236}">
                  <a16:creationId xmlns:a16="http://schemas.microsoft.com/office/drawing/2014/main" id="{7793800C-5506-9821-E890-DD1CDF62B668}"/>
                </a:ext>
              </a:extLst>
            </p:cNvPr>
            <p:cNvCxnSpPr>
              <a:cxnSpLocks/>
            </p:cNvCxnSpPr>
            <p:nvPr/>
          </p:nvCxnSpPr>
          <p:spPr>
            <a:xfrm flipV="1">
              <a:off x="1763268" y="2436283"/>
              <a:ext cx="0" cy="1869872"/>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021D914F-1F2A-52C3-F6CB-E360DCFA4EA0}"/>
                </a:ext>
              </a:extLst>
            </p:cNvPr>
            <p:cNvCxnSpPr>
              <a:cxnSpLocks/>
            </p:cNvCxnSpPr>
            <p:nvPr/>
          </p:nvCxnSpPr>
          <p:spPr>
            <a:xfrm flipH="1">
              <a:off x="851252" y="2443253"/>
              <a:ext cx="1007400"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43B7153-FC68-ECD7-7D72-BCE4ACF91F70}"/>
                    </a:ext>
                  </a:extLst>
                </p:cNvPr>
                <p:cNvSpPr txBox="1"/>
                <p:nvPr/>
              </p:nvSpPr>
              <p:spPr>
                <a:xfrm>
                  <a:off x="1590283" y="204363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(2,6)</m:t>
                        </m:r>
                      </m:oMath>
                    </m:oMathPara>
                  </a14:m>
                  <a:endParaRPr lang="en-US" dirty="0"/>
                </a:p>
              </p:txBody>
            </p:sp>
          </mc:Choice>
          <mc:Fallback xmlns="">
            <p:sp>
              <p:nvSpPr>
                <p:cNvPr id="25" name="TextBox 24">
                  <a:extLst>
                    <a:ext uri="{FF2B5EF4-FFF2-40B4-BE49-F238E27FC236}">
                      <a16:creationId xmlns:a16="http://schemas.microsoft.com/office/drawing/2014/main" id="{B43B7153-FC68-ECD7-7D72-BCE4ACF91F70}"/>
                    </a:ext>
                  </a:extLst>
                </p:cNvPr>
                <p:cNvSpPr txBox="1">
                  <a:spLocks noRot="1" noChangeAspect="1" noMove="1" noResize="1" noEditPoints="1" noAdjustHandles="1" noChangeArrowheads="1" noChangeShapeType="1" noTextEdit="1"/>
                </p:cNvSpPr>
                <p:nvPr/>
              </p:nvSpPr>
              <p:spPr>
                <a:xfrm>
                  <a:off x="1590283" y="2043637"/>
                  <a:ext cx="996156" cy="369332"/>
                </a:xfrm>
                <a:prstGeom prst="rect">
                  <a:avLst/>
                </a:prstGeom>
                <a:blipFill>
                  <a:blip r:embed="rId10"/>
                  <a:stretch>
                    <a:fillRect b="-14754"/>
                  </a:stretch>
                </a:blipFill>
              </p:spPr>
              <p:txBody>
                <a:bodyPr/>
                <a:lstStyle/>
                <a:p>
                  <a:r>
                    <a:rPr lang="en-US">
                      <a:noFill/>
                    </a:rPr>
                    <a:t> </a:t>
                  </a:r>
                </a:p>
              </p:txBody>
            </p:sp>
          </mc:Fallback>
        </mc:AlternateContent>
        <p:sp>
          <p:nvSpPr>
            <p:cNvPr id="34" name="Oval 33">
              <a:extLst>
                <a:ext uri="{FF2B5EF4-FFF2-40B4-BE49-F238E27FC236}">
                  <a16:creationId xmlns:a16="http://schemas.microsoft.com/office/drawing/2014/main" id="{4B078956-B349-3D86-727A-AA690E348F05}"/>
                </a:ext>
              </a:extLst>
            </p:cNvPr>
            <p:cNvSpPr/>
            <p:nvPr/>
          </p:nvSpPr>
          <p:spPr>
            <a:xfrm>
              <a:off x="1734480" y="2362184"/>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3100DB5-158C-2E72-7C9A-614450561E23}"/>
                    </a:ext>
                  </a:extLst>
                </p:cNvPr>
                <p:cNvSpPr txBox="1"/>
                <p:nvPr/>
              </p:nvSpPr>
              <p:spPr>
                <a:xfrm>
                  <a:off x="488814" y="2286583"/>
                  <a:ext cx="565704"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cs typeface="Times New Roman" panose="02020603050405020304" pitchFamily="18" charset="0"/>
                          </a:rPr>
                          <m:t>6</m:t>
                        </m:r>
                      </m:oMath>
                    </m:oMathPara>
                  </a14:m>
                  <a:endParaRPr lang="en-US" sz="1100" dirty="0"/>
                </a:p>
              </p:txBody>
            </p:sp>
          </mc:Choice>
          <mc:Fallback xmlns="">
            <p:sp>
              <p:nvSpPr>
                <p:cNvPr id="8" name="TextBox 7">
                  <a:extLst>
                    <a:ext uri="{FF2B5EF4-FFF2-40B4-BE49-F238E27FC236}">
                      <a16:creationId xmlns:a16="http://schemas.microsoft.com/office/drawing/2014/main" id="{A3100DB5-158C-2E72-7C9A-614450561E23}"/>
                    </a:ext>
                  </a:extLst>
                </p:cNvPr>
                <p:cNvSpPr txBox="1">
                  <a:spLocks noRot="1" noChangeAspect="1" noMove="1" noResize="1" noEditPoints="1" noAdjustHandles="1" noChangeArrowheads="1" noChangeShapeType="1" noTextEdit="1"/>
                </p:cNvSpPr>
                <p:nvPr/>
              </p:nvSpPr>
              <p:spPr>
                <a:xfrm>
                  <a:off x="488814" y="2286583"/>
                  <a:ext cx="565704" cy="2616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556F56B-452C-EBB7-EEF7-607A073D90F8}"/>
                    </a:ext>
                  </a:extLst>
                </p:cNvPr>
                <p:cNvSpPr txBox="1"/>
                <p:nvPr/>
              </p:nvSpPr>
              <p:spPr>
                <a:xfrm>
                  <a:off x="1480416" y="4346647"/>
                  <a:ext cx="565704"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2</m:t>
                        </m:r>
                      </m:oMath>
                    </m:oMathPara>
                  </a14:m>
                  <a:endParaRPr lang="en-US" sz="1100" dirty="0"/>
                </a:p>
              </p:txBody>
            </p:sp>
          </mc:Choice>
          <mc:Fallback xmlns="">
            <p:sp>
              <p:nvSpPr>
                <p:cNvPr id="13" name="TextBox 12">
                  <a:extLst>
                    <a:ext uri="{FF2B5EF4-FFF2-40B4-BE49-F238E27FC236}">
                      <a16:creationId xmlns:a16="http://schemas.microsoft.com/office/drawing/2014/main" id="{8556F56B-452C-EBB7-EEF7-607A073D90F8}"/>
                    </a:ext>
                  </a:extLst>
                </p:cNvPr>
                <p:cNvSpPr txBox="1">
                  <a:spLocks noRot="1" noChangeAspect="1" noMove="1" noResize="1" noEditPoints="1" noAdjustHandles="1" noChangeArrowheads="1" noChangeShapeType="1" noTextEdit="1"/>
                </p:cNvSpPr>
                <p:nvPr/>
              </p:nvSpPr>
              <p:spPr>
                <a:xfrm>
                  <a:off x="1480416" y="4346647"/>
                  <a:ext cx="565704" cy="261610"/>
                </a:xfrm>
                <a:prstGeom prst="rect">
                  <a:avLst/>
                </a:prstGeom>
                <a:blipFill>
                  <a:blip r:embed="rId12"/>
                  <a:stretch>
                    <a:fillRect/>
                  </a:stretch>
                </a:blipFill>
              </p:spPr>
              <p:txBody>
                <a:bodyPr/>
                <a:lstStyle/>
                <a:p>
                  <a:r>
                    <a:rPr lang="en-US">
                      <a:noFill/>
                    </a:rPr>
                    <a:t> </a:t>
                  </a:r>
                </a:p>
              </p:txBody>
            </p:sp>
          </mc:Fallback>
        </mc:AlternateContent>
      </p:grpSp>
      <p:grpSp>
        <p:nvGrpSpPr>
          <p:cNvPr id="79" name="Group 78">
            <a:extLst>
              <a:ext uri="{FF2B5EF4-FFF2-40B4-BE49-F238E27FC236}">
                <a16:creationId xmlns:a16="http://schemas.microsoft.com/office/drawing/2014/main" id="{9E1358B3-B0D1-6F63-23B7-C8DB4BFAB2CB}"/>
              </a:ext>
            </a:extLst>
          </p:cNvPr>
          <p:cNvGrpSpPr/>
          <p:nvPr/>
        </p:nvGrpSpPr>
        <p:grpSpPr>
          <a:xfrm>
            <a:off x="488813" y="2344076"/>
            <a:ext cx="2892419" cy="2257441"/>
            <a:chOff x="488813" y="2344076"/>
            <a:chExt cx="2892419" cy="2257441"/>
          </a:xfrm>
        </p:grpSpPr>
        <p:grpSp>
          <p:nvGrpSpPr>
            <p:cNvPr id="48" name="Group 47">
              <a:extLst>
                <a:ext uri="{FF2B5EF4-FFF2-40B4-BE49-F238E27FC236}">
                  <a16:creationId xmlns:a16="http://schemas.microsoft.com/office/drawing/2014/main" id="{04ABE345-B1A3-2FC4-8E18-B91DF9AA7373}"/>
                </a:ext>
              </a:extLst>
            </p:cNvPr>
            <p:cNvGrpSpPr/>
            <p:nvPr/>
          </p:nvGrpSpPr>
          <p:grpSpPr>
            <a:xfrm>
              <a:off x="488813" y="2344076"/>
              <a:ext cx="2458848" cy="2257441"/>
              <a:chOff x="488813" y="2344076"/>
              <a:chExt cx="2458848" cy="2257441"/>
            </a:xfrm>
          </p:grpSpPr>
          <p:cxnSp>
            <p:nvCxnSpPr>
              <p:cNvPr id="18" name="Straight Connector 17">
                <a:extLst>
                  <a:ext uri="{FF2B5EF4-FFF2-40B4-BE49-F238E27FC236}">
                    <a16:creationId xmlns:a16="http://schemas.microsoft.com/office/drawing/2014/main" id="{AE4F6E39-FB22-DEC3-078E-EB864004DFE3}"/>
                  </a:ext>
                </a:extLst>
              </p:cNvPr>
              <p:cNvCxnSpPr>
                <a:cxnSpLocks/>
              </p:cNvCxnSpPr>
              <p:nvPr/>
            </p:nvCxnSpPr>
            <p:spPr>
              <a:xfrm flipH="1">
                <a:off x="836132" y="2688117"/>
                <a:ext cx="1313655"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4BD1AEB6-9251-B467-5557-EE271E4B3245}"/>
                  </a:ext>
                </a:extLst>
              </p:cNvPr>
              <p:cNvCxnSpPr>
                <a:cxnSpLocks/>
              </p:cNvCxnSpPr>
              <p:nvPr/>
            </p:nvCxnSpPr>
            <p:spPr>
              <a:xfrm flipV="1">
                <a:off x="2184682" y="2691243"/>
                <a:ext cx="0" cy="161491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35" name="Oval 34">
                <a:extLst>
                  <a:ext uri="{FF2B5EF4-FFF2-40B4-BE49-F238E27FC236}">
                    <a16:creationId xmlns:a16="http://schemas.microsoft.com/office/drawing/2014/main" id="{332AB854-EFDB-A0AB-9FD0-414AAEEDD367}"/>
                  </a:ext>
                </a:extLst>
              </p:cNvPr>
              <p:cNvSpPr/>
              <p:nvPr/>
            </p:nvSpPr>
            <p:spPr>
              <a:xfrm>
                <a:off x="2104632" y="2640507"/>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B0CFD80-7F91-7B3C-CD55-5787E223A1EB}"/>
                      </a:ext>
                    </a:extLst>
                  </p:cNvPr>
                  <p:cNvSpPr txBox="1"/>
                  <p:nvPr/>
                </p:nvSpPr>
                <p:spPr>
                  <a:xfrm>
                    <a:off x="1951505" y="234407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(3,4)</m:t>
                          </m:r>
                        </m:oMath>
                      </m:oMathPara>
                    </a14:m>
                    <a:endParaRPr lang="en-US" dirty="0"/>
                  </a:p>
                </p:txBody>
              </p:sp>
            </mc:Choice>
            <mc:Fallback xmlns="">
              <p:sp>
                <p:nvSpPr>
                  <p:cNvPr id="36" name="TextBox 35">
                    <a:extLst>
                      <a:ext uri="{FF2B5EF4-FFF2-40B4-BE49-F238E27FC236}">
                        <a16:creationId xmlns:a16="http://schemas.microsoft.com/office/drawing/2014/main" id="{2B0CFD80-7F91-7B3C-CD55-5787E223A1EB}"/>
                      </a:ext>
                    </a:extLst>
                  </p:cNvPr>
                  <p:cNvSpPr txBox="1">
                    <a:spLocks noRot="1" noChangeAspect="1" noMove="1" noResize="1" noEditPoints="1" noAdjustHandles="1" noChangeArrowheads="1" noChangeShapeType="1" noTextEdit="1"/>
                  </p:cNvSpPr>
                  <p:nvPr/>
                </p:nvSpPr>
                <p:spPr>
                  <a:xfrm>
                    <a:off x="1951505" y="2344076"/>
                    <a:ext cx="996156" cy="369332"/>
                  </a:xfrm>
                  <a:prstGeom prst="rect">
                    <a:avLst/>
                  </a:prstGeom>
                  <a:blipFill>
                    <a:blip r:embed="rId13"/>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9E8EE39-6728-547F-ABAF-8E0945918FF5}"/>
                      </a:ext>
                    </a:extLst>
                  </p:cNvPr>
                  <p:cNvSpPr txBox="1"/>
                  <p:nvPr/>
                </p:nvSpPr>
                <p:spPr>
                  <a:xfrm>
                    <a:off x="488813" y="2540153"/>
                    <a:ext cx="565704"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cs typeface="Times New Roman" panose="02020603050405020304" pitchFamily="18" charset="0"/>
                            </a:rPr>
                            <m:t>4</m:t>
                          </m:r>
                        </m:oMath>
                      </m:oMathPara>
                    </a14:m>
                    <a:endParaRPr lang="en-US" sz="1100" dirty="0"/>
                  </a:p>
                </p:txBody>
              </p:sp>
            </mc:Choice>
            <mc:Fallback xmlns="">
              <p:sp>
                <p:nvSpPr>
                  <p:cNvPr id="9" name="TextBox 8">
                    <a:extLst>
                      <a:ext uri="{FF2B5EF4-FFF2-40B4-BE49-F238E27FC236}">
                        <a16:creationId xmlns:a16="http://schemas.microsoft.com/office/drawing/2014/main" id="{29E8EE39-6728-547F-ABAF-8E0945918FF5}"/>
                      </a:ext>
                    </a:extLst>
                  </p:cNvPr>
                  <p:cNvSpPr txBox="1">
                    <a:spLocks noRot="1" noChangeAspect="1" noMove="1" noResize="1" noEditPoints="1" noAdjustHandles="1" noChangeArrowheads="1" noChangeShapeType="1" noTextEdit="1"/>
                  </p:cNvSpPr>
                  <p:nvPr/>
                </p:nvSpPr>
                <p:spPr>
                  <a:xfrm>
                    <a:off x="488813" y="2540153"/>
                    <a:ext cx="565704" cy="26161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1FD85FA-7E63-5C4F-F5A9-2E88F383F16C}"/>
                      </a:ext>
                    </a:extLst>
                  </p:cNvPr>
                  <p:cNvSpPr txBox="1"/>
                  <p:nvPr/>
                </p:nvSpPr>
                <p:spPr>
                  <a:xfrm>
                    <a:off x="1912241" y="4339907"/>
                    <a:ext cx="565704"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3</m:t>
                          </m:r>
                        </m:oMath>
                      </m:oMathPara>
                    </a14:m>
                    <a:endParaRPr lang="en-US" sz="1100" dirty="0"/>
                  </a:p>
                </p:txBody>
              </p:sp>
            </mc:Choice>
            <mc:Fallback xmlns="">
              <p:sp>
                <p:nvSpPr>
                  <p:cNvPr id="14" name="TextBox 13">
                    <a:extLst>
                      <a:ext uri="{FF2B5EF4-FFF2-40B4-BE49-F238E27FC236}">
                        <a16:creationId xmlns:a16="http://schemas.microsoft.com/office/drawing/2014/main" id="{91FD85FA-7E63-5C4F-F5A9-2E88F383F16C}"/>
                      </a:ext>
                    </a:extLst>
                  </p:cNvPr>
                  <p:cNvSpPr txBox="1">
                    <a:spLocks noRot="1" noChangeAspect="1" noMove="1" noResize="1" noEditPoints="1" noAdjustHandles="1" noChangeArrowheads="1" noChangeShapeType="1" noTextEdit="1"/>
                  </p:cNvSpPr>
                  <p:nvPr/>
                </p:nvSpPr>
                <p:spPr>
                  <a:xfrm>
                    <a:off x="1912241" y="4339907"/>
                    <a:ext cx="565704" cy="261610"/>
                  </a:xfrm>
                  <a:prstGeom prst="rect">
                    <a:avLst/>
                  </a:prstGeom>
                  <a:blipFill>
                    <a:blip r:embed="rId15"/>
                    <a:stretch>
                      <a:fillRect/>
                    </a:stretch>
                  </a:blipFill>
                </p:spPr>
                <p:txBody>
                  <a:bodyPr/>
                  <a:lstStyle/>
                  <a:p>
                    <a:r>
                      <a:rPr lang="en-US">
                        <a:noFill/>
                      </a:rPr>
                      <a:t> </a:t>
                    </a:r>
                  </a:p>
                </p:txBody>
              </p:sp>
            </mc:Fallback>
          </mc:AlternateContent>
        </p:grpSp>
        <p:grpSp>
          <p:nvGrpSpPr>
            <p:cNvPr id="64" name="Group 63">
              <a:extLst>
                <a:ext uri="{FF2B5EF4-FFF2-40B4-BE49-F238E27FC236}">
                  <a16:creationId xmlns:a16="http://schemas.microsoft.com/office/drawing/2014/main" id="{9F8AED7F-084A-6E83-A104-DBD5230F65AD}"/>
                </a:ext>
              </a:extLst>
            </p:cNvPr>
            <p:cNvGrpSpPr/>
            <p:nvPr/>
          </p:nvGrpSpPr>
          <p:grpSpPr>
            <a:xfrm>
              <a:off x="883706" y="2655283"/>
              <a:ext cx="2497526" cy="1946234"/>
              <a:chOff x="883706" y="2655283"/>
              <a:chExt cx="2497526" cy="1946234"/>
            </a:xfrm>
          </p:grpSpPr>
          <p:cxnSp>
            <p:nvCxnSpPr>
              <p:cNvPr id="24" name="Straight Connector 23">
                <a:extLst>
                  <a:ext uri="{FF2B5EF4-FFF2-40B4-BE49-F238E27FC236}">
                    <a16:creationId xmlns:a16="http://schemas.microsoft.com/office/drawing/2014/main" id="{E21FF7E3-6D6A-987D-1F34-D8152EB6B74F}"/>
                  </a:ext>
                </a:extLst>
              </p:cNvPr>
              <p:cNvCxnSpPr>
                <a:cxnSpLocks/>
              </p:cNvCxnSpPr>
              <p:nvPr/>
            </p:nvCxnSpPr>
            <p:spPr>
              <a:xfrm flipV="1">
                <a:off x="2568071" y="3005076"/>
                <a:ext cx="368" cy="1296314"/>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57B6755-C5EE-15C4-57D2-484783E98DE8}"/>
                      </a:ext>
                    </a:extLst>
                  </p:cNvPr>
                  <p:cNvSpPr txBox="1"/>
                  <p:nvPr/>
                </p:nvSpPr>
                <p:spPr>
                  <a:xfrm>
                    <a:off x="2385076" y="2655283"/>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(4,2)</m:t>
                          </m:r>
                        </m:oMath>
                      </m:oMathPara>
                    </a14:m>
                    <a:endParaRPr lang="en-US" dirty="0"/>
                  </a:p>
                </p:txBody>
              </p:sp>
            </mc:Choice>
            <mc:Fallback xmlns="">
              <p:sp>
                <p:nvSpPr>
                  <p:cNvPr id="26" name="TextBox 25">
                    <a:extLst>
                      <a:ext uri="{FF2B5EF4-FFF2-40B4-BE49-F238E27FC236}">
                        <a16:creationId xmlns:a16="http://schemas.microsoft.com/office/drawing/2014/main" id="{557B6755-C5EE-15C4-57D2-484783E98DE8}"/>
                      </a:ext>
                    </a:extLst>
                  </p:cNvPr>
                  <p:cNvSpPr txBox="1">
                    <a:spLocks noRot="1" noChangeAspect="1" noMove="1" noResize="1" noEditPoints="1" noAdjustHandles="1" noChangeArrowheads="1" noChangeShapeType="1" noTextEdit="1"/>
                  </p:cNvSpPr>
                  <p:nvPr/>
                </p:nvSpPr>
                <p:spPr>
                  <a:xfrm>
                    <a:off x="2385076" y="2655283"/>
                    <a:ext cx="996156" cy="369332"/>
                  </a:xfrm>
                  <a:prstGeom prst="rect">
                    <a:avLst/>
                  </a:prstGeom>
                  <a:blipFill>
                    <a:blip r:embed="rId16"/>
                    <a:stretch>
                      <a:fillRect b="-15000"/>
                    </a:stretch>
                  </a:blipFill>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F6DFDDA5-D420-83BA-0365-6ECD73C391BE}"/>
                  </a:ext>
                </a:extLst>
              </p:cNvPr>
              <p:cNvCxnSpPr>
                <a:cxnSpLocks/>
              </p:cNvCxnSpPr>
              <p:nvPr/>
            </p:nvCxnSpPr>
            <p:spPr>
              <a:xfrm flipH="1">
                <a:off x="883706" y="3023315"/>
                <a:ext cx="1684733"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33" name="Oval 32">
                <a:extLst>
                  <a:ext uri="{FF2B5EF4-FFF2-40B4-BE49-F238E27FC236}">
                    <a16:creationId xmlns:a16="http://schemas.microsoft.com/office/drawing/2014/main" id="{0E2ABC44-4D4C-AC29-6064-53F9F0CF2F4C}"/>
                  </a:ext>
                </a:extLst>
              </p:cNvPr>
              <p:cNvSpPr/>
              <p:nvPr/>
            </p:nvSpPr>
            <p:spPr>
              <a:xfrm>
                <a:off x="2512801" y="2979493"/>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CFB1238-CEB3-2011-EF76-93F62A43C2AC}"/>
                      </a:ext>
                    </a:extLst>
                  </p:cNvPr>
                  <p:cNvSpPr txBox="1"/>
                  <p:nvPr/>
                </p:nvSpPr>
                <p:spPr>
                  <a:xfrm>
                    <a:off x="2259909" y="4339907"/>
                    <a:ext cx="565704"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4</m:t>
                          </m:r>
                        </m:oMath>
                      </m:oMathPara>
                    </a14:m>
                    <a:endParaRPr lang="en-US" sz="1100" dirty="0"/>
                  </a:p>
                </p:txBody>
              </p:sp>
            </mc:Choice>
            <mc:Fallback xmlns="">
              <p:sp>
                <p:nvSpPr>
                  <p:cNvPr id="15" name="TextBox 14">
                    <a:extLst>
                      <a:ext uri="{FF2B5EF4-FFF2-40B4-BE49-F238E27FC236}">
                        <a16:creationId xmlns:a16="http://schemas.microsoft.com/office/drawing/2014/main" id="{FCFB1238-CEB3-2011-EF76-93F62A43C2AC}"/>
                      </a:ext>
                    </a:extLst>
                  </p:cNvPr>
                  <p:cNvSpPr txBox="1">
                    <a:spLocks noRot="1" noChangeAspect="1" noMove="1" noResize="1" noEditPoints="1" noAdjustHandles="1" noChangeArrowheads="1" noChangeShapeType="1" noTextEdit="1"/>
                  </p:cNvSpPr>
                  <p:nvPr/>
                </p:nvSpPr>
                <p:spPr>
                  <a:xfrm>
                    <a:off x="2259909" y="4339907"/>
                    <a:ext cx="565704" cy="261610"/>
                  </a:xfrm>
                  <a:prstGeom prst="rect">
                    <a:avLst/>
                  </a:prstGeom>
                  <a:blipFill>
                    <a:blip r:embed="rId14"/>
                    <a:stretch>
                      <a:fillRect/>
                    </a:stretch>
                  </a:blipFill>
                </p:spPr>
                <p:txBody>
                  <a:bodyPr/>
                  <a:lstStyle/>
                  <a:p>
                    <a:r>
                      <a:rPr lang="en-US">
                        <a:noFill/>
                      </a:rPr>
                      <a:t> </a:t>
                    </a:r>
                  </a:p>
                </p:txBody>
              </p:sp>
            </mc:Fallback>
          </mc:AlternateContent>
        </p:grpSp>
      </p:grpSp>
      <p:grpSp>
        <p:nvGrpSpPr>
          <p:cNvPr id="65" name="Group 64">
            <a:extLst>
              <a:ext uri="{FF2B5EF4-FFF2-40B4-BE49-F238E27FC236}">
                <a16:creationId xmlns:a16="http://schemas.microsoft.com/office/drawing/2014/main" id="{F46E0B84-0512-C733-7C56-D01EB0BD4ABA}"/>
              </a:ext>
            </a:extLst>
          </p:cNvPr>
          <p:cNvGrpSpPr/>
          <p:nvPr/>
        </p:nvGrpSpPr>
        <p:grpSpPr>
          <a:xfrm>
            <a:off x="488813" y="2879705"/>
            <a:ext cx="1999517" cy="261610"/>
            <a:chOff x="488813" y="2879705"/>
            <a:chExt cx="1999517" cy="26161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E3DE4A2-A791-A6B9-AEF8-66F25A9A8B29}"/>
                    </a:ext>
                  </a:extLst>
                </p:cNvPr>
                <p:cNvSpPr txBox="1"/>
                <p:nvPr/>
              </p:nvSpPr>
              <p:spPr>
                <a:xfrm>
                  <a:off x="488813" y="2879705"/>
                  <a:ext cx="565704"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cs typeface="Times New Roman" panose="02020603050405020304" pitchFamily="18" charset="0"/>
                          </a:rPr>
                          <m:t>2</m:t>
                        </m:r>
                      </m:oMath>
                    </m:oMathPara>
                  </a14:m>
                  <a:endParaRPr lang="en-US" sz="1100" dirty="0"/>
                </a:p>
              </p:txBody>
            </p:sp>
          </mc:Choice>
          <mc:Fallback xmlns="">
            <p:sp>
              <p:nvSpPr>
                <p:cNvPr id="10" name="TextBox 9">
                  <a:extLst>
                    <a:ext uri="{FF2B5EF4-FFF2-40B4-BE49-F238E27FC236}">
                      <a16:creationId xmlns:a16="http://schemas.microsoft.com/office/drawing/2014/main" id="{BE3DE4A2-A791-A6B9-AEF8-66F25A9A8B29}"/>
                    </a:ext>
                  </a:extLst>
                </p:cNvPr>
                <p:cNvSpPr txBox="1">
                  <a:spLocks noRot="1" noChangeAspect="1" noMove="1" noResize="1" noEditPoints="1" noAdjustHandles="1" noChangeArrowheads="1" noChangeShapeType="1" noTextEdit="1"/>
                </p:cNvSpPr>
                <p:nvPr/>
              </p:nvSpPr>
              <p:spPr>
                <a:xfrm>
                  <a:off x="488813" y="2879705"/>
                  <a:ext cx="565704" cy="261610"/>
                </a:xfrm>
                <a:prstGeom prst="rect">
                  <a:avLst/>
                </a:prstGeom>
                <a:blipFill>
                  <a:blip r:embed="rId12"/>
                  <a:stretch>
                    <a:fillRect/>
                  </a:stretch>
                </a:blipFill>
              </p:spPr>
              <p:txBody>
                <a:bodyPr/>
                <a:lstStyle/>
                <a:p>
                  <a:r>
                    <a:rPr lang="en-US">
                      <a:noFill/>
                    </a:rPr>
                    <a:t> </a:t>
                  </a:r>
                </a:p>
              </p:txBody>
            </p:sp>
          </mc:Fallback>
        </mc:AlternateContent>
        <p:cxnSp>
          <p:nvCxnSpPr>
            <p:cNvPr id="52" name="Straight Connector 51">
              <a:extLst>
                <a:ext uri="{FF2B5EF4-FFF2-40B4-BE49-F238E27FC236}">
                  <a16:creationId xmlns:a16="http://schemas.microsoft.com/office/drawing/2014/main" id="{626A0C02-28D0-4D47-3795-2C6A707E463D}"/>
                </a:ext>
              </a:extLst>
            </p:cNvPr>
            <p:cNvCxnSpPr>
              <a:cxnSpLocks/>
            </p:cNvCxnSpPr>
            <p:nvPr/>
          </p:nvCxnSpPr>
          <p:spPr>
            <a:xfrm>
              <a:off x="883706" y="3022015"/>
              <a:ext cx="1604624" cy="0"/>
            </a:xfrm>
            <a:prstGeom prst="line">
              <a:avLst/>
            </a:prstGeom>
            <a:ln>
              <a:solidFill>
                <a:srgbClr val="002060"/>
              </a:solidFill>
              <a:prstDash val="sysDas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65395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16" grpId="0" animBg="1"/>
      <p:bldP spid="17" grpId="0" animBg="1"/>
      <p:bldP spid="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Consumer Surplus: Intuition</a:t>
            </a:r>
          </a:p>
        </p:txBody>
      </p:sp>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4179303" y="741261"/>
            <a:ext cx="4772508" cy="3613864"/>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b="1" dirty="0">
                <a:latin typeface="+mn-lt"/>
                <a:cs typeface="Times New Roman" panose="02020603050405020304" pitchFamily="18" charset="0"/>
              </a:rPr>
              <a:t>Consumer Surplus (CS): </a:t>
            </a:r>
            <a:r>
              <a:rPr lang="en-US" sz="1600" dirty="0">
                <a:latin typeface="+mn-lt"/>
                <a:cs typeface="Times New Roman" panose="02020603050405020304" pitchFamily="18" charset="0"/>
              </a:rPr>
              <a:t>the difference between a buyer’s willingness to pay and the price he pays for a good. </a:t>
            </a:r>
            <a:endParaRPr lang="en-US" sz="1600" b="1" dirty="0">
              <a:latin typeface="+mn-lt"/>
              <a:cs typeface="Times New Roman" panose="02020603050405020304" pitchFamily="18" charset="0"/>
            </a:endParaRPr>
          </a:p>
          <a:p>
            <a:pPr>
              <a:buClr>
                <a:srgbClr val="690304"/>
              </a:buClr>
              <a:buFont typeface="Arial" panose="020B0604020202020204" pitchFamily="34" charset="0"/>
              <a:buChar char="•"/>
            </a:pPr>
            <a:r>
              <a:rPr lang="en-US" sz="1600" dirty="0">
                <a:latin typeface="+mn-lt"/>
                <a:cs typeface="Times New Roman" panose="02020603050405020304" pitchFamily="18" charset="0"/>
              </a:rPr>
              <a:t>Consumer Surplus of buying 4 bananas is given by the sum of the marginal benefits obtained for buy each additional banana at price below the willingness to pay. In our example: </a:t>
            </a:r>
          </a:p>
          <a:p>
            <a:pPr>
              <a:buClr>
                <a:srgbClr val="690304"/>
              </a:buClr>
              <a:buFont typeface="Arial" panose="020B0604020202020204" pitchFamily="34" charset="0"/>
              <a:buChar char="•"/>
            </a:pPr>
            <a:r>
              <a:rPr lang="en-US" sz="1600" b="1" dirty="0">
                <a:latin typeface="+mn-lt"/>
                <a:cs typeface="Times New Roman" panose="02020603050405020304" pitchFamily="18" charset="0"/>
              </a:rPr>
              <a:t>CS = </a:t>
            </a:r>
            <a:r>
              <a:rPr lang="en-US" sz="1600" dirty="0">
                <a:latin typeface="+mn-lt"/>
                <a:cs typeface="Times New Roman" panose="02020603050405020304" pitchFamily="18" charset="0"/>
              </a:rPr>
              <a:t>(8-2) + (6-2) + (4-2) + (2-2) = 12</a:t>
            </a:r>
            <a:endParaRPr lang="en-US" sz="1600" b="1" dirty="0">
              <a:latin typeface="+mn-lt"/>
              <a:cs typeface="Times New Roman" panose="02020603050405020304" pitchFamily="18" charset="0"/>
            </a:endParaRPr>
          </a:p>
        </p:txBody>
      </p:sp>
      <p:grpSp>
        <p:nvGrpSpPr>
          <p:cNvPr id="93" name="Group 92">
            <a:extLst>
              <a:ext uri="{FF2B5EF4-FFF2-40B4-BE49-F238E27FC236}">
                <a16:creationId xmlns:a16="http://schemas.microsoft.com/office/drawing/2014/main" id="{7460AFC0-C343-11E3-B1BE-221D562BEF09}"/>
              </a:ext>
            </a:extLst>
          </p:cNvPr>
          <p:cNvGrpSpPr/>
          <p:nvPr/>
        </p:nvGrpSpPr>
        <p:grpSpPr>
          <a:xfrm>
            <a:off x="207494" y="622906"/>
            <a:ext cx="6219335" cy="3985351"/>
            <a:chOff x="207494" y="622906"/>
            <a:chExt cx="6219335" cy="3985351"/>
          </a:xfrm>
        </p:grpSpPr>
        <p:grpSp>
          <p:nvGrpSpPr>
            <p:cNvPr id="54" name="Group 53">
              <a:extLst>
                <a:ext uri="{FF2B5EF4-FFF2-40B4-BE49-F238E27FC236}">
                  <a16:creationId xmlns:a16="http://schemas.microsoft.com/office/drawing/2014/main" id="{D0A6E525-3758-D366-94A2-2CC0018F45C7}"/>
                </a:ext>
              </a:extLst>
            </p:cNvPr>
            <p:cNvGrpSpPr/>
            <p:nvPr/>
          </p:nvGrpSpPr>
          <p:grpSpPr>
            <a:xfrm>
              <a:off x="207494" y="622906"/>
              <a:ext cx="6219335" cy="3867913"/>
              <a:chOff x="207494" y="622906"/>
              <a:chExt cx="6219335" cy="3867913"/>
            </a:xfrm>
          </p:grpSpPr>
          <p:sp>
            <p:nvSpPr>
              <p:cNvPr id="35" name="Rectangle 34">
                <a:extLst>
                  <a:ext uri="{FF2B5EF4-FFF2-40B4-BE49-F238E27FC236}">
                    <a16:creationId xmlns:a16="http://schemas.microsoft.com/office/drawing/2014/main" id="{90C977F6-1511-4141-0D37-17E0DC3F9C01}"/>
                  </a:ext>
                </a:extLst>
              </p:cNvPr>
              <p:cNvSpPr/>
              <p:nvPr/>
            </p:nvSpPr>
            <p:spPr>
              <a:xfrm>
                <a:off x="881438" y="2059802"/>
                <a:ext cx="447943" cy="962213"/>
              </a:xfrm>
              <a:prstGeom prst="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516DF515-B4E2-F32F-724B-1CCEDEFB0059}"/>
                  </a:ext>
                </a:extLst>
              </p:cNvPr>
              <p:cNvSpPr/>
              <p:nvPr/>
            </p:nvSpPr>
            <p:spPr>
              <a:xfrm>
                <a:off x="1349249" y="2443253"/>
                <a:ext cx="398236" cy="581362"/>
              </a:xfrm>
              <a:prstGeom prst="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9" name="Straight Connector 38">
                <a:extLst>
                  <a:ext uri="{FF2B5EF4-FFF2-40B4-BE49-F238E27FC236}">
                    <a16:creationId xmlns:a16="http://schemas.microsoft.com/office/drawing/2014/main" id="{FC0F6157-82BF-BCCD-CD80-3321C102809D}"/>
                  </a:ext>
                </a:extLst>
              </p:cNvPr>
              <p:cNvCxnSpPr>
                <a:cxnSpLocks/>
              </p:cNvCxnSpPr>
              <p:nvPr/>
            </p:nvCxnSpPr>
            <p:spPr>
              <a:xfrm flipH="1">
                <a:off x="836132" y="2688117"/>
                <a:ext cx="1313655"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DD20DADD-A124-3FBA-B875-81E192BAAFA4}"/>
                  </a:ext>
                </a:extLst>
              </p:cNvPr>
              <p:cNvCxnSpPr>
                <a:cxnSpLocks/>
              </p:cNvCxnSpPr>
              <p:nvPr/>
            </p:nvCxnSpPr>
            <p:spPr>
              <a:xfrm flipV="1">
                <a:off x="2184682" y="2691243"/>
                <a:ext cx="0" cy="161491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12E478E4-8404-4EAD-AC3F-764701DC4278}"/>
                  </a:ext>
                </a:extLst>
              </p:cNvPr>
              <p:cNvCxnSpPr>
                <a:cxnSpLocks/>
              </p:cNvCxnSpPr>
              <p:nvPr/>
            </p:nvCxnSpPr>
            <p:spPr>
              <a:xfrm flipV="1">
                <a:off x="1763268" y="2436283"/>
                <a:ext cx="0" cy="1869872"/>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4CB9EB7-C62A-B55A-BBA3-668BFF03F6F8}"/>
                  </a:ext>
                </a:extLst>
              </p:cNvPr>
              <p:cNvCxnSpPr>
                <a:cxnSpLocks/>
              </p:cNvCxnSpPr>
              <p:nvPr/>
            </p:nvCxnSpPr>
            <p:spPr>
              <a:xfrm flipH="1">
                <a:off x="851252" y="2443253"/>
                <a:ext cx="1007400"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7588BF2-FD8F-6A44-BC30-70F519296C42}"/>
                      </a:ext>
                    </a:extLst>
                  </p:cNvPr>
                  <p:cNvSpPr txBox="1"/>
                  <p:nvPr/>
                </p:nvSpPr>
                <p:spPr>
                  <a:xfrm>
                    <a:off x="1218770" y="844159"/>
                    <a:ext cx="25391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=10 −2</m:t>
                          </m:r>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4" name="TextBox 13">
                    <a:extLst>
                      <a:ext uri="{FF2B5EF4-FFF2-40B4-BE49-F238E27FC236}">
                        <a16:creationId xmlns:a16="http://schemas.microsoft.com/office/drawing/2014/main" id="{17588BF2-FD8F-6A44-BC30-70F519296C42}"/>
                      </a:ext>
                    </a:extLst>
                  </p:cNvPr>
                  <p:cNvSpPr txBox="1">
                    <a:spLocks noRot="1" noChangeAspect="1" noMove="1" noResize="1" noEditPoints="1" noAdjustHandles="1" noChangeArrowheads="1" noChangeShapeType="1" noTextEdit="1"/>
                  </p:cNvSpPr>
                  <p:nvPr/>
                </p:nvSpPr>
                <p:spPr>
                  <a:xfrm>
                    <a:off x="1218770" y="844159"/>
                    <a:ext cx="2539121" cy="369332"/>
                  </a:xfrm>
                  <a:prstGeom prst="rect">
                    <a:avLst/>
                  </a:prstGeom>
                  <a:blipFill>
                    <a:blip r:embed="rId2"/>
                    <a:stretch>
                      <a:fillRect b="-11475"/>
                    </a:stretch>
                  </a:blipFill>
                </p:spPr>
                <p:txBody>
                  <a:bodyPr/>
                  <a:lstStyle/>
                  <a:p>
                    <a:r>
                      <a:rPr lang="en-US">
                        <a:noFill/>
                      </a:rPr>
                      <a:t> </a:t>
                    </a:r>
                  </a:p>
                </p:txBody>
              </p:sp>
            </mc:Fallback>
          </mc:AlternateContent>
          <p:grpSp>
            <p:nvGrpSpPr>
              <p:cNvPr id="45" name="Group 44">
                <a:extLst>
                  <a:ext uri="{FF2B5EF4-FFF2-40B4-BE49-F238E27FC236}">
                    <a16:creationId xmlns:a16="http://schemas.microsoft.com/office/drawing/2014/main" id="{CD15E8D6-187A-A61D-9651-8339A3E97A8A}"/>
                  </a:ext>
                </a:extLst>
              </p:cNvPr>
              <p:cNvGrpSpPr/>
              <p:nvPr/>
            </p:nvGrpSpPr>
            <p:grpSpPr>
              <a:xfrm>
                <a:off x="207494" y="622906"/>
                <a:ext cx="6219335" cy="3867913"/>
                <a:chOff x="207494" y="622906"/>
                <a:chExt cx="6219335" cy="3867913"/>
              </a:xfrm>
            </p:grpSpPr>
            <p:grpSp>
              <p:nvGrpSpPr>
                <p:cNvPr id="2" name="Group 1">
                  <a:extLst>
                    <a:ext uri="{FF2B5EF4-FFF2-40B4-BE49-F238E27FC236}">
                      <a16:creationId xmlns:a16="http://schemas.microsoft.com/office/drawing/2014/main" id="{847B693C-0A00-760C-8523-45AF26532755}"/>
                    </a:ext>
                  </a:extLst>
                </p:cNvPr>
                <p:cNvGrpSpPr/>
                <p:nvPr/>
              </p:nvGrpSpPr>
              <p:grpSpPr>
                <a:xfrm>
                  <a:off x="836132" y="692291"/>
                  <a:ext cx="4952051" cy="3613864"/>
                  <a:chOff x="4873502" y="1766761"/>
                  <a:chExt cx="3502129" cy="255575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328BDD3-3426-D50C-D362-B7516842B93E}"/>
                      </a:ext>
                    </a:extLst>
                  </p:cNvPr>
                  <p:cNvCxnSpPr>
                    <a:cxnSpLocks/>
                  </p:cNvCxnSpPr>
                  <p:nvPr/>
                </p:nvCxnSpPr>
                <p:spPr>
                  <a:xfrm>
                    <a:off x="4884195" y="2417224"/>
                    <a:ext cx="2300820" cy="1905289"/>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7" name="Ink 6">
                        <a:extLst>
                          <a:ext uri="{FF2B5EF4-FFF2-40B4-BE49-F238E27FC236}">
                            <a16:creationId xmlns:a16="http://schemas.microsoft.com/office/drawing/2014/main" id="{31FB7C0F-E6E3-48E6-63E6-18425D0A1AAE}"/>
                          </a:ext>
                        </a:extLst>
                      </p14:cNvPr>
                      <p14:cNvContentPartPr/>
                      <p14:nvPr/>
                    </p14:nvContentPartPr>
                    <p14:xfrm>
                      <a:off x="6022834" y="3055225"/>
                      <a:ext cx="284" cy="284"/>
                    </p14:xfrm>
                  </p:contentPart>
                </mc:Choice>
                <mc:Fallback xmlns="">
                  <p:pic>
                    <p:nvPicPr>
                      <p:cNvPr id="56" name="Ink 55">
                        <a:extLst>
                          <a:ext uri="{FF2B5EF4-FFF2-40B4-BE49-F238E27FC236}">
                            <a16:creationId xmlns:a16="http://schemas.microsoft.com/office/drawing/2014/main" id="{BBB5747D-9C39-492B-B366-1C2B1E3DB241}"/>
                          </a:ext>
                        </a:extLst>
                      </p:cNvPr>
                      <p:cNvPicPr/>
                      <p:nvPr/>
                    </p:nvPicPr>
                    <p:blipFill>
                      <a:blip r:embed="rId4"/>
                      <a:stretch>
                        <a:fillRect/>
                      </a:stretch>
                    </p:blipFill>
                    <p:spPr>
                      <a:xfrm>
                        <a:off x="6008634" y="2970025"/>
                        <a:ext cx="28400" cy="170400"/>
                      </a:xfrm>
                      <a:prstGeom prst="rect">
                        <a:avLst/>
                      </a:prstGeom>
                    </p:spPr>
                  </p:pic>
                </mc:Fallback>
              </mc:AlternateContent>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6"/>
                      <a:stretch>
                        <a:fillRect b="-11475"/>
                      </a:stretch>
                    </a:blipFill>
                  </p:spPr>
                  <p:txBody>
                    <a:bodyPr/>
                    <a:lstStyle/>
                    <a:p>
                      <a:r>
                        <a:rPr lang="en-US">
                          <a:noFill/>
                        </a:rPr>
                        <a:t> </a:t>
                      </a:r>
                    </a:p>
                  </p:txBody>
                </p:sp>
              </mc:Fallback>
            </mc:AlternateContent>
          </p:grpSp>
          <p:cxnSp>
            <p:nvCxnSpPr>
              <p:cNvPr id="21" name="Straight Connector 20">
                <a:extLst>
                  <a:ext uri="{FF2B5EF4-FFF2-40B4-BE49-F238E27FC236}">
                    <a16:creationId xmlns:a16="http://schemas.microsoft.com/office/drawing/2014/main" id="{B0924EEF-48A0-B174-7BDC-EA2DD277630C}"/>
                  </a:ext>
                </a:extLst>
              </p:cNvPr>
              <p:cNvCxnSpPr>
                <a:cxnSpLocks/>
              </p:cNvCxnSpPr>
              <p:nvPr/>
            </p:nvCxnSpPr>
            <p:spPr>
              <a:xfrm flipV="1">
                <a:off x="2568071" y="3005076"/>
                <a:ext cx="368" cy="1296314"/>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2A8ED4A-3878-64C4-3767-49C84BE0D1B4}"/>
                      </a:ext>
                    </a:extLst>
                  </p:cNvPr>
                  <p:cNvSpPr txBox="1"/>
                  <p:nvPr/>
                </p:nvSpPr>
                <p:spPr>
                  <a:xfrm>
                    <a:off x="1590283" y="204363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(2,6)</m:t>
                          </m:r>
                        </m:oMath>
                      </m:oMathPara>
                    </a14:m>
                    <a:endParaRPr lang="en-US" dirty="0"/>
                  </a:p>
                </p:txBody>
              </p:sp>
            </mc:Choice>
            <mc:Fallback xmlns="">
              <p:sp>
                <p:nvSpPr>
                  <p:cNvPr id="13" name="TextBox 12">
                    <a:extLst>
                      <a:ext uri="{FF2B5EF4-FFF2-40B4-BE49-F238E27FC236}">
                        <a16:creationId xmlns:a16="http://schemas.microsoft.com/office/drawing/2014/main" id="{82A8ED4A-3878-64C4-3767-49C84BE0D1B4}"/>
                      </a:ext>
                    </a:extLst>
                  </p:cNvPr>
                  <p:cNvSpPr txBox="1">
                    <a:spLocks noRot="1" noChangeAspect="1" noMove="1" noResize="1" noEditPoints="1" noAdjustHandles="1" noChangeArrowheads="1" noChangeShapeType="1" noTextEdit="1"/>
                  </p:cNvSpPr>
                  <p:nvPr/>
                </p:nvSpPr>
                <p:spPr>
                  <a:xfrm>
                    <a:off x="1590283" y="2043637"/>
                    <a:ext cx="996156" cy="369332"/>
                  </a:xfrm>
                  <a:prstGeom prst="rect">
                    <a:avLst/>
                  </a:prstGeom>
                  <a:blipFill>
                    <a:blip r:embed="rId7"/>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5B2DEB9-866A-7134-3B3A-4E0E596C8CE5}"/>
                      </a:ext>
                    </a:extLst>
                  </p:cNvPr>
                  <p:cNvSpPr txBox="1"/>
                  <p:nvPr/>
                </p:nvSpPr>
                <p:spPr>
                  <a:xfrm>
                    <a:off x="2385076" y="2655283"/>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(4,2)</m:t>
                          </m:r>
                        </m:oMath>
                      </m:oMathPara>
                    </a14:m>
                    <a:endParaRPr lang="en-US" dirty="0"/>
                  </a:p>
                </p:txBody>
              </p:sp>
            </mc:Choice>
            <mc:Fallback xmlns="">
              <p:sp>
                <p:nvSpPr>
                  <p:cNvPr id="17" name="TextBox 16">
                    <a:extLst>
                      <a:ext uri="{FF2B5EF4-FFF2-40B4-BE49-F238E27FC236}">
                        <a16:creationId xmlns:a16="http://schemas.microsoft.com/office/drawing/2014/main" id="{25B2DEB9-866A-7134-3B3A-4E0E596C8CE5}"/>
                      </a:ext>
                    </a:extLst>
                  </p:cNvPr>
                  <p:cNvSpPr txBox="1">
                    <a:spLocks noRot="1" noChangeAspect="1" noMove="1" noResize="1" noEditPoints="1" noAdjustHandles="1" noChangeArrowheads="1" noChangeShapeType="1" noTextEdit="1"/>
                  </p:cNvSpPr>
                  <p:nvPr/>
                </p:nvSpPr>
                <p:spPr>
                  <a:xfrm>
                    <a:off x="2385076" y="2655283"/>
                    <a:ext cx="996156" cy="369332"/>
                  </a:xfrm>
                  <a:prstGeom prst="rect">
                    <a:avLst/>
                  </a:prstGeom>
                  <a:blipFill>
                    <a:blip r:embed="rId8"/>
                    <a:stretch>
                      <a:fillRect b="-15000"/>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4663D212-17A4-9541-1F39-449BE83B3433}"/>
                  </a:ext>
                </a:extLst>
              </p:cNvPr>
              <p:cNvCxnSpPr>
                <a:cxnSpLocks/>
              </p:cNvCxnSpPr>
              <p:nvPr/>
            </p:nvCxnSpPr>
            <p:spPr>
              <a:xfrm flipV="1">
                <a:off x="1341855" y="1992557"/>
                <a:ext cx="0" cy="2337815"/>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7CE3058-F58C-5CEA-309B-7D1678999C9F}"/>
                  </a:ext>
                </a:extLst>
              </p:cNvPr>
              <p:cNvCxnSpPr>
                <a:cxnSpLocks/>
              </p:cNvCxnSpPr>
              <p:nvPr/>
            </p:nvCxnSpPr>
            <p:spPr>
              <a:xfrm flipH="1">
                <a:off x="863634" y="2059803"/>
                <a:ext cx="520269"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6CA1796-EB46-E8E7-0D1D-7719AE60B85A}"/>
                      </a:ext>
                    </a:extLst>
                  </p:cNvPr>
                  <p:cNvSpPr txBox="1"/>
                  <p:nvPr/>
                </p:nvSpPr>
                <p:spPr>
                  <a:xfrm>
                    <a:off x="1181131" y="1700695"/>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(1,8)</m:t>
                          </m:r>
                        </m:oMath>
                      </m:oMathPara>
                    </a14:m>
                    <a:endParaRPr lang="en-US" dirty="0"/>
                  </a:p>
                </p:txBody>
              </p:sp>
            </mc:Choice>
            <mc:Fallback xmlns="">
              <p:sp>
                <p:nvSpPr>
                  <p:cNvPr id="29" name="TextBox 28">
                    <a:extLst>
                      <a:ext uri="{FF2B5EF4-FFF2-40B4-BE49-F238E27FC236}">
                        <a16:creationId xmlns:a16="http://schemas.microsoft.com/office/drawing/2014/main" id="{B6CA1796-EB46-E8E7-0D1D-7719AE60B85A}"/>
                      </a:ext>
                    </a:extLst>
                  </p:cNvPr>
                  <p:cNvSpPr txBox="1">
                    <a:spLocks noRot="1" noChangeAspect="1" noMove="1" noResize="1" noEditPoints="1" noAdjustHandles="1" noChangeArrowheads="1" noChangeShapeType="1" noTextEdit="1"/>
                  </p:cNvSpPr>
                  <p:nvPr/>
                </p:nvSpPr>
                <p:spPr>
                  <a:xfrm>
                    <a:off x="1181131" y="1700695"/>
                    <a:ext cx="996156" cy="369332"/>
                  </a:xfrm>
                  <a:prstGeom prst="rect">
                    <a:avLst/>
                  </a:prstGeom>
                  <a:blipFill>
                    <a:blip r:embed="rId9"/>
                    <a:stretch>
                      <a:fillRect b="-13115"/>
                    </a:stretch>
                  </a:blipFill>
                </p:spPr>
                <p:txBody>
                  <a:bodyPr/>
                  <a:lstStyle/>
                  <a:p>
                    <a:r>
                      <a:rPr lang="en-US">
                        <a:noFill/>
                      </a:rPr>
                      <a:t> </a:t>
                    </a:r>
                  </a:p>
                </p:txBody>
              </p:sp>
            </mc:Fallback>
          </mc:AlternateContent>
          <p:sp>
            <p:nvSpPr>
              <p:cNvPr id="34" name="Oval 33">
                <a:extLst>
                  <a:ext uri="{FF2B5EF4-FFF2-40B4-BE49-F238E27FC236}">
                    <a16:creationId xmlns:a16="http://schemas.microsoft.com/office/drawing/2014/main" id="{90D53577-C1AD-B42F-81F0-78215B71D4C4}"/>
                  </a:ext>
                </a:extLst>
              </p:cNvPr>
              <p:cNvSpPr/>
              <p:nvPr/>
            </p:nvSpPr>
            <p:spPr>
              <a:xfrm>
                <a:off x="1285723" y="1983271"/>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D8CD756-B0F1-29AB-0195-A995FC9A5A8F}"/>
                  </a:ext>
                </a:extLst>
              </p:cNvPr>
              <p:cNvSpPr/>
              <p:nvPr/>
            </p:nvSpPr>
            <p:spPr>
              <a:xfrm>
                <a:off x="1763268" y="2705978"/>
                <a:ext cx="414019" cy="294323"/>
              </a:xfrm>
              <a:prstGeom prst="rect">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E34009E3-8B34-4656-6C62-06A369D54B5E}"/>
                  </a:ext>
                </a:extLst>
              </p:cNvPr>
              <p:cNvCxnSpPr>
                <a:cxnSpLocks/>
              </p:cNvCxnSpPr>
              <p:nvPr/>
            </p:nvCxnSpPr>
            <p:spPr>
              <a:xfrm flipH="1">
                <a:off x="883706" y="3023315"/>
                <a:ext cx="1684733"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9" name="Oval 8">
                <a:extLst>
                  <a:ext uri="{FF2B5EF4-FFF2-40B4-BE49-F238E27FC236}">
                    <a16:creationId xmlns:a16="http://schemas.microsoft.com/office/drawing/2014/main" id="{9DD2FD30-248E-9852-5D4C-6AB8322421CB}"/>
                  </a:ext>
                </a:extLst>
              </p:cNvPr>
              <p:cNvSpPr/>
              <p:nvPr/>
            </p:nvSpPr>
            <p:spPr>
              <a:xfrm>
                <a:off x="2512801" y="2979493"/>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6066A6E-4A0F-847B-B691-AA86ECFCADD3}"/>
                  </a:ext>
                </a:extLst>
              </p:cNvPr>
              <p:cNvSpPr/>
              <p:nvPr/>
            </p:nvSpPr>
            <p:spPr>
              <a:xfrm>
                <a:off x="1734480" y="2362184"/>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6C547500-5662-A95E-960F-8E77FBE0739E}"/>
                  </a:ext>
                </a:extLst>
              </p:cNvPr>
              <p:cNvSpPr/>
              <p:nvPr/>
            </p:nvSpPr>
            <p:spPr>
              <a:xfrm>
                <a:off x="2104632" y="2640507"/>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50062FFC-A274-321A-E6D4-02F0E72B0E22}"/>
                      </a:ext>
                    </a:extLst>
                  </p:cNvPr>
                  <p:cNvSpPr txBox="1"/>
                  <p:nvPr/>
                </p:nvSpPr>
                <p:spPr>
                  <a:xfrm>
                    <a:off x="1951505" y="234407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(3,4)</m:t>
                          </m:r>
                        </m:oMath>
                      </m:oMathPara>
                    </a14:m>
                    <a:endParaRPr lang="en-US" dirty="0"/>
                  </a:p>
                </p:txBody>
              </p:sp>
            </mc:Choice>
            <mc:Fallback xmlns="">
              <p:sp>
                <p:nvSpPr>
                  <p:cNvPr id="50" name="TextBox 49">
                    <a:extLst>
                      <a:ext uri="{FF2B5EF4-FFF2-40B4-BE49-F238E27FC236}">
                        <a16:creationId xmlns:a16="http://schemas.microsoft.com/office/drawing/2014/main" id="{50062FFC-A274-321A-E6D4-02F0E72B0E22}"/>
                      </a:ext>
                    </a:extLst>
                  </p:cNvPr>
                  <p:cNvSpPr txBox="1">
                    <a:spLocks noRot="1" noChangeAspect="1" noMove="1" noResize="1" noEditPoints="1" noAdjustHandles="1" noChangeArrowheads="1" noChangeShapeType="1" noTextEdit="1"/>
                  </p:cNvSpPr>
                  <p:nvPr/>
                </p:nvSpPr>
                <p:spPr>
                  <a:xfrm>
                    <a:off x="1951505" y="2344076"/>
                    <a:ext cx="996156" cy="369332"/>
                  </a:xfrm>
                  <a:prstGeom prst="rect">
                    <a:avLst/>
                  </a:prstGeom>
                  <a:blipFill>
                    <a:blip r:embed="rId10"/>
                    <a:stretch>
                      <a:fillRect b="-150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904FE1F-5EE3-6F0D-CD24-BB631D0A8500}"/>
                    </a:ext>
                  </a:extLst>
                </p:cNvPr>
                <p:cNvSpPr txBox="1"/>
                <p:nvPr/>
              </p:nvSpPr>
              <p:spPr>
                <a:xfrm>
                  <a:off x="495632" y="1927697"/>
                  <a:ext cx="565704"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cs typeface="Times New Roman" panose="02020603050405020304" pitchFamily="18" charset="0"/>
                          </a:rPr>
                          <m:t>8</m:t>
                        </m:r>
                      </m:oMath>
                    </m:oMathPara>
                  </a14:m>
                  <a:endParaRPr lang="en-US" sz="1100" dirty="0"/>
                </a:p>
              </p:txBody>
            </p:sp>
          </mc:Choice>
          <mc:Fallback xmlns="">
            <p:sp>
              <p:nvSpPr>
                <p:cNvPr id="55" name="TextBox 54">
                  <a:extLst>
                    <a:ext uri="{FF2B5EF4-FFF2-40B4-BE49-F238E27FC236}">
                      <a16:creationId xmlns:a16="http://schemas.microsoft.com/office/drawing/2014/main" id="{4904FE1F-5EE3-6F0D-CD24-BB631D0A8500}"/>
                    </a:ext>
                  </a:extLst>
                </p:cNvPr>
                <p:cNvSpPr txBox="1">
                  <a:spLocks noRot="1" noChangeAspect="1" noMove="1" noResize="1" noEditPoints="1" noAdjustHandles="1" noChangeArrowheads="1" noChangeShapeType="1" noTextEdit="1"/>
                </p:cNvSpPr>
                <p:nvPr/>
              </p:nvSpPr>
              <p:spPr>
                <a:xfrm>
                  <a:off x="495632" y="1927697"/>
                  <a:ext cx="565704" cy="2616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561DA18-DB75-DF6B-DE15-804C2C09978A}"/>
                    </a:ext>
                  </a:extLst>
                </p:cNvPr>
                <p:cNvSpPr txBox="1"/>
                <p:nvPr/>
              </p:nvSpPr>
              <p:spPr>
                <a:xfrm>
                  <a:off x="488814" y="2286583"/>
                  <a:ext cx="565704"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cs typeface="Times New Roman" panose="02020603050405020304" pitchFamily="18" charset="0"/>
                          </a:rPr>
                          <m:t>6</m:t>
                        </m:r>
                      </m:oMath>
                    </m:oMathPara>
                  </a14:m>
                  <a:endParaRPr lang="en-US" sz="1100" dirty="0"/>
                </a:p>
              </p:txBody>
            </p:sp>
          </mc:Choice>
          <mc:Fallback xmlns="">
            <p:sp>
              <p:nvSpPr>
                <p:cNvPr id="56" name="TextBox 55">
                  <a:extLst>
                    <a:ext uri="{FF2B5EF4-FFF2-40B4-BE49-F238E27FC236}">
                      <a16:creationId xmlns:a16="http://schemas.microsoft.com/office/drawing/2014/main" id="{4561DA18-DB75-DF6B-DE15-804C2C09978A}"/>
                    </a:ext>
                  </a:extLst>
                </p:cNvPr>
                <p:cNvSpPr txBox="1">
                  <a:spLocks noRot="1" noChangeAspect="1" noMove="1" noResize="1" noEditPoints="1" noAdjustHandles="1" noChangeArrowheads="1" noChangeShapeType="1" noTextEdit="1"/>
                </p:cNvSpPr>
                <p:nvPr/>
              </p:nvSpPr>
              <p:spPr>
                <a:xfrm>
                  <a:off x="488814" y="2286583"/>
                  <a:ext cx="565704" cy="261610"/>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F37F1CAF-C226-46ED-A882-31A0B19ED7C6}"/>
                    </a:ext>
                  </a:extLst>
                </p:cNvPr>
                <p:cNvSpPr txBox="1"/>
                <p:nvPr/>
              </p:nvSpPr>
              <p:spPr>
                <a:xfrm>
                  <a:off x="488813" y="2540153"/>
                  <a:ext cx="565704"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cs typeface="Times New Roman" panose="02020603050405020304" pitchFamily="18" charset="0"/>
                          </a:rPr>
                          <m:t>4</m:t>
                        </m:r>
                      </m:oMath>
                    </m:oMathPara>
                  </a14:m>
                  <a:endParaRPr lang="en-US" sz="1100" dirty="0"/>
                </a:p>
              </p:txBody>
            </p:sp>
          </mc:Choice>
          <mc:Fallback xmlns="">
            <p:sp>
              <p:nvSpPr>
                <p:cNvPr id="57" name="TextBox 56">
                  <a:extLst>
                    <a:ext uri="{FF2B5EF4-FFF2-40B4-BE49-F238E27FC236}">
                      <a16:creationId xmlns:a16="http://schemas.microsoft.com/office/drawing/2014/main" id="{F37F1CAF-C226-46ED-A882-31A0B19ED7C6}"/>
                    </a:ext>
                  </a:extLst>
                </p:cNvPr>
                <p:cNvSpPr txBox="1">
                  <a:spLocks noRot="1" noChangeAspect="1" noMove="1" noResize="1" noEditPoints="1" noAdjustHandles="1" noChangeArrowheads="1" noChangeShapeType="1" noTextEdit="1"/>
                </p:cNvSpPr>
                <p:nvPr/>
              </p:nvSpPr>
              <p:spPr>
                <a:xfrm>
                  <a:off x="488813" y="2540153"/>
                  <a:ext cx="565704" cy="26161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71DD756A-D0C7-98B8-F004-358EDB5196D4}"/>
                    </a:ext>
                  </a:extLst>
                </p:cNvPr>
                <p:cNvSpPr txBox="1"/>
                <p:nvPr/>
              </p:nvSpPr>
              <p:spPr>
                <a:xfrm>
                  <a:off x="1066397" y="4339491"/>
                  <a:ext cx="565704"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cs typeface="Times New Roman" panose="02020603050405020304" pitchFamily="18" charset="0"/>
                          </a:rPr>
                          <m:t>1</m:t>
                        </m:r>
                      </m:oMath>
                    </m:oMathPara>
                  </a14:m>
                  <a:endParaRPr lang="en-US" sz="1100" dirty="0"/>
                </a:p>
              </p:txBody>
            </p:sp>
          </mc:Choice>
          <mc:Fallback xmlns="">
            <p:sp>
              <p:nvSpPr>
                <p:cNvPr id="89" name="TextBox 88">
                  <a:extLst>
                    <a:ext uri="{FF2B5EF4-FFF2-40B4-BE49-F238E27FC236}">
                      <a16:creationId xmlns:a16="http://schemas.microsoft.com/office/drawing/2014/main" id="{71DD756A-D0C7-98B8-F004-358EDB5196D4}"/>
                    </a:ext>
                  </a:extLst>
                </p:cNvPr>
                <p:cNvSpPr txBox="1">
                  <a:spLocks noRot="1" noChangeAspect="1" noMove="1" noResize="1" noEditPoints="1" noAdjustHandles="1" noChangeArrowheads="1" noChangeShapeType="1" noTextEdit="1"/>
                </p:cNvSpPr>
                <p:nvPr/>
              </p:nvSpPr>
              <p:spPr>
                <a:xfrm>
                  <a:off x="1066397" y="4339491"/>
                  <a:ext cx="565704" cy="261610"/>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7B9F9B36-347C-165B-2E4E-99A4FB3E0645}"/>
                    </a:ext>
                  </a:extLst>
                </p:cNvPr>
                <p:cNvSpPr txBox="1"/>
                <p:nvPr/>
              </p:nvSpPr>
              <p:spPr>
                <a:xfrm>
                  <a:off x="1480416" y="4346647"/>
                  <a:ext cx="565704"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2</m:t>
                        </m:r>
                      </m:oMath>
                    </m:oMathPara>
                  </a14:m>
                  <a:endParaRPr lang="en-US" sz="1100" dirty="0"/>
                </a:p>
              </p:txBody>
            </p:sp>
          </mc:Choice>
          <mc:Fallback xmlns="">
            <p:sp>
              <p:nvSpPr>
                <p:cNvPr id="90" name="TextBox 89">
                  <a:extLst>
                    <a:ext uri="{FF2B5EF4-FFF2-40B4-BE49-F238E27FC236}">
                      <a16:creationId xmlns:a16="http://schemas.microsoft.com/office/drawing/2014/main" id="{7B9F9B36-347C-165B-2E4E-99A4FB3E0645}"/>
                    </a:ext>
                  </a:extLst>
                </p:cNvPr>
                <p:cNvSpPr txBox="1">
                  <a:spLocks noRot="1" noChangeAspect="1" noMove="1" noResize="1" noEditPoints="1" noAdjustHandles="1" noChangeArrowheads="1" noChangeShapeType="1" noTextEdit="1"/>
                </p:cNvSpPr>
                <p:nvPr/>
              </p:nvSpPr>
              <p:spPr>
                <a:xfrm>
                  <a:off x="1480416" y="4346647"/>
                  <a:ext cx="565704" cy="26161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4D16B725-E6B6-528E-BA12-C96CEEDBE7F0}"/>
                    </a:ext>
                  </a:extLst>
                </p:cNvPr>
                <p:cNvSpPr txBox="1"/>
                <p:nvPr/>
              </p:nvSpPr>
              <p:spPr>
                <a:xfrm>
                  <a:off x="1912241" y="4339907"/>
                  <a:ext cx="565704"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3</m:t>
                        </m:r>
                      </m:oMath>
                    </m:oMathPara>
                  </a14:m>
                  <a:endParaRPr lang="en-US" sz="1100" dirty="0"/>
                </a:p>
              </p:txBody>
            </p:sp>
          </mc:Choice>
          <mc:Fallback xmlns="">
            <p:sp>
              <p:nvSpPr>
                <p:cNvPr id="91" name="TextBox 90">
                  <a:extLst>
                    <a:ext uri="{FF2B5EF4-FFF2-40B4-BE49-F238E27FC236}">
                      <a16:creationId xmlns:a16="http://schemas.microsoft.com/office/drawing/2014/main" id="{4D16B725-E6B6-528E-BA12-C96CEEDBE7F0}"/>
                    </a:ext>
                  </a:extLst>
                </p:cNvPr>
                <p:cNvSpPr txBox="1">
                  <a:spLocks noRot="1" noChangeAspect="1" noMove="1" noResize="1" noEditPoints="1" noAdjustHandles="1" noChangeArrowheads="1" noChangeShapeType="1" noTextEdit="1"/>
                </p:cNvSpPr>
                <p:nvPr/>
              </p:nvSpPr>
              <p:spPr>
                <a:xfrm>
                  <a:off x="1912241" y="4339907"/>
                  <a:ext cx="565704" cy="26161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82177ECB-7603-3C50-4C75-2668620C3BAC}"/>
                    </a:ext>
                  </a:extLst>
                </p:cNvPr>
                <p:cNvSpPr txBox="1"/>
                <p:nvPr/>
              </p:nvSpPr>
              <p:spPr>
                <a:xfrm>
                  <a:off x="2259909" y="4339907"/>
                  <a:ext cx="565704"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4</m:t>
                        </m:r>
                      </m:oMath>
                    </m:oMathPara>
                  </a14:m>
                  <a:endParaRPr lang="en-US" sz="1100" dirty="0"/>
                </a:p>
              </p:txBody>
            </p:sp>
          </mc:Choice>
          <mc:Fallback xmlns="">
            <p:sp>
              <p:nvSpPr>
                <p:cNvPr id="92" name="TextBox 91">
                  <a:extLst>
                    <a:ext uri="{FF2B5EF4-FFF2-40B4-BE49-F238E27FC236}">
                      <a16:creationId xmlns:a16="http://schemas.microsoft.com/office/drawing/2014/main" id="{82177ECB-7603-3C50-4C75-2668620C3BAC}"/>
                    </a:ext>
                  </a:extLst>
                </p:cNvPr>
                <p:cNvSpPr txBox="1">
                  <a:spLocks noRot="1" noChangeAspect="1" noMove="1" noResize="1" noEditPoints="1" noAdjustHandles="1" noChangeArrowheads="1" noChangeShapeType="1" noTextEdit="1"/>
                </p:cNvSpPr>
                <p:nvPr/>
              </p:nvSpPr>
              <p:spPr>
                <a:xfrm>
                  <a:off x="2259909" y="4339907"/>
                  <a:ext cx="565704" cy="261610"/>
                </a:xfrm>
                <a:prstGeom prst="rect">
                  <a:avLst/>
                </a:prstGeom>
                <a:blipFill>
                  <a:blip r:embed="rId13"/>
                  <a:stretch>
                    <a:fillRect/>
                  </a:stretch>
                </a:blipFill>
              </p:spPr>
              <p:txBody>
                <a:bodyPr/>
                <a:lstStyle/>
                <a:p>
                  <a:r>
                    <a:rPr lang="en-US">
                      <a:noFill/>
                    </a:rPr>
                    <a:t> </a:t>
                  </a:r>
                </a:p>
              </p:txBody>
            </p:sp>
          </mc:Fallback>
        </mc:AlternateContent>
      </p:grpSp>
      <p:grpSp>
        <p:nvGrpSpPr>
          <p:cNvPr id="19" name="Group 18">
            <a:extLst>
              <a:ext uri="{FF2B5EF4-FFF2-40B4-BE49-F238E27FC236}">
                <a16:creationId xmlns:a16="http://schemas.microsoft.com/office/drawing/2014/main" id="{154EB48A-0AE6-DF2B-132B-EEAFA70B8BB0}"/>
              </a:ext>
            </a:extLst>
          </p:cNvPr>
          <p:cNvGrpSpPr/>
          <p:nvPr/>
        </p:nvGrpSpPr>
        <p:grpSpPr>
          <a:xfrm>
            <a:off x="488813" y="2879705"/>
            <a:ext cx="1999517" cy="261610"/>
            <a:chOff x="488813" y="2879705"/>
            <a:chExt cx="1999517" cy="261610"/>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A495CF4-D8D8-C03C-D91A-0627BF75B7C1}"/>
                    </a:ext>
                  </a:extLst>
                </p:cNvPr>
                <p:cNvSpPr txBox="1"/>
                <p:nvPr/>
              </p:nvSpPr>
              <p:spPr>
                <a:xfrm>
                  <a:off x="488813" y="2879705"/>
                  <a:ext cx="565704"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cs typeface="Times New Roman" panose="02020603050405020304" pitchFamily="18" charset="0"/>
                          </a:rPr>
                          <m:t>2</m:t>
                        </m:r>
                      </m:oMath>
                    </m:oMathPara>
                  </a14:m>
                  <a:endParaRPr lang="en-US" sz="1100" dirty="0"/>
                </a:p>
              </p:txBody>
            </p:sp>
          </mc:Choice>
          <mc:Fallback xmlns="">
            <p:sp>
              <p:nvSpPr>
                <p:cNvPr id="20" name="TextBox 19">
                  <a:extLst>
                    <a:ext uri="{FF2B5EF4-FFF2-40B4-BE49-F238E27FC236}">
                      <a16:creationId xmlns:a16="http://schemas.microsoft.com/office/drawing/2014/main" id="{1A495CF4-D8D8-C03C-D91A-0627BF75B7C1}"/>
                    </a:ext>
                  </a:extLst>
                </p:cNvPr>
                <p:cNvSpPr txBox="1">
                  <a:spLocks noRot="1" noChangeAspect="1" noMove="1" noResize="1" noEditPoints="1" noAdjustHandles="1" noChangeArrowheads="1" noChangeShapeType="1" noTextEdit="1"/>
                </p:cNvSpPr>
                <p:nvPr/>
              </p:nvSpPr>
              <p:spPr>
                <a:xfrm>
                  <a:off x="488813" y="2879705"/>
                  <a:ext cx="565704" cy="261610"/>
                </a:xfrm>
                <a:prstGeom prst="rect">
                  <a:avLst/>
                </a:prstGeom>
                <a:blipFill>
                  <a:blip r:embed="rId17"/>
                  <a:stretch>
                    <a:fillRect/>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8383638A-FF85-15EA-5E3D-41268056DD3D}"/>
                </a:ext>
              </a:extLst>
            </p:cNvPr>
            <p:cNvCxnSpPr>
              <a:cxnSpLocks/>
            </p:cNvCxnSpPr>
            <p:nvPr/>
          </p:nvCxnSpPr>
          <p:spPr>
            <a:xfrm>
              <a:off x="883706" y="3022015"/>
              <a:ext cx="1604624" cy="0"/>
            </a:xfrm>
            <a:prstGeom prst="line">
              <a:avLst/>
            </a:prstGeom>
            <a:ln>
              <a:solidFill>
                <a:srgbClr val="002060"/>
              </a:solidFill>
              <a:prstDash val="sysDas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3872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Isosceles Triangle 22">
            <a:extLst>
              <a:ext uri="{FF2B5EF4-FFF2-40B4-BE49-F238E27FC236}">
                <a16:creationId xmlns:a16="http://schemas.microsoft.com/office/drawing/2014/main" id="{588BD953-FE4F-F10A-393C-9935EF2F55E0}"/>
              </a:ext>
            </a:extLst>
          </p:cNvPr>
          <p:cNvSpPr>
            <a:spLocks/>
          </p:cNvSpPr>
          <p:nvPr/>
        </p:nvSpPr>
        <p:spPr>
          <a:xfrm>
            <a:off x="878222" y="1629813"/>
            <a:ext cx="1577595" cy="1343458"/>
          </a:xfrm>
          <a:prstGeom prst="triangle">
            <a:avLst>
              <a:gd name="adj" fmla="val 0"/>
            </a:avLst>
          </a:prstGeom>
          <a:solidFill>
            <a:schemeClr val="accent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Consumer Surplus: Exact Measure</a:t>
            </a:r>
          </a:p>
        </p:txBody>
      </p:sp>
      <mc:AlternateContent xmlns:mc="http://schemas.openxmlformats.org/markup-compatibility/2006" xmlns:a14="http://schemas.microsoft.com/office/drawing/2010/main">
        <mc:Choice Requires="a14">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3841799" y="699065"/>
                <a:ext cx="5042982" cy="3791754"/>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dirty="0">
                    <a:latin typeface="+mn-lt"/>
                    <a:cs typeface="Times New Roman" panose="02020603050405020304" pitchFamily="18" charset="0"/>
                  </a:rPr>
                  <a:t>We made an implicit assumption before: Bob cannot purchase a fraction of the banana. </a:t>
                </a:r>
                <a:r>
                  <a:rPr lang="en-US" sz="1600" u="sng" dirty="0">
                    <a:latin typeface="+mn-lt"/>
                    <a:cs typeface="Times New Roman" panose="02020603050405020304" pitchFamily="18" charset="0"/>
                  </a:rPr>
                  <a:t>In general, we will abandon this assumption. </a:t>
                </a:r>
                <a:endParaRPr lang="en-US" sz="1600" dirty="0">
                  <a:latin typeface="+mn-lt"/>
                  <a:cs typeface="Times New Roman" panose="02020603050405020304" pitchFamily="18" charset="0"/>
                </a:endParaRPr>
              </a:p>
              <a:p>
                <a:pPr>
                  <a:buClr>
                    <a:srgbClr val="690304"/>
                  </a:buClr>
                  <a:buFont typeface="Arial" panose="020B0604020202020204" pitchFamily="34" charset="0"/>
                  <a:buChar char="•"/>
                </a:pPr>
                <a:r>
                  <a:rPr lang="en-US" sz="1600" dirty="0">
                    <a:latin typeface="+mn-lt"/>
                    <a:cs typeface="Times New Roman" panose="02020603050405020304" pitchFamily="18" charset="0"/>
                  </a:rPr>
                  <a:t>For the most part, we will assume that demand is continuous. This implies that Bob can purchase small fractions of bananas.</a:t>
                </a:r>
              </a:p>
              <a:p>
                <a:pPr>
                  <a:buClr>
                    <a:srgbClr val="690304"/>
                  </a:buClr>
                  <a:buFont typeface="Arial" panose="020B0604020202020204" pitchFamily="34" charset="0"/>
                  <a:buChar char="•"/>
                </a:pPr>
                <a:r>
                  <a:rPr lang="en-US" sz="1600" dirty="0">
                    <a:latin typeface="+mn-lt"/>
                    <a:cs typeface="Times New Roman" panose="02020603050405020304" pitchFamily="18" charset="0"/>
                  </a:rPr>
                  <a:t>To calculate Bob’s exact consumer surplus we need to consider his maximum willingness to pay, </a:t>
                </a:r>
                <a:r>
                  <a:rPr lang="en-US" sz="1600" b="1" dirty="0">
                    <a:latin typeface="+mn-lt"/>
                    <a:cs typeface="Times New Roman" panose="02020603050405020304" pitchFamily="18" charset="0"/>
                  </a:rPr>
                  <a:t>which is given by the inverse demand’s intercept!</a:t>
                </a:r>
              </a:p>
              <a:p>
                <a:pPr>
                  <a:buClr>
                    <a:srgbClr val="690304"/>
                  </a:buClr>
                  <a:buFont typeface="Arial" panose="020B0604020202020204" pitchFamily="34" charset="0"/>
                  <a:buChar char="•"/>
                </a:pPr>
                <a:r>
                  <a:rPr lang="en-US" sz="1600" dirty="0">
                    <a:latin typeface="+mn-lt"/>
                    <a:cs typeface="Times New Roman" panose="02020603050405020304" pitchFamily="18" charset="0"/>
                  </a:rPr>
                  <a:t>Consumer surplus is given by the area of the triangle created by the intercept and the amount consumed. </a:t>
                </a:r>
              </a:p>
              <a:p>
                <a:pPr marL="0" indent="0">
                  <a:buClr>
                    <a:srgbClr val="690304"/>
                  </a:buClr>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𝐶𝑆</m:t>
                      </m:r>
                      <m:r>
                        <a:rPr lang="en-US" sz="1600" b="0" i="1" smtClean="0">
                          <a:latin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10 −2</m:t>
                          </m:r>
                        </m:e>
                      </m:d>
                      <m:r>
                        <a:rPr lang="en-US" sz="1600" b="0" i="1" smtClean="0">
                          <a:latin typeface="Cambria Math" panose="02040503050406030204" pitchFamily="18" charset="0"/>
                          <a:cs typeface="Times New Roman" panose="02020603050405020304" pitchFamily="18" charset="0"/>
                        </a:rPr>
                        <m:t>×4×</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2</m:t>
                          </m:r>
                        </m:den>
                      </m:f>
                      <m:r>
                        <a:rPr lang="en-US" sz="1600" b="0" i="1" smtClean="0">
                          <a:latin typeface="Cambria Math" panose="02040503050406030204" pitchFamily="18" charset="0"/>
                          <a:cs typeface="Times New Roman" panose="02020603050405020304" pitchFamily="18" charset="0"/>
                        </a:rPr>
                        <m:t>=8×2=16</m:t>
                      </m:r>
                    </m:oMath>
                  </m:oMathPara>
                </a14:m>
                <a:endParaRPr lang="en-US" sz="1600" dirty="0">
                  <a:latin typeface="+mn-lt"/>
                  <a:cs typeface="Times New Roman" panose="02020603050405020304" pitchFamily="18" charset="0"/>
                </a:endParaRPr>
              </a:p>
            </p:txBody>
          </p:sp>
        </mc:Choice>
        <mc:Fallback xmlns="">
          <p:sp>
            <p:nvSpPr>
              <p:cNvPr id="12" name="Content Placeholder 3">
                <a:extLst>
                  <a:ext uri="{FF2B5EF4-FFF2-40B4-BE49-F238E27FC236}">
                    <a16:creationId xmlns:a16="http://schemas.microsoft.com/office/drawing/2014/main" id="{1E56D103-9D7F-005E-43AA-B1B1E575BA88}"/>
                  </a:ext>
                </a:extLst>
              </p:cNvPr>
              <p:cNvSpPr txBox="1">
                <a:spLocks noRot="1" noChangeAspect="1" noMove="1" noResize="1" noEditPoints="1" noAdjustHandles="1" noChangeArrowheads="1" noChangeShapeType="1" noTextEdit="1"/>
              </p:cNvSpPr>
              <p:nvPr/>
            </p:nvSpPr>
            <p:spPr>
              <a:xfrm>
                <a:off x="3841799" y="699065"/>
                <a:ext cx="5042982" cy="3791754"/>
              </a:xfrm>
              <a:prstGeom prst="rect">
                <a:avLst/>
              </a:prstGeom>
              <a:blipFill>
                <a:blip r:embed="rId2"/>
                <a:stretch>
                  <a:fillRect l="-363" t="-1608" r="-1209"/>
                </a:stretch>
              </a:blipFill>
            </p:spPr>
            <p:txBody>
              <a:bodyPr/>
              <a:lstStyle/>
              <a:p>
                <a:r>
                  <a:rPr lang="en-US">
                    <a:noFill/>
                  </a:rPr>
                  <a:t> </a:t>
                </a:r>
              </a:p>
            </p:txBody>
          </p:sp>
        </mc:Fallback>
      </mc:AlternateContent>
      <mc:AlternateContent xmlns:mc="http://schemas.openxmlformats.org/markup-compatibility/2006" xmlns:p14="http://schemas.microsoft.com/office/powerpoint/2010/main" xmlns:aink="http://schemas.microsoft.com/office/drawing/2016/ink">
        <mc:Choice Requires="p14 aink">
          <p:contentPart p14:bwMode="auto" r:id="rId3">
            <p14:nvContentPartPr>
              <p14:cNvPr id="7" name="Ink 6">
                <a:extLst>
                  <a:ext uri="{FF2B5EF4-FFF2-40B4-BE49-F238E27FC236}">
                    <a16:creationId xmlns:a16="http://schemas.microsoft.com/office/drawing/2014/main" id="{31FB7C0F-E6E3-48E6-63E6-18425D0A1AAE}"/>
                  </a:ext>
                </a:extLst>
              </p14:cNvPr>
              <p14:cNvContentPartPr/>
              <p14:nvPr/>
            </p14:nvContentPartPr>
            <p14:xfrm>
              <a:off x="2461301" y="2514194"/>
              <a:ext cx="402" cy="402"/>
            </p14:xfrm>
          </p:contentPart>
        </mc:Choice>
        <mc:Fallback xmlns="">
          <p:pic>
            <p:nvPicPr>
              <p:cNvPr id="7" name="Ink 6">
                <a:extLst>
                  <a:ext uri="{FF2B5EF4-FFF2-40B4-BE49-F238E27FC236}">
                    <a16:creationId xmlns:a16="http://schemas.microsoft.com/office/drawing/2014/main" id="{31FB7C0F-E6E3-48E6-63E6-18425D0A1AAE}"/>
                  </a:ext>
                </a:extLst>
              </p:cNvPr>
              <p:cNvPicPr/>
              <p:nvPr/>
            </p:nvPicPr>
            <p:blipFill>
              <a:blip r:embed="rId4"/>
              <a:stretch>
                <a:fillRect/>
              </a:stretch>
            </p:blipFill>
            <p:spPr>
              <a:xfrm>
                <a:off x="2441201" y="2393594"/>
                <a:ext cx="40200" cy="241200"/>
              </a:xfrm>
              <a:prstGeom prst="rect">
                <a:avLst/>
              </a:prstGeom>
            </p:spPr>
          </p:pic>
        </mc:Fallback>
      </mc:AlternateContent>
      <p:grpSp>
        <p:nvGrpSpPr>
          <p:cNvPr id="13" name="Group 12">
            <a:extLst>
              <a:ext uri="{FF2B5EF4-FFF2-40B4-BE49-F238E27FC236}">
                <a16:creationId xmlns:a16="http://schemas.microsoft.com/office/drawing/2014/main" id="{F255B14A-423B-E105-D23D-7BBA6F965DE2}"/>
              </a:ext>
            </a:extLst>
          </p:cNvPr>
          <p:cNvGrpSpPr/>
          <p:nvPr/>
        </p:nvGrpSpPr>
        <p:grpSpPr>
          <a:xfrm>
            <a:off x="168305" y="622906"/>
            <a:ext cx="6258524" cy="4052581"/>
            <a:chOff x="168305" y="622906"/>
            <a:chExt cx="6258524" cy="4052581"/>
          </a:xfrm>
        </p:grpSpPr>
        <p:grpSp>
          <p:nvGrpSpPr>
            <p:cNvPr id="8" name="Group 7">
              <a:extLst>
                <a:ext uri="{FF2B5EF4-FFF2-40B4-BE49-F238E27FC236}">
                  <a16:creationId xmlns:a16="http://schemas.microsoft.com/office/drawing/2014/main" id="{DC80D64F-4CDD-7DD5-0835-EC2B20AFAFCD}"/>
                </a:ext>
              </a:extLst>
            </p:cNvPr>
            <p:cNvGrpSpPr/>
            <p:nvPr/>
          </p:nvGrpSpPr>
          <p:grpSpPr>
            <a:xfrm>
              <a:off x="207494" y="622906"/>
              <a:ext cx="6219335" cy="3867913"/>
              <a:chOff x="207494" y="622906"/>
              <a:chExt cx="6219335" cy="3867913"/>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7588BF2-FD8F-6A44-BC30-70F519296C42}"/>
                      </a:ext>
                    </a:extLst>
                  </p:cNvPr>
                  <p:cNvSpPr txBox="1"/>
                  <p:nvPr/>
                </p:nvSpPr>
                <p:spPr>
                  <a:xfrm>
                    <a:off x="1218770" y="844159"/>
                    <a:ext cx="25391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=10 −2</m:t>
                          </m:r>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4" name="TextBox 13">
                    <a:extLst>
                      <a:ext uri="{FF2B5EF4-FFF2-40B4-BE49-F238E27FC236}">
                        <a16:creationId xmlns:a16="http://schemas.microsoft.com/office/drawing/2014/main" id="{17588BF2-FD8F-6A44-BC30-70F519296C42}"/>
                      </a:ext>
                    </a:extLst>
                  </p:cNvPr>
                  <p:cNvSpPr txBox="1">
                    <a:spLocks noRot="1" noChangeAspect="1" noMove="1" noResize="1" noEditPoints="1" noAdjustHandles="1" noChangeArrowheads="1" noChangeShapeType="1" noTextEdit="1"/>
                  </p:cNvSpPr>
                  <p:nvPr/>
                </p:nvSpPr>
                <p:spPr>
                  <a:xfrm>
                    <a:off x="1218770" y="844159"/>
                    <a:ext cx="2539121" cy="369332"/>
                  </a:xfrm>
                  <a:prstGeom prst="rect">
                    <a:avLst/>
                  </a:prstGeom>
                  <a:blipFill>
                    <a:blip r:embed="rId5"/>
                    <a:stretch>
                      <a:fillRect b="-11475"/>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851252" y="692291"/>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836132" y="4306154"/>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328BDD3-3426-D50C-D362-B7516842B93E}"/>
                  </a:ext>
                </a:extLst>
              </p:cNvPr>
              <p:cNvCxnSpPr>
                <a:cxnSpLocks/>
              </p:cNvCxnSpPr>
              <p:nvPr/>
            </p:nvCxnSpPr>
            <p:spPr>
              <a:xfrm>
                <a:off x="851252" y="1612053"/>
                <a:ext cx="3253386" cy="2694100"/>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7"/>
                    <a:stretch>
                      <a:fillRect b="-11475"/>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0D9AD069-BDA3-9780-BAE3-CF095F074A89}"/>
                </a:ext>
              </a:extLst>
            </p:cNvPr>
            <p:cNvGrpSpPr/>
            <p:nvPr/>
          </p:nvGrpSpPr>
          <p:grpSpPr>
            <a:xfrm>
              <a:off x="168305" y="2664477"/>
              <a:ext cx="3100305" cy="2011010"/>
              <a:chOff x="168305" y="2664477"/>
              <a:chExt cx="3100305" cy="2011010"/>
            </a:xfrm>
          </p:grpSpPr>
          <p:cxnSp>
            <p:nvCxnSpPr>
              <p:cNvPr id="22" name="Straight Connector 21">
                <a:extLst>
                  <a:ext uri="{FF2B5EF4-FFF2-40B4-BE49-F238E27FC236}">
                    <a16:creationId xmlns:a16="http://schemas.microsoft.com/office/drawing/2014/main" id="{E34009E3-8B34-4656-6C62-06A369D54B5E}"/>
                  </a:ext>
                </a:extLst>
              </p:cNvPr>
              <p:cNvCxnSpPr>
                <a:cxnSpLocks/>
              </p:cNvCxnSpPr>
              <p:nvPr/>
            </p:nvCxnSpPr>
            <p:spPr>
              <a:xfrm flipH="1">
                <a:off x="883706" y="2980448"/>
                <a:ext cx="1577595"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9" name="Oval 8">
                <a:extLst>
                  <a:ext uri="{FF2B5EF4-FFF2-40B4-BE49-F238E27FC236}">
                    <a16:creationId xmlns:a16="http://schemas.microsoft.com/office/drawing/2014/main" id="{9DD2FD30-248E-9852-5D4C-6AB8322421CB}"/>
                  </a:ext>
                </a:extLst>
              </p:cNvPr>
              <p:cNvSpPr/>
              <p:nvPr/>
            </p:nvSpPr>
            <p:spPr>
              <a:xfrm>
                <a:off x="2427209" y="2908366"/>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B0924EEF-48A0-B174-7BDC-EA2DD277630C}"/>
                  </a:ext>
                </a:extLst>
              </p:cNvPr>
              <p:cNvCxnSpPr>
                <a:cxnSpLocks/>
                <a:endCxn id="9" idx="4"/>
              </p:cNvCxnSpPr>
              <p:nvPr/>
            </p:nvCxnSpPr>
            <p:spPr>
              <a:xfrm flipV="1">
                <a:off x="2477578" y="3009839"/>
                <a:ext cx="368" cy="1296314"/>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B11C667-16E0-0068-F5CA-43C1A0D1CF11}"/>
                      </a:ext>
                    </a:extLst>
                  </p:cNvPr>
                  <p:cNvSpPr txBox="1"/>
                  <p:nvPr/>
                </p:nvSpPr>
                <p:spPr>
                  <a:xfrm>
                    <a:off x="168305" y="2725015"/>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2</m:t>
                          </m:r>
                        </m:oMath>
                      </m:oMathPara>
                    </a14:m>
                    <a:endParaRPr lang="en-US" dirty="0"/>
                  </a:p>
                </p:txBody>
              </p:sp>
            </mc:Choice>
            <mc:Fallback xmlns="">
              <p:sp>
                <p:nvSpPr>
                  <p:cNvPr id="31" name="TextBox 30">
                    <a:extLst>
                      <a:ext uri="{FF2B5EF4-FFF2-40B4-BE49-F238E27FC236}">
                        <a16:creationId xmlns:a16="http://schemas.microsoft.com/office/drawing/2014/main" id="{AB11C667-16E0-0068-F5CA-43C1A0D1CF11}"/>
                      </a:ext>
                    </a:extLst>
                  </p:cNvPr>
                  <p:cNvSpPr txBox="1">
                    <a:spLocks noRot="1" noChangeAspect="1" noMove="1" noResize="1" noEditPoints="1" noAdjustHandles="1" noChangeArrowheads="1" noChangeShapeType="1" noTextEdit="1"/>
                  </p:cNvSpPr>
                  <p:nvPr/>
                </p:nvSpPr>
                <p:spPr>
                  <a:xfrm>
                    <a:off x="168305" y="2725015"/>
                    <a:ext cx="99615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463F7B7-7B4E-F824-E94A-87ECEE10B738}"/>
                      </a:ext>
                    </a:extLst>
                  </p:cNvPr>
                  <p:cNvSpPr txBox="1"/>
                  <p:nvPr/>
                </p:nvSpPr>
                <p:spPr>
                  <a:xfrm>
                    <a:off x="1963223" y="4306155"/>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m:t>
                          </m:r>
                        </m:oMath>
                      </m:oMathPara>
                    </a14:m>
                    <a:endParaRPr lang="en-US" dirty="0"/>
                  </a:p>
                </p:txBody>
              </p:sp>
            </mc:Choice>
            <mc:Fallback xmlns="">
              <p:sp>
                <p:nvSpPr>
                  <p:cNvPr id="33" name="TextBox 32">
                    <a:extLst>
                      <a:ext uri="{FF2B5EF4-FFF2-40B4-BE49-F238E27FC236}">
                        <a16:creationId xmlns:a16="http://schemas.microsoft.com/office/drawing/2014/main" id="{E463F7B7-7B4E-F824-E94A-87ECEE10B738}"/>
                      </a:ext>
                    </a:extLst>
                  </p:cNvPr>
                  <p:cNvSpPr txBox="1">
                    <a:spLocks noRot="1" noChangeAspect="1" noMove="1" noResize="1" noEditPoints="1" noAdjustHandles="1" noChangeArrowheads="1" noChangeShapeType="1" noTextEdit="1"/>
                  </p:cNvSpPr>
                  <p:nvPr/>
                </p:nvSpPr>
                <p:spPr>
                  <a:xfrm>
                    <a:off x="1963223" y="4306155"/>
                    <a:ext cx="996156"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5B2DEB9-866A-7134-3B3A-4E0E596C8CE5}"/>
                      </a:ext>
                    </a:extLst>
                  </p:cNvPr>
                  <p:cNvSpPr txBox="1"/>
                  <p:nvPr/>
                </p:nvSpPr>
                <p:spPr>
                  <a:xfrm>
                    <a:off x="2272454" y="266447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(4,2)</m:t>
                          </m:r>
                        </m:oMath>
                      </m:oMathPara>
                    </a14:m>
                    <a:endParaRPr lang="en-US" dirty="0"/>
                  </a:p>
                </p:txBody>
              </p:sp>
            </mc:Choice>
            <mc:Fallback xmlns="">
              <p:sp>
                <p:nvSpPr>
                  <p:cNvPr id="17" name="TextBox 16">
                    <a:extLst>
                      <a:ext uri="{FF2B5EF4-FFF2-40B4-BE49-F238E27FC236}">
                        <a16:creationId xmlns:a16="http://schemas.microsoft.com/office/drawing/2014/main" id="{25B2DEB9-866A-7134-3B3A-4E0E596C8CE5}"/>
                      </a:ext>
                    </a:extLst>
                  </p:cNvPr>
                  <p:cNvSpPr txBox="1">
                    <a:spLocks noRot="1" noChangeAspect="1" noMove="1" noResize="1" noEditPoints="1" noAdjustHandles="1" noChangeArrowheads="1" noChangeShapeType="1" noTextEdit="1"/>
                  </p:cNvSpPr>
                  <p:nvPr/>
                </p:nvSpPr>
                <p:spPr>
                  <a:xfrm>
                    <a:off x="2272454" y="2664477"/>
                    <a:ext cx="996156" cy="369332"/>
                  </a:xfrm>
                  <a:prstGeom prst="rect">
                    <a:avLst/>
                  </a:prstGeom>
                  <a:blipFill>
                    <a:blip r:embed="rId10"/>
                    <a:stretch>
                      <a:fillRect b="-14754"/>
                    </a:stretch>
                  </a:blipFill>
                </p:spPr>
                <p:txBody>
                  <a:bodyPr/>
                  <a:lstStyle/>
                  <a:p>
                    <a:r>
                      <a:rPr lang="en-US">
                        <a:noFill/>
                      </a:rPr>
                      <a:t> </a:t>
                    </a:r>
                  </a:p>
                </p:txBody>
              </p:sp>
            </mc:Fallback>
          </mc:AlternateContent>
        </p:grpSp>
      </p:grpSp>
      <p:grpSp>
        <p:nvGrpSpPr>
          <p:cNvPr id="10" name="Group 9">
            <a:extLst>
              <a:ext uri="{FF2B5EF4-FFF2-40B4-BE49-F238E27FC236}">
                <a16:creationId xmlns:a16="http://schemas.microsoft.com/office/drawing/2014/main" id="{CAFCD568-2C58-70FD-A4FF-329543CD8EA6}"/>
              </a:ext>
            </a:extLst>
          </p:cNvPr>
          <p:cNvGrpSpPr/>
          <p:nvPr/>
        </p:nvGrpSpPr>
        <p:grpSpPr>
          <a:xfrm>
            <a:off x="124222" y="1358585"/>
            <a:ext cx="1575043" cy="502059"/>
            <a:chOff x="124222" y="1358585"/>
            <a:chExt cx="1575043" cy="502059"/>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60DB57C-B38C-9F51-6FCC-62D098EDCE14}"/>
                    </a:ext>
                  </a:extLst>
                </p:cNvPr>
                <p:cNvSpPr txBox="1"/>
                <p:nvPr/>
              </p:nvSpPr>
              <p:spPr>
                <a:xfrm>
                  <a:off x="703109" y="1358585"/>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(0,10)</m:t>
                        </m:r>
                      </m:oMath>
                    </m:oMathPara>
                  </a14:m>
                  <a:endParaRPr lang="en-US" dirty="0"/>
                </a:p>
              </p:txBody>
            </p:sp>
          </mc:Choice>
          <mc:Fallback xmlns="">
            <p:sp>
              <p:nvSpPr>
                <p:cNvPr id="19" name="TextBox 18">
                  <a:extLst>
                    <a:ext uri="{FF2B5EF4-FFF2-40B4-BE49-F238E27FC236}">
                      <a16:creationId xmlns:a16="http://schemas.microsoft.com/office/drawing/2014/main" id="{C60DB57C-B38C-9F51-6FCC-62D098EDCE14}"/>
                    </a:ext>
                  </a:extLst>
                </p:cNvPr>
                <p:cNvSpPr txBox="1">
                  <a:spLocks noRot="1" noChangeAspect="1" noMove="1" noResize="1" noEditPoints="1" noAdjustHandles="1" noChangeArrowheads="1" noChangeShapeType="1" noTextEdit="1"/>
                </p:cNvSpPr>
                <p:nvPr/>
              </p:nvSpPr>
              <p:spPr>
                <a:xfrm>
                  <a:off x="703109" y="1358585"/>
                  <a:ext cx="996156" cy="369332"/>
                </a:xfrm>
                <a:prstGeom prst="rect">
                  <a:avLst/>
                </a:prstGeom>
                <a:blipFill>
                  <a:blip r:embed="rId11"/>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730A9BE-A9FB-0B95-E44D-7DAACBD531EF}"/>
                    </a:ext>
                  </a:extLst>
                </p:cNvPr>
                <p:cNvSpPr txBox="1"/>
                <p:nvPr/>
              </p:nvSpPr>
              <p:spPr>
                <a:xfrm>
                  <a:off x="124222" y="1491312"/>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10</m:t>
                        </m:r>
                      </m:oMath>
                    </m:oMathPara>
                  </a14:m>
                  <a:endParaRPr lang="en-US" dirty="0"/>
                </a:p>
              </p:txBody>
            </p:sp>
          </mc:Choice>
          <mc:Fallback xmlns="">
            <p:sp>
              <p:nvSpPr>
                <p:cNvPr id="20" name="TextBox 19">
                  <a:extLst>
                    <a:ext uri="{FF2B5EF4-FFF2-40B4-BE49-F238E27FC236}">
                      <a16:creationId xmlns:a16="http://schemas.microsoft.com/office/drawing/2014/main" id="{6730A9BE-A9FB-0B95-E44D-7DAACBD531EF}"/>
                    </a:ext>
                  </a:extLst>
                </p:cNvPr>
                <p:cNvSpPr txBox="1">
                  <a:spLocks noRot="1" noChangeAspect="1" noMove="1" noResize="1" noEditPoints="1" noAdjustHandles="1" noChangeArrowheads="1" noChangeShapeType="1" noTextEdit="1"/>
                </p:cNvSpPr>
                <p:nvPr/>
              </p:nvSpPr>
              <p:spPr>
                <a:xfrm>
                  <a:off x="124222" y="1491312"/>
                  <a:ext cx="996156" cy="369332"/>
                </a:xfrm>
                <a:prstGeom prst="rect">
                  <a:avLst/>
                </a:prstGeom>
                <a:blipFill>
                  <a:blip r:embed="rId12"/>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08115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E34009E3-8B34-4656-6C62-06A369D54B5E}"/>
              </a:ext>
            </a:extLst>
          </p:cNvPr>
          <p:cNvCxnSpPr>
            <a:cxnSpLocks/>
          </p:cNvCxnSpPr>
          <p:nvPr/>
        </p:nvCxnSpPr>
        <p:spPr>
          <a:xfrm flipH="1">
            <a:off x="883706" y="2980448"/>
            <a:ext cx="1577595"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Consumer Surplus: Exact Measure</a:t>
            </a:r>
          </a:p>
        </p:txBody>
      </p:sp>
      <mc:AlternateContent xmlns:mc="http://schemas.openxmlformats.org/markup-compatibility/2006" xmlns:a14="http://schemas.microsoft.com/office/drawing/2010/main">
        <mc:Choice Requires="a14">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3773012" y="699065"/>
                <a:ext cx="5111770" cy="3613864"/>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dirty="0">
                    <a:latin typeface="+mn-lt"/>
                    <a:cs typeface="Times New Roman" panose="02020603050405020304" pitchFamily="18" charset="0"/>
                  </a:rPr>
                  <a:t>The general formula of the Consumer Surplus is given by the area under the demand curve, above the exchange price. </a:t>
                </a:r>
              </a:p>
              <a:p>
                <a:pPr>
                  <a:buClr>
                    <a:srgbClr val="690304"/>
                  </a:buClr>
                  <a:buFont typeface="Arial" panose="020B0604020202020204" pitchFamily="34" charset="0"/>
                  <a:buChar char="•"/>
                </a:pPr>
                <a:r>
                  <a:rPr lang="en-US" sz="1600" dirty="0">
                    <a:latin typeface="+mn-lt"/>
                    <a:cs typeface="Times New Roman" panose="02020603050405020304" pitchFamily="18" charset="0"/>
                  </a:rPr>
                  <a:t>Area of a triangle: length times width divided by 2. </a:t>
                </a:r>
                <a:endParaRPr lang="en-US" sz="1600" b="0" i="1" dirty="0">
                  <a:latin typeface="Cambria Math" panose="02040503050406030204" pitchFamily="18" charset="0"/>
                  <a:cs typeface="Times New Roman" panose="02020603050405020304" pitchFamily="18" charset="0"/>
                </a:endParaRPr>
              </a:p>
              <a:p>
                <a:pPr marL="0" indent="0">
                  <a:buClr>
                    <a:srgbClr val="690304"/>
                  </a:buClr>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𝐶𝑆</m:t>
                      </m:r>
                      <m:r>
                        <a:rPr lang="en-US" sz="1600" b="0" i="1" smtClean="0">
                          <a:latin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𝑏</m:t>
                          </m:r>
                          <m:r>
                            <a:rPr lang="en-US" sz="1600" b="0" i="1" smtClean="0">
                              <a:latin typeface="Cambria Math" panose="02040503050406030204" pitchFamily="18" charset="0"/>
                              <a:cs typeface="Times New Roman" panose="02020603050405020304" pitchFamily="18" charset="0"/>
                            </a:rPr>
                            <m:t> −</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𝑝</m:t>
                              </m:r>
                            </m:e>
                            <m:sub>
                              <m:r>
                                <a:rPr lang="en-US" sz="1600" b="0" i="1" smtClean="0">
                                  <a:latin typeface="Cambria Math" panose="02040503050406030204" pitchFamily="18" charset="0"/>
                                  <a:cs typeface="Times New Roman" panose="02020603050405020304" pitchFamily="18" charset="0"/>
                                </a:rPr>
                                <m:t>0</m:t>
                              </m:r>
                            </m:sub>
                          </m:sSub>
                        </m:e>
                      </m:d>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𝑞</m:t>
                          </m:r>
                        </m:e>
                        <m:sub>
                          <m:r>
                            <a:rPr lang="en-US" sz="1600" b="0" i="1" smtClean="0">
                              <a:latin typeface="Cambria Math" panose="02040503050406030204" pitchFamily="18" charset="0"/>
                              <a:cs typeface="Times New Roman" panose="02020603050405020304" pitchFamily="18" charset="0"/>
                            </a:rPr>
                            <m:t>0</m:t>
                          </m:r>
                        </m:sub>
                      </m:sSub>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2</m:t>
                          </m:r>
                        </m:den>
                      </m:f>
                    </m:oMath>
                  </m:oMathPara>
                </a14:m>
                <a:endParaRPr lang="en-US" sz="1600" dirty="0">
                  <a:latin typeface="+mn-lt"/>
                  <a:cs typeface="Times New Roman" panose="02020603050405020304" pitchFamily="18" charset="0"/>
                </a:endParaRPr>
              </a:p>
            </p:txBody>
          </p:sp>
        </mc:Choice>
        <mc:Fallback xmlns="">
          <p:sp>
            <p:nvSpPr>
              <p:cNvPr id="12" name="Content Placeholder 3">
                <a:extLst>
                  <a:ext uri="{FF2B5EF4-FFF2-40B4-BE49-F238E27FC236}">
                    <a16:creationId xmlns:a16="http://schemas.microsoft.com/office/drawing/2014/main" id="{1E56D103-9D7F-005E-43AA-B1B1E575BA88}"/>
                  </a:ext>
                </a:extLst>
              </p:cNvPr>
              <p:cNvSpPr txBox="1">
                <a:spLocks noRot="1" noChangeAspect="1" noMove="1" noResize="1" noEditPoints="1" noAdjustHandles="1" noChangeArrowheads="1" noChangeShapeType="1" noTextEdit="1"/>
              </p:cNvSpPr>
              <p:nvPr/>
            </p:nvSpPr>
            <p:spPr>
              <a:xfrm>
                <a:off x="3773012" y="699065"/>
                <a:ext cx="5111770" cy="3613864"/>
              </a:xfrm>
              <a:prstGeom prst="rect">
                <a:avLst/>
              </a:prstGeom>
              <a:blipFill>
                <a:blip r:embed="rId2"/>
                <a:stretch>
                  <a:fillRect l="-477" t="-5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7588BF2-FD8F-6A44-BC30-70F519296C42}"/>
                  </a:ext>
                </a:extLst>
              </p:cNvPr>
              <p:cNvSpPr txBox="1"/>
              <p:nvPr/>
            </p:nvSpPr>
            <p:spPr>
              <a:xfrm>
                <a:off x="1218770" y="844159"/>
                <a:ext cx="25391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𝑎</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cs typeface="Times New Roman" panose="02020603050405020304" pitchFamily="18" charset="0"/>
                        </a:rPr>
                        <m:t>𝑏𝑄</m:t>
                      </m:r>
                    </m:oMath>
                  </m:oMathPara>
                </a14:m>
                <a:endParaRPr lang="en-US" dirty="0"/>
              </a:p>
            </p:txBody>
          </p:sp>
        </mc:Choice>
        <mc:Fallback xmlns="">
          <p:sp>
            <p:nvSpPr>
              <p:cNvPr id="14" name="TextBox 13">
                <a:extLst>
                  <a:ext uri="{FF2B5EF4-FFF2-40B4-BE49-F238E27FC236}">
                    <a16:creationId xmlns:a16="http://schemas.microsoft.com/office/drawing/2014/main" id="{17588BF2-FD8F-6A44-BC30-70F519296C42}"/>
                  </a:ext>
                </a:extLst>
              </p:cNvPr>
              <p:cNvSpPr txBox="1">
                <a:spLocks noRot="1" noChangeAspect="1" noMove="1" noResize="1" noEditPoints="1" noAdjustHandles="1" noChangeArrowheads="1" noChangeShapeType="1" noTextEdit="1"/>
              </p:cNvSpPr>
              <p:nvPr/>
            </p:nvSpPr>
            <p:spPr>
              <a:xfrm>
                <a:off x="1218770" y="844159"/>
                <a:ext cx="2539121" cy="369332"/>
              </a:xfrm>
              <a:prstGeom prst="rect">
                <a:avLst/>
              </a:prstGeom>
              <a:blipFill>
                <a:blip r:embed="rId3"/>
                <a:stretch>
                  <a:fillRect b="-11475"/>
                </a:stretch>
              </a:blipFill>
            </p:spPr>
            <p:txBody>
              <a:bodyPr/>
              <a:lstStyle/>
              <a:p>
                <a:r>
                  <a:rPr lang="en-US">
                    <a:noFill/>
                  </a:rPr>
                  <a:t> </a:t>
                </a:r>
              </a:p>
            </p:txBody>
          </p:sp>
        </mc:Fallback>
      </mc:AlternateContent>
      <p:grpSp>
        <p:nvGrpSpPr>
          <p:cNvPr id="45" name="Group 44">
            <a:extLst>
              <a:ext uri="{FF2B5EF4-FFF2-40B4-BE49-F238E27FC236}">
                <a16:creationId xmlns:a16="http://schemas.microsoft.com/office/drawing/2014/main" id="{CD15E8D6-187A-A61D-9651-8339A3E97A8A}"/>
              </a:ext>
            </a:extLst>
          </p:cNvPr>
          <p:cNvGrpSpPr/>
          <p:nvPr/>
        </p:nvGrpSpPr>
        <p:grpSpPr>
          <a:xfrm>
            <a:off x="207494" y="622906"/>
            <a:ext cx="6219335" cy="3867913"/>
            <a:chOff x="207494" y="622906"/>
            <a:chExt cx="6219335" cy="3867913"/>
          </a:xfrm>
        </p:grpSpPr>
        <p:grpSp>
          <p:nvGrpSpPr>
            <p:cNvPr id="2" name="Group 1">
              <a:extLst>
                <a:ext uri="{FF2B5EF4-FFF2-40B4-BE49-F238E27FC236}">
                  <a16:creationId xmlns:a16="http://schemas.microsoft.com/office/drawing/2014/main" id="{847B693C-0A00-760C-8523-45AF26532755}"/>
                </a:ext>
              </a:extLst>
            </p:cNvPr>
            <p:cNvGrpSpPr/>
            <p:nvPr/>
          </p:nvGrpSpPr>
          <p:grpSpPr>
            <a:xfrm>
              <a:off x="836132" y="692291"/>
              <a:ext cx="4952051" cy="3613864"/>
              <a:chOff x="4873502" y="1766761"/>
              <a:chExt cx="3502129" cy="255575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328BDD3-3426-D50C-D362-B7516842B93E}"/>
                  </a:ext>
                </a:extLst>
              </p:cNvPr>
              <p:cNvCxnSpPr>
                <a:cxnSpLocks/>
              </p:cNvCxnSpPr>
              <p:nvPr/>
            </p:nvCxnSpPr>
            <p:spPr>
              <a:xfrm>
                <a:off x="4884195" y="2417224"/>
                <a:ext cx="2300820" cy="1905289"/>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7" name="Ink 6">
                    <a:extLst>
                      <a:ext uri="{FF2B5EF4-FFF2-40B4-BE49-F238E27FC236}">
                        <a16:creationId xmlns:a16="http://schemas.microsoft.com/office/drawing/2014/main" id="{31FB7C0F-E6E3-48E6-63E6-18425D0A1AAE}"/>
                      </a:ext>
                    </a:extLst>
                  </p14:cNvPr>
                  <p14:cNvContentPartPr/>
                  <p14:nvPr/>
                </p14:nvContentPartPr>
                <p14:xfrm>
                  <a:off x="6022834" y="3055225"/>
                  <a:ext cx="284" cy="284"/>
                </p14:xfrm>
              </p:contentPart>
            </mc:Choice>
            <mc:Fallback xmlns="">
              <p:pic>
                <p:nvPicPr>
                  <p:cNvPr id="56" name="Ink 55">
                    <a:extLst>
                      <a:ext uri="{FF2B5EF4-FFF2-40B4-BE49-F238E27FC236}">
                        <a16:creationId xmlns:a16="http://schemas.microsoft.com/office/drawing/2014/main" id="{BBB5747D-9C39-492B-B366-1C2B1E3DB241}"/>
                      </a:ext>
                    </a:extLst>
                  </p:cNvPr>
                  <p:cNvPicPr/>
                  <p:nvPr/>
                </p:nvPicPr>
                <p:blipFill>
                  <a:blip r:embed="rId5"/>
                  <a:stretch>
                    <a:fillRect/>
                  </a:stretch>
                </p:blipFill>
                <p:spPr>
                  <a:xfrm>
                    <a:off x="6008634" y="2970025"/>
                    <a:ext cx="28400" cy="170400"/>
                  </a:xfrm>
                  <a:prstGeom prst="rect">
                    <a:avLst/>
                  </a:prstGeom>
                </p:spPr>
              </p:pic>
            </mc:Fallback>
          </mc:AlternateContent>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7"/>
                  <a:stretch>
                    <a:fillRect b="-11475"/>
                  </a:stretch>
                </a:blipFill>
              </p:spPr>
              <p:txBody>
                <a:bodyPr/>
                <a:lstStyle/>
                <a:p>
                  <a:r>
                    <a:rPr lang="en-US">
                      <a:noFill/>
                    </a:rPr>
                    <a:t> </a:t>
                  </a:r>
                </a:p>
              </p:txBody>
            </p:sp>
          </mc:Fallback>
        </mc:AlternateContent>
      </p:grpSp>
      <p:sp>
        <p:nvSpPr>
          <p:cNvPr id="9" name="Oval 8">
            <a:extLst>
              <a:ext uri="{FF2B5EF4-FFF2-40B4-BE49-F238E27FC236}">
                <a16:creationId xmlns:a16="http://schemas.microsoft.com/office/drawing/2014/main" id="{9DD2FD30-248E-9852-5D4C-6AB8322421CB}"/>
              </a:ext>
            </a:extLst>
          </p:cNvPr>
          <p:cNvSpPr/>
          <p:nvPr/>
        </p:nvSpPr>
        <p:spPr>
          <a:xfrm>
            <a:off x="2427209" y="2908366"/>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B0924EEF-48A0-B174-7BDC-EA2DD277630C}"/>
              </a:ext>
            </a:extLst>
          </p:cNvPr>
          <p:cNvCxnSpPr>
            <a:cxnSpLocks/>
            <a:endCxn id="9" idx="4"/>
          </p:cNvCxnSpPr>
          <p:nvPr/>
        </p:nvCxnSpPr>
        <p:spPr>
          <a:xfrm flipV="1">
            <a:off x="2477578" y="3009839"/>
            <a:ext cx="368" cy="1296314"/>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B11C667-16E0-0068-F5CA-43C1A0D1CF11}"/>
                  </a:ext>
                </a:extLst>
              </p:cNvPr>
              <p:cNvSpPr txBox="1"/>
              <p:nvPr/>
            </p:nvSpPr>
            <p:spPr>
              <a:xfrm>
                <a:off x="168305" y="2725015"/>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𝑝</m:t>
                          </m:r>
                        </m:e>
                        <m:sub>
                          <m:r>
                            <a:rPr lang="en-US" sz="1800" b="0" i="1" smtClean="0">
                              <a:latin typeface="Cambria Math" panose="02040503050406030204" pitchFamily="18" charset="0"/>
                              <a:cs typeface="Times New Roman" panose="02020603050405020304" pitchFamily="18" charset="0"/>
                            </a:rPr>
                            <m:t>0</m:t>
                          </m:r>
                        </m:sub>
                      </m:sSub>
                    </m:oMath>
                  </m:oMathPara>
                </a14:m>
                <a:endParaRPr lang="en-US" dirty="0"/>
              </a:p>
            </p:txBody>
          </p:sp>
        </mc:Choice>
        <mc:Fallback xmlns="">
          <p:sp>
            <p:nvSpPr>
              <p:cNvPr id="31" name="TextBox 30">
                <a:extLst>
                  <a:ext uri="{FF2B5EF4-FFF2-40B4-BE49-F238E27FC236}">
                    <a16:creationId xmlns:a16="http://schemas.microsoft.com/office/drawing/2014/main" id="{AB11C667-16E0-0068-F5CA-43C1A0D1CF11}"/>
                  </a:ext>
                </a:extLst>
              </p:cNvPr>
              <p:cNvSpPr txBox="1">
                <a:spLocks noRot="1" noChangeAspect="1" noMove="1" noResize="1" noEditPoints="1" noAdjustHandles="1" noChangeArrowheads="1" noChangeShapeType="1" noTextEdit="1"/>
              </p:cNvSpPr>
              <p:nvPr/>
            </p:nvSpPr>
            <p:spPr>
              <a:xfrm>
                <a:off x="168305" y="2725015"/>
                <a:ext cx="996156" cy="369332"/>
              </a:xfrm>
              <a:prstGeom prst="rect">
                <a:avLst/>
              </a:prstGeom>
              <a:blipFill>
                <a:blip r:embed="rId8"/>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463F7B7-7B4E-F824-E94A-87ECEE10B738}"/>
                  </a:ext>
                </a:extLst>
              </p:cNvPr>
              <p:cNvSpPr txBox="1"/>
              <p:nvPr/>
            </p:nvSpPr>
            <p:spPr>
              <a:xfrm>
                <a:off x="1963223" y="4306155"/>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𝑞</m:t>
                          </m:r>
                        </m:e>
                        <m:sub>
                          <m:r>
                            <a:rPr lang="en-US" sz="1800" b="0" i="1" smtClean="0">
                              <a:latin typeface="Cambria Math" panose="02040503050406030204" pitchFamily="18" charset="0"/>
                              <a:cs typeface="Times New Roman" panose="02020603050405020304" pitchFamily="18" charset="0"/>
                            </a:rPr>
                            <m:t>0</m:t>
                          </m:r>
                        </m:sub>
                      </m:sSub>
                    </m:oMath>
                  </m:oMathPara>
                </a14:m>
                <a:endParaRPr lang="en-US" dirty="0"/>
              </a:p>
            </p:txBody>
          </p:sp>
        </mc:Choice>
        <mc:Fallback xmlns="">
          <p:sp>
            <p:nvSpPr>
              <p:cNvPr id="33" name="TextBox 32">
                <a:extLst>
                  <a:ext uri="{FF2B5EF4-FFF2-40B4-BE49-F238E27FC236}">
                    <a16:creationId xmlns:a16="http://schemas.microsoft.com/office/drawing/2014/main" id="{E463F7B7-7B4E-F824-E94A-87ECEE10B738}"/>
                  </a:ext>
                </a:extLst>
              </p:cNvPr>
              <p:cNvSpPr txBox="1">
                <a:spLocks noRot="1" noChangeAspect="1" noMove="1" noResize="1" noEditPoints="1" noAdjustHandles="1" noChangeArrowheads="1" noChangeShapeType="1" noTextEdit="1"/>
              </p:cNvSpPr>
              <p:nvPr/>
            </p:nvSpPr>
            <p:spPr>
              <a:xfrm>
                <a:off x="1963223" y="4306155"/>
                <a:ext cx="996156" cy="369332"/>
              </a:xfrm>
              <a:prstGeom prst="rect">
                <a:avLst/>
              </a:prstGeom>
              <a:blipFill>
                <a:blip r:embed="rId9"/>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730A9BE-A9FB-0B95-E44D-7DAACBD531EF}"/>
                  </a:ext>
                </a:extLst>
              </p:cNvPr>
              <p:cNvSpPr txBox="1"/>
              <p:nvPr/>
            </p:nvSpPr>
            <p:spPr>
              <a:xfrm>
                <a:off x="168305" y="1420613"/>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𝑏</m:t>
                      </m:r>
                    </m:oMath>
                  </m:oMathPara>
                </a14:m>
                <a:endParaRPr lang="en-US" dirty="0"/>
              </a:p>
            </p:txBody>
          </p:sp>
        </mc:Choice>
        <mc:Fallback xmlns="">
          <p:sp>
            <p:nvSpPr>
              <p:cNvPr id="20" name="TextBox 19">
                <a:extLst>
                  <a:ext uri="{FF2B5EF4-FFF2-40B4-BE49-F238E27FC236}">
                    <a16:creationId xmlns:a16="http://schemas.microsoft.com/office/drawing/2014/main" id="{6730A9BE-A9FB-0B95-E44D-7DAACBD531EF}"/>
                  </a:ext>
                </a:extLst>
              </p:cNvPr>
              <p:cNvSpPr txBox="1">
                <a:spLocks noRot="1" noChangeAspect="1" noMove="1" noResize="1" noEditPoints="1" noAdjustHandles="1" noChangeArrowheads="1" noChangeShapeType="1" noTextEdit="1"/>
              </p:cNvSpPr>
              <p:nvPr/>
            </p:nvSpPr>
            <p:spPr>
              <a:xfrm>
                <a:off x="168305" y="1420613"/>
                <a:ext cx="996156" cy="369332"/>
              </a:xfrm>
              <a:prstGeom prst="rect">
                <a:avLst/>
              </a:prstGeom>
              <a:blipFill>
                <a:blip r:embed="rId10"/>
                <a:stretch>
                  <a:fillRect/>
                </a:stretch>
              </a:blipFill>
            </p:spPr>
            <p:txBody>
              <a:bodyPr/>
              <a:lstStyle/>
              <a:p>
                <a:r>
                  <a:rPr lang="en-US">
                    <a:noFill/>
                  </a:rPr>
                  <a:t> </a:t>
                </a:r>
              </a:p>
            </p:txBody>
          </p:sp>
        </mc:Fallback>
      </mc:AlternateContent>
      <p:sp>
        <p:nvSpPr>
          <p:cNvPr id="8" name="Isosceles Triangle 7">
            <a:extLst>
              <a:ext uri="{FF2B5EF4-FFF2-40B4-BE49-F238E27FC236}">
                <a16:creationId xmlns:a16="http://schemas.microsoft.com/office/drawing/2014/main" id="{FD32E3DA-A1E3-948F-5E18-44B7DB1EFEDE}"/>
              </a:ext>
            </a:extLst>
          </p:cNvPr>
          <p:cNvSpPr>
            <a:spLocks/>
          </p:cNvSpPr>
          <p:nvPr/>
        </p:nvSpPr>
        <p:spPr>
          <a:xfrm>
            <a:off x="878222" y="1629813"/>
            <a:ext cx="1577595" cy="1343458"/>
          </a:xfrm>
          <a:prstGeom prst="triangle">
            <a:avLst>
              <a:gd name="adj" fmla="val 0"/>
            </a:avLst>
          </a:prstGeom>
          <a:solidFill>
            <a:schemeClr val="accent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5961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Individual Demand vs Market Demand</a:t>
            </a:r>
          </a:p>
        </p:txBody>
      </p:sp>
      <p:sp>
        <p:nvSpPr>
          <p:cNvPr id="6" name="Content Placeholder 3">
            <a:extLst>
              <a:ext uri="{FF2B5EF4-FFF2-40B4-BE49-F238E27FC236}">
                <a16:creationId xmlns:a16="http://schemas.microsoft.com/office/drawing/2014/main" id="{0A8A5B9A-D631-7473-57B8-9C5AFA145741}"/>
              </a:ext>
            </a:extLst>
          </p:cNvPr>
          <p:cNvSpPr txBox="1">
            <a:spLocks/>
          </p:cNvSpPr>
          <p:nvPr/>
        </p:nvSpPr>
        <p:spPr>
          <a:xfrm>
            <a:off x="152400" y="920045"/>
            <a:ext cx="8661399" cy="3513949"/>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dirty="0">
                <a:latin typeface="+mn-lt"/>
                <a:cs typeface="Times New Roman" panose="02020603050405020304" pitchFamily="18" charset="0"/>
              </a:rPr>
              <a:t>So far, we have only studied Bob’s demand curve for bananas. But there are other consumers that like bananas too. To study the complete market, we need to sum everyone’s demand. For simplicity suppose there are only two individuals in our economy: </a:t>
            </a:r>
            <a:r>
              <a:rPr lang="en-US" sz="1600" b="1" dirty="0">
                <a:latin typeface="+mn-lt"/>
                <a:cs typeface="Times New Roman" panose="02020603050405020304" pitchFamily="18" charset="0"/>
              </a:rPr>
              <a:t>Bob and Sandy</a:t>
            </a:r>
            <a:r>
              <a:rPr lang="en-US" sz="1600" dirty="0">
                <a:latin typeface="+mn-lt"/>
                <a:cs typeface="Times New Roman" panose="02020603050405020304" pitchFamily="18" charset="0"/>
              </a:rPr>
              <a:t>.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The market demand curve is the </a:t>
            </a:r>
            <a:r>
              <a:rPr lang="en-US" sz="1600" b="1" dirty="0">
                <a:latin typeface="+mn-lt"/>
                <a:cs typeface="Times New Roman" panose="02020603050405020304" pitchFamily="18" charset="0"/>
              </a:rPr>
              <a:t>horizontal sum of individual demands</a:t>
            </a:r>
            <a:r>
              <a:rPr lang="en-US" sz="1600" dirty="0">
                <a:latin typeface="+mn-lt"/>
                <a:cs typeface="Times New Roman" panose="02020603050405020304" pitchFamily="18" charset="0"/>
              </a:rPr>
              <a:t>.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Like in the individual case, it represents the </a:t>
            </a:r>
            <a:r>
              <a:rPr lang="en-US" sz="1600" b="1" dirty="0">
                <a:latin typeface="+mn-lt"/>
                <a:cs typeface="Times New Roman" panose="02020603050405020304" pitchFamily="18" charset="0"/>
              </a:rPr>
              <a:t>market’s willingness to pay</a:t>
            </a:r>
            <a:r>
              <a:rPr lang="en-US" sz="1600" dirty="0">
                <a:latin typeface="+mn-lt"/>
                <a:cs typeface="Times New Roman" panose="02020603050405020304" pitchFamily="18" charset="0"/>
              </a:rPr>
              <a:t>.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If the two individuals have different preferences/tastes, then their demand curve's slopes (elasticity) might differ, and the market demand curve might have some kinks.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Still, it will satisfy the Law of Demand. </a:t>
            </a:r>
          </a:p>
        </p:txBody>
      </p:sp>
    </p:spTree>
    <p:extLst>
      <p:ext uri="{BB962C8B-B14F-4D97-AF65-F5344CB8AC3E}">
        <p14:creationId xmlns:p14="http://schemas.microsoft.com/office/powerpoint/2010/main" val="399371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Individual Demand vs Market Demand</a:t>
            </a:r>
          </a:p>
        </p:txBody>
      </p:sp>
      <p:grpSp>
        <p:nvGrpSpPr>
          <p:cNvPr id="16" name="Group 15">
            <a:extLst>
              <a:ext uri="{FF2B5EF4-FFF2-40B4-BE49-F238E27FC236}">
                <a16:creationId xmlns:a16="http://schemas.microsoft.com/office/drawing/2014/main" id="{31083B9D-9114-65A0-43F5-D696736CD7CF}"/>
              </a:ext>
            </a:extLst>
          </p:cNvPr>
          <p:cNvGrpSpPr/>
          <p:nvPr/>
        </p:nvGrpSpPr>
        <p:grpSpPr>
          <a:xfrm>
            <a:off x="-74495" y="699065"/>
            <a:ext cx="8735894" cy="726854"/>
            <a:chOff x="-74495" y="699065"/>
            <a:chExt cx="8735894" cy="726854"/>
          </a:xfrm>
        </p:grpSpPr>
        <p:sp>
          <p:nvSpPr>
            <p:cNvPr id="6" name="Content Placeholder 3">
              <a:extLst>
                <a:ext uri="{FF2B5EF4-FFF2-40B4-BE49-F238E27FC236}">
                  <a16:creationId xmlns:a16="http://schemas.microsoft.com/office/drawing/2014/main" id="{0A8A5B9A-D631-7473-57B8-9C5AFA145741}"/>
                </a:ext>
              </a:extLst>
            </p:cNvPr>
            <p:cNvSpPr txBox="1">
              <a:spLocks/>
            </p:cNvSpPr>
            <p:nvPr/>
          </p:nvSpPr>
          <p:spPr>
            <a:xfrm>
              <a:off x="0" y="699065"/>
              <a:ext cx="8661399" cy="405835"/>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b="1" dirty="0">
                  <a:latin typeface="+mn-lt"/>
                  <a:cs typeface="Times New Roman" panose="02020603050405020304" pitchFamily="18" charset="0"/>
                </a:rPr>
                <a:t>Example: Market demand for bananas.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4A96880-AC2D-4104-30B9-581FF1545E50}"/>
                    </a:ext>
                  </a:extLst>
                </p:cNvPr>
                <p:cNvSpPr txBox="1"/>
                <p:nvPr/>
              </p:nvSpPr>
              <p:spPr>
                <a:xfrm>
                  <a:off x="-74495" y="1056587"/>
                  <a:ext cx="25391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rgbClr val="C00000"/>
                                </a:solidFill>
                                <a:latin typeface="Cambria Math" panose="02040503050406030204" pitchFamily="18" charset="0"/>
                                <a:cs typeface="Times New Roman" panose="02020603050405020304" pitchFamily="18" charset="0"/>
                              </a:rPr>
                            </m:ctrlPr>
                          </m:sSubPr>
                          <m:e>
                            <m:r>
                              <a:rPr lang="en-US" sz="1800" b="0" i="1" smtClean="0">
                                <a:solidFill>
                                  <a:srgbClr val="C00000"/>
                                </a:solidFill>
                                <a:latin typeface="Cambria Math" panose="02040503050406030204" pitchFamily="18" charset="0"/>
                                <a:cs typeface="Times New Roman" panose="02020603050405020304" pitchFamily="18" charset="0"/>
                              </a:rPr>
                              <m:t>𝑄</m:t>
                            </m:r>
                          </m:e>
                          <m:sub>
                            <m:r>
                              <a:rPr lang="en-US" sz="1800" b="0" i="1" smtClean="0">
                                <a:solidFill>
                                  <a:srgbClr val="C00000"/>
                                </a:solidFill>
                                <a:latin typeface="Cambria Math" panose="02040503050406030204" pitchFamily="18" charset="0"/>
                                <a:cs typeface="Times New Roman" panose="02020603050405020304" pitchFamily="18" charset="0"/>
                              </a:rPr>
                              <m:t>𝐵</m:t>
                            </m:r>
                          </m:sub>
                        </m:sSub>
                        <m:d>
                          <m:dPr>
                            <m:ctrlPr>
                              <a:rPr lang="en-US" sz="1800" b="0" i="1" smtClean="0">
                                <a:solidFill>
                                  <a:srgbClr val="C00000"/>
                                </a:solidFill>
                                <a:latin typeface="Cambria Math" panose="02040503050406030204" pitchFamily="18" charset="0"/>
                                <a:cs typeface="Times New Roman" panose="02020603050405020304" pitchFamily="18" charset="0"/>
                              </a:rPr>
                            </m:ctrlPr>
                          </m:dPr>
                          <m:e>
                            <m:r>
                              <a:rPr lang="en-US" sz="1800" b="0" i="1" smtClean="0">
                                <a:solidFill>
                                  <a:srgbClr val="C00000"/>
                                </a:solidFill>
                                <a:latin typeface="Cambria Math" panose="02040503050406030204" pitchFamily="18" charset="0"/>
                                <a:cs typeface="Times New Roman" panose="02020603050405020304" pitchFamily="18" charset="0"/>
                              </a:rPr>
                              <m:t>𝑃</m:t>
                            </m:r>
                          </m:e>
                        </m:d>
                        <m:r>
                          <a:rPr lang="en-US" sz="1800" b="0" i="1" smtClean="0">
                            <a:solidFill>
                              <a:srgbClr val="C00000"/>
                            </a:solidFill>
                            <a:latin typeface="Cambria Math" panose="02040503050406030204" pitchFamily="18" charset="0"/>
                            <a:cs typeface="Times New Roman" panose="02020603050405020304" pitchFamily="18" charset="0"/>
                          </a:rPr>
                          <m:t>=5 −</m:t>
                        </m:r>
                        <m:r>
                          <a:rPr lang="en-US" sz="1800" b="0" i="1" smtClean="0">
                            <a:solidFill>
                              <a:srgbClr val="C00000"/>
                            </a:solidFill>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3" name="TextBox 2">
                  <a:extLst>
                    <a:ext uri="{FF2B5EF4-FFF2-40B4-BE49-F238E27FC236}">
                      <a16:creationId xmlns:a16="http://schemas.microsoft.com/office/drawing/2014/main" id="{B4A96880-AC2D-4104-30B9-581FF1545E50}"/>
                    </a:ext>
                  </a:extLst>
                </p:cNvPr>
                <p:cNvSpPr txBox="1">
                  <a:spLocks noRot="1" noChangeAspect="1" noMove="1" noResize="1" noEditPoints="1" noAdjustHandles="1" noChangeArrowheads="1" noChangeShapeType="1" noTextEdit="1"/>
                </p:cNvSpPr>
                <p:nvPr/>
              </p:nvSpPr>
              <p:spPr>
                <a:xfrm>
                  <a:off x="-74495" y="1056587"/>
                  <a:ext cx="2539121" cy="369332"/>
                </a:xfrm>
                <a:prstGeom prst="rect">
                  <a:avLst/>
                </a:prstGeom>
                <a:blipFill>
                  <a:blip r:embed="rId2"/>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E312003-CAF4-394F-3261-47D696635BF8}"/>
                    </a:ext>
                  </a:extLst>
                </p:cNvPr>
                <p:cNvSpPr txBox="1"/>
                <p:nvPr/>
              </p:nvSpPr>
              <p:spPr>
                <a:xfrm>
                  <a:off x="2032879" y="1051515"/>
                  <a:ext cx="25391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rgbClr val="002060"/>
                                </a:solidFill>
                                <a:latin typeface="Cambria Math" panose="02040503050406030204" pitchFamily="18" charset="0"/>
                                <a:cs typeface="Times New Roman" panose="02020603050405020304" pitchFamily="18" charset="0"/>
                              </a:rPr>
                            </m:ctrlPr>
                          </m:sSubPr>
                          <m:e>
                            <m:r>
                              <a:rPr lang="en-US" sz="1800" b="0" i="1" smtClean="0">
                                <a:solidFill>
                                  <a:srgbClr val="002060"/>
                                </a:solidFill>
                                <a:latin typeface="Cambria Math" panose="02040503050406030204" pitchFamily="18" charset="0"/>
                                <a:cs typeface="Times New Roman" panose="02020603050405020304" pitchFamily="18" charset="0"/>
                              </a:rPr>
                              <m:t>𝑄</m:t>
                            </m:r>
                          </m:e>
                          <m:sub>
                            <m:r>
                              <a:rPr lang="en-US" sz="1800" b="0" i="1" smtClean="0">
                                <a:solidFill>
                                  <a:srgbClr val="002060"/>
                                </a:solidFill>
                                <a:latin typeface="Cambria Math" panose="02040503050406030204" pitchFamily="18" charset="0"/>
                                <a:cs typeface="Times New Roman" panose="02020603050405020304" pitchFamily="18" charset="0"/>
                              </a:rPr>
                              <m:t>𝑆</m:t>
                            </m:r>
                          </m:sub>
                        </m:sSub>
                        <m:d>
                          <m:dPr>
                            <m:ctrlPr>
                              <a:rPr lang="en-US" sz="1800" b="0" i="1" smtClean="0">
                                <a:solidFill>
                                  <a:srgbClr val="002060"/>
                                </a:solidFill>
                                <a:latin typeface="Cambria Math" panose="02040503050406030204" pitchFamily="18" charset="0"/>
                                <a:cs typeface="Times New Roman" panose="02020603050405020304" pitchFamily="18" charset="0"/>
                              </a:rPr>
                            </m:ctrlPr>
                          </m:dPr>
                          <m:e>
                            <m:r>
                              <a:rPr lang="en-US" sz="1800" b="0" i="1" smtClean="0">
                                <a:solidFill>
                                  <a:srgbClr val="002060"/>
                                </a:solidFill>
                                <a:latin typeface="Cambria Math" panose="02040503050406030204" pitchFamily="18" charset="0"/>
                                <a:cs typeface="Times New Roman" panose="02020603050405020304" pitchFamily="18" charset="0"/>
                              </a:rPr>
                              <m:t>𝑃</m:t>
                            </m:r>
                          </m:e>
                        </m:d>
                        <m:r>
                          <a:rPr lang="en-US" sz="1800" b="0" i="1" smtClean="0">
                            <a:solidFill>
                              <a:srgbClr val="002060"/>
                            </a:solidFill>
                            <a:latin typeface="Cambria Math" panose="02040503050406030204" pitchFamily="18" charset="0"/>
                            <a:cs typeface="Times New Roman" panose="02020603050405020304" pitchFamily="18" charset="0"/>
                          </a:rPr>
                          <m:t>=4−2</m:t>
                        </m:r>
                        <m:r>
                          <a:rPr lang="en-US" sz="1800" b="0" i="1" smtClean="0">
                            <a:solidFill>
                              <a:srgbClr val="002060"/>
                            </a:solidFill>
                            <a:latin typeface="Cambria Math" panose="02040503050406030204" pitchFamily="18" charset="0"/>
                            <a:cs typeface="Times New Roman" panose="02020603050405020304" pitchFamily="18" charset="0"/>
                          </a:rPr>
                          <m:t>𝑃</m:t>
                        </m:r>
                      </m:oMath>
                    </m:oMathPara>
                  </a14:m>
                  <a:endParaRPr lang="en-US" dirty="0">
                    <a:solidFill>
                      <a:srgbClr val="002060"/>
                    </a:solidFill>
                  </a:endParaRPr>
                </a:p>
              </p:txBody>
            </p:sp>
          </mc:Choice>
          <mc:Fallback xmlns="">
            <p:sp>
              <p:nvSpPr>
                <p:cNvPr id="5" name="TextBox 4">
                  <a:extLst>
                    <a:ext uri="{FF2B5EF4-FFF2-40B4-BE49-F238E27FC236}">
                      <a16:creationId xmlns:a16="http://schemas.microsoft.com/office/drawing/2014/main" id="{4E312003-CAF4-394F-3261-47D696635BF8}"/>
                    </a:ext>
                  </a:extLst>
                </p:cNvPr>
                <p:cNvSpPr txBox="1">
                  <a:spLocks noRot="1" noChangeAspect="1" noMove="1" noResize="1" noEditPoints="1" noAdjustHandles="1" noChangeArrowheads="1" noChangeShapeType="1" noTextEdit="1"/>
                </p:cNvSpPr>
                <p:nvPr/>
              </p:nvSpPr>
              <p:spPr>
                <a:xfrm>
                  <a:off x="2032879" y="1051515"/>
                  <a:ext cx="2539121" cy="369332"/>
                </a:xfrm>
                <a:prstGeom prst="rect">
                  <a:avLst/>
                </a:prstGeom>
                <a:blipFill>
                  <a:blip r:embed="rId3"/>
                  <a:stretch>
                    <a:fillRect b="-11475"/>
                  </a:stretch>
                </a:blipFill>
              </p:spPr>
              <p:txBody>
                <a:bodyPr/>
                <a:lstStyle/>
                <a:p>
                  <a:r>
                    <a:rPr lang="en-US">
                      <a:noFill/>
                    </a:rPr>
                    <a:t> </a:t>
                  </a:r>
                </a:p>
              </p:txBody>
            </p:sp>
          </mc:Fallback>
        </mc:AlternateContent>
      </p:grpSp>
      <p:grpSp>
        <p:nvGrpSpPr>
          <p:cNvPr id="29" name="Group 28">
            <a:extLst>
              <a:ext uri="{FF2B5EF4-FFF2-40B4-BE49-F238E27FC236}">
                <a16:creationId xmlns:a16="http://schemas.microsoft.com/office/drawing/2014/main" id="{79FFF7C7-0B1A-8FF4-64C3-408F050A5046}"/>
              </a:ext>
            </a:extLst>
          </p:cNvPr>
          <p:cNvGrpSpPr/>
          <p:nvPr/>
        </p:nvGrpSpPr>
        <p:grpSpPr>
          <a:xfrm>
            <a:off x="4330699" y="2571750"/>
            <a:ext cx="2449199" cy="2047863"/>
            <a:chOff x="4851569" y="2043976"/>
            <a:chExt cx="2449199" cy="2047863"/>
          </a:xfrm>
        </p:grpSpPr>
        <p:cxnSp>
          <p:nvCxnSpPr>
            <p:cNvPr id="14" name="Straight Connector 13">
              <a:extLst>
                <a:ext uri="{FF2B5EF4-FFF2-40B4-BE49-F238E27FC236}">
                  <a16:creationId xmlns:a16="http://schemas.microsoft.com/office/drawing/2014/main" id="{78D20BE5-970D-8BAC-75B5-2166B571F70A}"/>
                </a:ext>
              </a:extLst>
            </p:cNvPr>
            <p:cNvCxnSpPr>
              <a:cxnSpLocks/>
            </p:cNvCxnSpPr>
            <p:nvPr/>
          </p:nvCxnSpPr>
          <p:spPr>
            <a:xfrm>
              <a:off x="5372238" y="2213253"/>
              <a:ext cx="1575578" cy="1581134"/>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1EA1EC8-75E8-7158-1784-6B25AB3D9CA5}"/>
                    </a:ext>
                  </a:extLst>
                </p:cNvPr>
                <p:cNvSpPr txBox="1"/>
                <p:nvPr/>
              </p:nvSpPr>
              <p:spPr>
                <a:xfrm>
                  <a:off x="4851569" y="2043976"/>
                  <a:ext cx="73276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690304"/>
                            </a:solidFill>
                            <a:latin typeface="Cambria Math" panose="02040503050406030204" pitchFamily="18" charset="0"/>
                            <a:cs typeface="Times New Roman" panose="02020603050405020304" pitchFamily="18" charset="0"/>
                          </a:rPr>
                          <m:t>5</m:t>
                        </m:r>
                      </m:oMath>
                    </m:oMathPara>
                  </a14:m>
                  <a:endParaRPr lang="en-US" sz="1600" dirty="0">
                    <a:solidFill>
                      <a:srgbClr val="690304"/>
                    </a:solidFill>
                  </a:endParaRPr>
                </a:p>
              </p:txBody>
            </p:sp>
          </mc:Choice>
          <mc:Fallback xmlns="">
            <p:sp>
              <p:nvSpPr>
                <p:cNvPr id="26" name="TextBox 25">
                  <a:extLst>
                    <a:ext uri="{FF2B5EF4-FFF2-40B4-BE49-F238E27FC236}">
                      <a16:creationId xmlns:a16="http://schemas.microsoft.com/office/drawing/2014/main" id="{E1EA1EC8-75E8-7158-1784-6B25AB3D9CA5}"/>
                    </a:ext>
                  </a:extLst>
                </p:cNvPr>
                <p:cNvSpPr txBox="1">
                  <a:spLocks noRot="1" noChangeAspect="1" noMove="1" noResize="1" noEditPoints="1" noAdjustHandles="1" noChangeArrowheads="1" noChangeShapeType="1" noTextEdit="1"/>
                </p:cNvSpPr>
                <p:nvPr/>
              </p:nvSpPr>
              <p:spPr>
                <a:xfrm>
                  <a:off x="4851569" y="2043976"/>
                  <a:ext cx="732768"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333BCDB-834E-4EE1-524E-1DDD35CE45FB}"/>
                    </a:ext>
                  </a:extLst>
                </p:cNvPr>
                <p:cNvSpPr txBox="1"/>
                <p:nvPr/>
              </p:nvSpPr>
              <p:spPr>
                <a:xfrm>
                  <a:off x="6568000" y="3784062"/>
                  <a:ext cx="73276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690304"/>
                            </a:solidFill>
                            <a:latin typeface="Cambria Math" panose="02040503050406030204" pitchFamily="18" charset="0"/>
                            <a:cs typeface="Times New Roman" panose="02020603050405020304" pitchFamily="18" charset="0"/>
                          </a:rPr>
                          <m:t>5</m:t>
                        </m:r>
                      </m:oMath>
                    </m:oMathPara>
                  </a14:m>
                  <a:endParaRPr lang="en-US" sz="1400" dirty="0">
                    <a:solidFill>
                      <a:srgbClr val="690304"/>
                    </a:solidFill>
                  </a:endParaRPr>
                </a:p>
              </p:txBody>
            </p:sp>
          </mc:Choice>
          <mc:Fallback xmlns="">
            <p:sp>
              <p:nvSpPr>
                <p:cNvPr id="27" name="TextBox 26">
                  <a:extLst>
                    <a:ext uri="{FF2B5EF4-FFF2-40B4-BE49-F238E27FC236}">
                      <a16:creationId xmlns:a16="http://schemas.microsoft.com/office/drawing/2014/main" id="{A333BCDB-834E-4EE1-524E-1DDD35CE45FB}"/>
                    </a:ext>
                  </a:extLst>
                </p:cNvPr>
                <p:cNvSpPr txBox="1">
                  <a:spLocks noRot="1" noChangeAspect="1" noMove="1" noResize="1" noEditPoints="1" noAdjustHandles="1" noChangeArrowheads="1" noChangeShapeType="1" noTextEdit="1"/>
                </p:cNvSpPr>
                <p:nvPr/>
              </p:nvSpPr>
              <p:spPr>
                <a:xfrm>
                  <a:off x="6568000" y="3784062"/>
                  <a:ext cx="732768" cy="307777"/>
                </a:xfrm>
                <a:prstGeom prst="rect">
                  <a:avLst/>
                </a:prstGeom>
                <a:blipFill>
                  <a:blip r:embed="rId5"/>
                  <a:stretch>
                    <a:fillRect/>
                  </a:stretch>
                </a:blipFill>
              </p:spPr>
              <p:txBody>
                <a:bodyPr/>
                <a:lstStyle/>
                <a:p>
                  <a:r>
                    <a:rPr lang="en-US">
                      <a:noFill/>
                    </a:rPr>
                    <a:t> </a:t>
                  </a:r>
                </a:p>
              </p:txBody>
            </p:sp>
          </mc:Fallback>
        </mc:AlternateContent>
      </p:grpSp>
      <p:graphicFrame>
        <p:nvGraphicFramePr>
          <p:cNvPr id="18" name="Table 2">
            <a:extLst>
              <a:ext uri="{FF2B5EF4-FFF2-40B4-BE49-F238E27FC236}">
                <a16:creationId xmlns:a16="http://schemas.microsoft.com/office/drawing/2014/main" id="{103F9AE5-5478-15ED-4F45-64E44E0927F8}"/>
              </a:ext>
            </a:extLst>
          </p:cNvPr>
          <p:cNvGraphicFramePr>
            <a:graphicFrameLocks noGrp="1"/>
          </p:cNvGraphicFramePr>
          <p:nvPr>
            <p:extLst>
              <p:ext uri="{D42A27DB-BD31-4B8C-83A1-F6EECF244321}">
                <p14:modId xmlns:p14="http://schemas.microsoft.com/office/powerpoint/2010/main" val="1763271134"/>
              </p:ext>
            </p:extLst>
          </p:nvPr>
        </p:nvGraphicFramePr>
        <p:xfrm>
          <a:off x="2185453" y="2148006"/>
          <a:ext cx="1000125" cy="2133600"/>
        </p:xfrm>
        <a:graphic>
          <a:graphicData uri="http://schemas.openxmlformats.org/drawingml/2006/table">
            <a:tbl>
              <a:tblPr firstRow="1" bandRow="1">
                <a:tableStyleId>{5C22544A-7EE6-4342-B048-85BDC9FD1C3A}</a:tableStyleId>
              </a:tblPr>
              <a:tblGrid>
                <a:gridCol w="1000125">
                  <a:extLst>
                    <a:ext uri="{9D8B030D-6E8A-4147-A177-3AD203B41FA5}">
                      <a16:colId xmlns:a16="http://schemas.microsoft.com/office/drawing/2014/main" val="553469400"/>
                    </a:ext>
                  </a:extLst>
                </a:gridCol>
              </a:tblGrid>
              <a:tr h="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Sandy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095528062"/>
                  </a:ext>
                </a:extLst>
              </a:tr>
              <a:tr h="0">
                <a:tc>
                  <a:txBody>
                    <a:bodyPr/>
                    <a:lstStyle/>
                    <a:p>
                      <a:pPr algn="ctr"/>
                      <a:r>
                        <a:rPr lang="en-US" sz="14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112874832"/>
                  </a:ext>
                </a:extLst>
              </a:tr>
              <a:tr h="0">
                <a:tc>
                  <a:txBody>
                    <a:bodyPr/>
                    <a:lstStyle/>
                    <a:p>
                      <a:pPr algn="ctr"/>
                      <a:r>
                        <a:rPr lang="en-US" sz="14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424149241"/>
                  </a:ext>
                </a:extLst>
              </a:tr>
              <a:tr h="0">
                <a:tc>
                  <a:txBody>
                    <a:bodyPr/>
                    <a:lstStyle/>
                    <a:p>
                      <a:pPr algn="ctr"/>
                      <a:r>
                        <a:rPr lang="en-US" sz="14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906894273"/>
                  </a:ext>
                </a:extLst>
              </a:tr>
              <a:tr h="0">
                <a:tc>
                  <a:txBody>
                    <a:bodyPr/>
                    <a:lstStyle/>
                    <a:p>
                      <a:pPr algn="ctr"/>
                      <a:r>
                        <a:rPr 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4266303768"/>
                  </a:ext>
                </a:extLst>
              </a:tr>
              <a:tr h="0">
                <a:tc>
                  <a:txBody>
                    <a:bodyPr/>
                    <a:lstStyle/>
                    <a:p>
                      <a:pPr algn="ctr"/>
                      <a:r>
                        <a:rPr 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689009579"/>
                  </a:ext>
                </a:extLst>
              </a:tr>
              <a:tr h="0">
                <a:tc>
                  <a:txBody>
                    <a:bodyPr/>
                    <a:lstStyle/>
                    <a:p>
                      <a:pPr algn="ctr"/>
                      <a:r>
                        <a:rPr 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437389229"/>
                  </a:ext>
                </a:extLst>
              </a:tr>
            </a:tbl>
          </a:graphicData>
        </a:graphic>
      </p:graphicFrame>
      <p:graphicFrame>
        <p:nvGraphicFramePr>
          <p:cNvPr id="19" name="Table 2">
            <a:extLst>
              <a:ext uri="{FF2B5EF4-FFF2-40B4-BE49-F238E27FC236}">
                <a16:creationId xmlns:a16="http://schemas.microsoft.com/office/drawing/2014/main" id="{1A8299BA-16E9-E016-EC9D-990D014C8DB4}"/>
              </a:ext>
            </a:extLst>
          </p:cNvPr>
          <p:cNvGraphicFramePr>
            <a:graphicFrameLocks noGrp="1"/>
          </p:cNvGraphicFramePr>
          <p:nvPr>
            <p:extLst>
              <p:ext uri="{D42A27DB-BD31-4B8C-83A1-F6EECF244321}">
                <p14:modId xmlns:p14="http://schemas.microsoft.com/office/powerpoint/2010/main" val="662324992"/>
              </p:ext>
            </p:extLst>
          </p:nvPr>
        </p:nvGraphicFramePr>
        <p:xfrm>
          <a:off x="1121599" y="2148006"/>
          <a:ext cx="1065133" cy="2133600"/>
        </p:xfrm>
        <a:graphic>
          <a:graphicData uri="http://schemas.openxmlformats.org/drawingml/2006/table">
            <a:tbl>
              <a:tblPr firstRow="1" bandRow="1">
                <a:tableStyleId>{5C22544A-7EE6-4342-B048-85BDC9FD1C3A}</a:tableStyleId>
              </a:tblPr>
              <a:tblGrid>
                <a:gridCol w="1065133">
                  <a:extLst>
                    <a:ext uri="{9D8B030D-6E8A-4147-A177-3AD203B41FA5}">
                      <a16:colId xmlns:a16="http://schemas.microsoft.com/office/drawing/2014/main" val="3848260396"/>
                    </a:ext>
                  </a:extLst>
                </a:gridCol>
              </a:tblGrid>
              <a:tr h="0">
                <a:tc>
                  <a:txBody>
                    <a:bodyPr/>
                    <a:lstStyle/>
                    <a:p>
                      <a:pPr algn="ctr"/>
                      <a:r>
                        <a:rPr lang="en-US" sz="1400" b="0" dirty="0">
                          <a:solidFill>
                            <a:schemeClr val="bg1"/>
                          </a:solidFill>
                        </a:rPr>
                        <a:t>Bob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3095528062"/>
                  </a:ext>
                </a:extLst>
              </a:tr>
              <a:tr h="0">
                <a:tc>
                  <a:txBody>
                    <a:bodyPr/>
                    <a:lstStyle/>
                    <a:p>
                      <a:pPr algn="ctr"/>
                      <a:r>
                        <a:rPr lang="en-US" sz="1400"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112874832"/>
                  </a:ext>
                </a:extLst>
              </a:tr>
              <a:tr h="0">
                <a:tc>
                  <a:txBody>
                    <a:bodyPr/>
                    <a:lstStyle/>
                    <a:p>
                      <a:pPr algn="ctr"/>
                      <a:r>
                        <a:rPr lang="en-US" sz="14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424149241"/>
                  </a:ext>
                </a:extLst>
              </a:tr>
              <a:tr h="0">
                <a:tc>
                  <a:txBody>
                    <a:bodyPr/>
                    <a:lstStyle/>
                    <a:p>
                      <a:pPr algn="ctr"/>
                      <a:r>
                        <a:rPr lang="en-US" sz="14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906894273"/>
                  </a:ext>
                </a:extLst>
              </a:tr>
              <a:tr h="0">
                <a:tc>
                  <a:txBody>
                    <a:bodyPr/>
                    <a:lstStyle/>
                    <a:p>
                      <a:pPr algn="ctr"/>
                      <a:r>
                        <a:rPr lang="en-US" sz="14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266303768"/>
                  </a:ext>
                </a:extLst>
              </a:tr>
              <a:tr h="0">
                <a:tc>
                  <a:txBody>
                    <a:bodyPr/>
                    <a:lstStyle/>
                    <a:p>
                      <a:pPr algn="ctr"/>
                      <a:r>
                        <a:rPr lang="en-US" sz="1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689009579"/>
                  </a:ext>
                </a:extLst>
              </a:tr>
              <a:tr h="0">
                <a:tc>
                  <a:txBody>
                    <a:bodyPr/>
                    <a:lstStyle/>
                    <a:p>
                      <a:pPr algn="ctr"/>
                      <a:r>
                        <a:rPr lang="en-US" sz="14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329596733"/>
                  </a:ext>
                </a:extLst>
              </a:tr>
            </a:tbl>
          </a:graphicData>
        </a:graphic>
      </p:graphicFrame>
      <p:graphicFrame>
        <p:nvGraphicFramePr>
          <p:cNvPr id="20" name="Table 2">
            <a:extLst>
              <a:ext uri="{FF2B5EF4-FFF2-40B4-BE49-F238E27FC236}">
                <a16:creationId xmlns:a16="http://schemas.microsoft.com/office/drawing/2014/main" id="{AE8DF212-259A-66FE-A5FD-B87DF6C184AC}"/>
              </a:ext>
            </a:extLst>
          </p:cNvPr>
          <p:cNvGraphicFramePr>
            <a:graphicFrameLocks noGrp="1"/>
          </p:cNvGraphicFramePr>
          <p:nvPr>
            <p:extLst>
              <p:ext uri="{D42A27DB-BD31-4B8C-83A1-F6EECF244321}">
                <p14:modId xmlns:p14="http://schemas.microsoft.com/office/powerpoint/2010/main" val="3339914612"/>
              </p:ext>
            </p:extLst>
          </p:nvPr>
        </p:nvGraphicFramePr>
        <p:xfrm>
          <a:off x="3176679" y="2148006"/>
          <a:ext cx="1000125" cy="2133600"/>
        </p:xfrm>
        <a:graphic>
          <a:graphicData uri="http://schemas.openxmlformats.org/drawingml/2006/table">
            <a:tbl>
              <a:tblPr firstRow="1" bandRow="1">
                <a:tableStyleId>{5C22544A-7EE6-4342-B048-85BDC9FD1C3A}</a:tableStyleId>
              </a:tblPr>
              <a:tblGrid>
                <a:gridCol w="1000125">
                  <a:extLst>
                    <a:ext uri="{9D8B030D-6E8A-4147-A177-3AD203B41FA5}">
                      <a16:colId xmlns:a16="http://schemas.microsoft.com/office/drawing/2014/main" val="1540525705"/>
                    </a:ext>
                  </a:extLst>
                </a:gridCol>
              </a:tblGrid>
              <a:tr h="0">
                <a:tc>
                  <a:txBody>
                    <a:bodyPr/>
                    <a:lstStyle/>
                    <a:p>
                      <a:pPr algn="ctr"/>
                      <a:r>
                        <a:rPr lang="en-US" sz="1400" b="0" dirty="0">
                          <a:solidFill>
                            <a:schemeClr val="bg1"/>
                          </a:solidFill>
                        </a:rPr>
                        <a:t>Market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00"/>
                    </a:solidFill>
                  </a:tcPr>
                </a:tc>
                <a:extLst>
                  <a:ext uri="{0D108BD9-81ED-4DB2-BD59-A6C34878D82A}">
                    <a16:rowId xmlns:a16="http://schemas.microsoft.com/office/drawing/2014/main" val="3095528062"/>
                  </a:ext>
                </a:extLst>
              </a:tr>
              <a:tr h="0">
                <a:tc>
                  <a:txBody>
                    <a:bodyPr/>
                    <a:lstStyle/>
                    <a:p>
                      <a:pPr algn="ctr"/>
                      <a:r>
                        <a:rPr lang="en-US" sz="1400" dirty="0"/>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33"/>
                    </a:solidFill>
                  </a:tcPr>
                </a:tc>
                <a:extLst>
                  <a:ext uri="{0D108BD9-81ED-4DB2-BD59-A6C34878D82A}">
                    <a16:rowId xmlns:a16="http://schemas.microsoft.com/office/drawing/2014/main" val="3112874832"/>
                  </a:ext>
                </a:extLst>
              </a:tr>
              <a:tr h="0">
                <a:tc>
                  <a:txBody>
                    <a:bodyPr/>
                    <a:lstStyle/>
                    <a:p>
                      <a:pPr algn="ctr"/>
                      <a:r>
                        <a:rPr lang="en-US" sz="1400"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33"/>
                    </a:solidFill>
                  </a:tcPr>
                </a:tc>
                <a:extLst>
                  <a:ext uri="{0D108BD9-81ED-4DB2-BD59-A6C34878D82A}">
                    <a16:rowId xmlns:a16="http://schemas.microsoft.com/office/drawing/2014/main" val="3073001680"/>
                  </a:ext>
                </a:extLst>
              </a:tr>
              <a:tr h="0">
                <a:tc>
                  <a:txBody>
                    <a:bodyPr/>
                    <a:lstStyle/>
                    <a:p>
                      <a:pPr algn="ctr"/>
                      <a:r>
                        <a:rPr lang="en-US" sz="14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33"/>
                    </a:solidFill>
                  </a:tcPr>
                </a:tc>
                <a:extLst>
                  <a:ext uri="{0D108BD9-81ED-4DB2-BD59-A6C34878D82A}">
                    <a16:rowId xmlns:a16="http://schemas.microsoft.com/office/drawing/2014/main" val="2424149241"/>
                  </a:ext>
                </a:extLst>
              </a:tr>
              <a:tr h="0">
                <a:tc>
                  <a:txBody>
                    <a:bodyPr/>
                    <a:lstStyle/>
                    <a:p>
                      <a:pPr algn="ctr"/>
                      <a:r>
                        <a:rPr lang="en-US" sz="14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33"/>
                    </a:solidFill>
                  </a:tcPr>
                </a:tc>
                <a:extLst>
                  <a:ext uri="{0D108BD9-81ED-4DB2-BD59-A6C34878D82A}">
                    <a16:rowId xmlns:a16="http://schemas.microsoft.com/office/drawing/2014/main" val="3906894273"/>
                  </a:ext>
                </a:extLst>
              </a:tr>
              <a:tr h="0">
                <a:tc>
                  <a:txBody>
                    <a:bodyPr/>
                    <a:lstStyle/>
                    <a:p>
                      <a:pPr algn="ctr"/>
                      <a:r>
                        <a:rPr lang="en-US" sz="1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33"/>
                    </a:solidFill>
                  </a:tcPr>
                </a:tc>
                <a:extLst>
                  <a:ext uri="{0D108BD9-81ED-4DB2-BD59-A6C34878D82A}">
                    <a16:rowId xmlns:a16="http://schemas.microsoft.com/office/drawing/2014/main" val="4266303768"/>
                  </a:ext>
                </a:extLst>
              </a:tr>
              <a:tr h="0">
                <a:tc>
                  <a:txBody>
                    <a:bodyPr/>
                    <a:lstStyle/>
                    <a:p>
                      <a:pPr algn="ctr"/>
                      <a:r>
                        <a:rPr lang="en-US" sz="14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33"/>
                    </a:solidFill>
                  </a:tcPr>
                </a:tc>
                <a:extLst>
                  <a:ext uri="{0D108BD9-81ED-4DB2-BD59-A6C34878D82A}">
                    <a16:rowId xmlns:a16="http://schemas.microsoft.com/office/drawing/2014/main" val="2689009579"/>
                  </a:ext>
                </a:extLst>
              </a:tr>
            </a:tbl>
          </a:graphicData>
        </a:graphic>
      </p:graphicFrame>
      <p:graphicFrame>
        <p:nvGraphicFramePr>
          <p:cNvPr id="2" name="Table 2">
            <a:extLst>
              <a:ext uri="{FF2B5EF4-FFF2-40B4-BE49-F238E27FC236}">
                <a16:creationId xmlns:a16="http://schemas.microsoft.com/office/drawing/2014/main" id="{5F91CAD5-792D-14DD-8ABA-0F386B32CF50}"/>
              </a:ext>
            </a:extLst>
          </p:cNvPr>
          <p:cNvGraphicFramePr>
            <a:graphicFrameLocks noGrp="1"/>
          </p:cNvGraphicFramePr>
          <p:nvPr>
            <p:extLst>
              <p:ext uri="{D42A27DB-BD31-4B8C-83A1-F6EECF244321}">
                <p14:modId xmlns:p14="http://schemas.microsoft.com/office/powerpoint/2010/main" val="3358791834"/>
              </p:ext>
            </p:extLst>
          </p:nvPr>
        </p:nvGraphicFramePr>
        <p:xfrm>
          <a:off x="180141" y="2148006"/>
          <a:ext cx="935117" cy="2133600"/>
        </p:xfrm>
        <a:graphic>
          <a:graphicData uri="http://schemas.openxmlformats.org/drawingml/2006/table">
            <a:tbl>
              <a:tblPr firstRow="1" bandRow="1">
                <a:tableStyleId>{5C22544A-7EE6-4342-B048-85BDC9FD1C3A}</a:tableStyleId>
              </a:tblPr>
              <a:tblGrid>
                <a:gridCol w="935117">
                  <a:extLst>
                    <a:ext uri="{9D8B030D-6E8A-4147-A177-3AD203B41FA5}">
                      <a16:colId xmlns:a16="http://schemas.microsoft.com/office/drawing/2014/main" val="96168433"/>
                    </a:ext>
                  </a:extLst>
                </a:gridCol>
              </a:tblGrid>
              <a:tr h="0">
                <a:tc>
                  <a:txBody>
                    <a:bodyPr/>
                    <a:lstStyle/>
                    <a:p>
                      <a:pPr algn="ctr"/>
                      <a:r>
                        <a:rPr lang="en-US" sz="1400" b="0" dirty="0">
                          <a:solidFill>
                            <a:schemeClr val="bg1"/>
                          </a:solidFill>
                        </a:rPr>
                        <a:t>Price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3095528062"/>
                  </a:ext>
                </a:extLst>
              </a:tr>
              <a:tr h="0">
                <a:tc>
                  <a:txBody>
                    <a:bodyPr/>
                    <a:lstStyle/>
                    <a:p>
                      <a:pPr algn="ctr"/>
                      <a:r>
                        <a:rPr lang="en-US" sz="1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12874832"/>
                  </a:ext>
                </a:extLst>
              </a:tr>
              <a:tr h="0">
                <a:tc>
                  <a:txBody>
                    <a:bodyPr/>
                    <a:lstStyle/>
                    <a:p>
                      <a:pPr algn="ctr"/>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24149241"/>
                  </a:ext>
                </a:extLst>
              </a:tr>
              <a:tr h="0">
                <a:tc>
                  <a:txBody>
                    <a:bodyPr/>
                    <a:lstStyle/>
                    <a:p>
                      <a:pPr algn="ctr"/>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06894273"/>
                  </a:ext>
                </a:extLst>
              </a:tr>
              <a:tr h="0">
                <a:tc>
                  <a:txBody>
                    <a:bodyPr/>
                    <a:lstStyle/>
                    <a:p>
                      <a:pPr algn="ctr"/>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66303768"/>
                  </a:ext>
                </a:extLst>
              </a:tr>
              <a:tr h="0">
                <a:tc>
                  <a:txBody>
                    <a:bodyPr/>
                    <a:lstStyle/>
                    <a:p>
                      <a:pPr algn="ctr"/>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89009579"/>
                  </a:ext>
                </a:extLst>
              </a:tr>
              <a:tr h="0">
                <a:tc>
                  <a:txBody>
                    <a:bodyPr/>
                    <a:lstStyle/>
                    <a:p>
                      <a:pPr algn="ctr"/>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43399730"/>
                  </a:ext>
                </a:extLst>
              </a:tr>
            </a:tbl>
          </a:graphicData>
        </a:graphic>
      </p:graphicFrame>
      <p:sp>
        <p:nvSpPr>
          <p:cNvPr id="7" name="Content Placeholder 3">
            <a:extLst>
              <a:ext uri="{FF2B5EF4-FFF2-40B4-BE49-F238E27FC236}">
                <a16:creationId xmlns:a16="http://schemas.microsoft.com/office/drawing/2014/main" id="{114F6DD6-BEA9-56C3-752C-356D7E70DB23}"/>
              </a:ext>
            </a:extLst>
          </p:cNvPr>
          <p:cNvSpPr txBox="1">
            <a:spLocks/>
          </p:cNvSpPr>
          <p:nvPr/>
        </p:nvSpPr>
        <p:spPr>
          <a:xfrm>
            <a:off x="647699" y="1732576"/>
            <a:ext cx="3764280" cy="405835"/>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Clr>
                <a:srgbClr val="690304"/>
              </a:buClr>
              <a:buNone/>
            </a:pPr>
            <a:r>
              <a:rPr lang="en-US" sz="1400" dirty="0">
                <a:latin typeface="+mn-lt"/>
                <a:cs typeface="Times New Roman" panose="02020603050405020304" pitchFamily="18" charset="0"/>
              </a:rPr>
              <a:t>WTP/Quantity Demanded by:</a:t>
            </a:r>
          </a:p>
        </p:txBody>
      </p:sp>
      <p:grpSp>
        <p:nvGrpSpPr>
          <p:cNvPr id="28" name="Group 27">
            <a:extLst>
              <a:ext uri="{FF2B5EF4-FFF2-40B4-BE49-F238E27FC236}">
                <a16:creationId xmlns:a16="http://schemas.microsoft.com/office/drawing/2014/main" id="{3C7CBD22-CCE8-707C-68A8-BF8EB6883EFB}"/>
              </a:ext>
            </a:extLst>
          </p:cNvPr>
          <p:cNvGrpSpPr/>
          <p:nvPr/>
        </p:nvGrpSpPr>
        <p:grpSpPr>
          <a:xfrm>
            <a:off x="4277139" y="1051515"/>
            <a:ext cx="4686720" cy="3436155"/>
            <a:chOff x="4277139" y="1051515"/>
            <a:chExt cx="4686720" cy="3436155"/>
          </a:xfrm>
        </p:grpSpPr>
        <p:cxnSp>
          <p:nvCxnSpPr>
            <p:cNvPr id="12" name="Straight Arrow Connector 11">
              <a:extLst>
                <a:ext uri="{FF2B5EF4-FFF2-40B4-BE49-F238E27FC236}">
                  <a16:creationId xmlns:a16="http://schemas.microsoft.com/office/drawing/2014/main" id="{7893AD5B-9E5E-583B-DB3E-DF6C06CB31A5}"/>
                </a:ext>
              </a:extLst>
            </p:cNvPr>
            <p:cNvCxnSpPr>
              <a:cxnSpLocks/>
            </p:cNvCxnSpPr>
            <p:nvPr/>
          </p:nvCxnSpPr>
          <p:spPr>
            <a:xfrm flipV="1">
              <a:off x="4862490" y="1101529"/>
              <a:ext cx="0" cy="322152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567EDFB7-FD75-35AA-8F9B-30D6ED50BE7C}"/>
                </a:ext>
              </a:extLst>
            </p:cNvPr>
            <p:cNvCxnSpPr>
              <a:cxnSpLocks/>
            </p:cNvCxnSpPr>
            <p:nvPr/>
          </p:nvCxnSpPr>
          <p:spPr>
            <a:xfrm>
              <a:off x="4851368" y="4323053"/>
              <a:ext cx="3642706"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5" name="Ink 14">
                  <a:extLst>
                    <a:ext uri="{FF2B5EF4-FFF2-40B4-BE49-F238E27FC236}">
                      <a16:creationId xmlns:a16="http://schemas.microsoft.com/office/drawing/2014/main" id="{E5711376-339B-370D-247C-6C4B1EB376C5}"/>
                    </a:ext>
                  </a:extLst>
                </p14:cNvPr>
                <p14:cNvContentPartPr/>
                <p14:nvPr/>
              </p14:nvContentPartPr>
              <p14:xfrm>
                <a:off x="6046835" y="2725637"/>
                <a:ext cx="295" cy="358"/>
              </p14:xfrm>
            </p:contentPart>
          </mc:Choice>
          <mc:Fallback xmlns="">
            <p:pic>
              <p:nvPicPr>
                <p:cNvPr id="15" name="Ink 14">
                  <a:extLst>
                    <a:ext uri="{FF2B5EF4-FFF2-40B4-BE49-F238E27FC236}">
                      <a16:creationId xmlns:a16="http://schemas.microsoft.com/office/drawing/2014/main" id="{E5711376-339B-370D-247C-6C4B1EB376C5}"/>
                    </a:ext>
                  </a:extLst>
                </p:cNvPr>
                <p:cNvPicPr/>
                <p:nvPr/>
              </p:nvPicPr>
              <p:blipFill>
                <a:blip r:embed="rId7"/>
                <a:stretch>
                  <a:fillRect/>
                </a:stretch>
              </p:blipFill>
              <p:spPr>
                <a:xfrm>
                  <a:off x="6032085" y="2618237"/>
                  <a:ext cx="29500" cy="214800"/>
                </a:xfrm>
                <a:prstGeom prst="rect">
                  <a:avLst/>
                </a:prstGeom>
              </p:spPr>
            </p:pic>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E81689A-D7D4-5B14-2785-43A04095ADB0}"/>
                    </a:ext>
                  </a:extLst>
                </p:cNvPr>
                <p:cNvSpPr txBox="1"/>
                <p:nvPr/>
              </p:nvSpPr>
              <p:spPr>
                <a:xfrm>
                  <a:off x="4277139" y="1051515"/>
                  <a:ext cx="732768" cy="3292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0" name="TextBox 9">
                  <a:extLst>
                    <a:ext uri="{FF2B5EF4-FFF2-40B4-BE49-F238E27FC236}">
                      <a16:creationId xmlns:a16="http://schemas.microsoft.com/office/drawing/2014/main" id="{6E81689A-D7D4-5B14-2785-43A04095ADB0}"/>
                    </a:ext>
                  </a:extLst>
                </p:cNvPr>
                <p:cNvSpPr txBox="1">
                  <a:spLocks noRot="1" noChangeAspect="1" noMove="1" noResize="1" noEditPoints="1" noAdjustHandles="1" noChangeArrowheads="1" noChangeShapeType="1" noTextEdit="1"/>
                </p:cNvSpPr>
                <p:nvPr/>
              </p:nvSpPr>
              <p:spPr>
                <a:xfrm>
                  <a:off x="4277139" y="1051515"/>
                  <a:ext cx="732768" cy="329235"/>
                </a:xfrm>
                <a:prstGeom prst="rect">
                  <a:avLst/>
                </a:prstGeom>
                <a:blipFill>
                  <a:blip r:embed="rId8"/>
                  <a:stretch>
                    <a:fillRect b="-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0D8505-46EA-F94E-942C-590DBA3AD0A7}"/>
                    </a:ext>
                  </a:extLst>
                </p:cNvPr>
                <p:cNvSpPr txBox="1"/>
                <p:nvPr/>
              </p:nvSpPr>
              <p:spPr>
                <a:xfrm>
                  <a:off x="8231091" y="4158435"/>
                  <a:ext cx="732768" cy="3292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1" name="TextBox 10">
                  <a:extLst>
                    <a:ext uri="{FF2B5EF4-FFF2-40B4-BE49-F238E27FC236}">
                      <a16:creationId xmlns:a16="http://schemas.microsoft.com/office/drawing/2014/main" id="{260D8505-46EA-F94E-942C-590DBA3AD0A7}"/>
                    </a:ext>
                  </a:extLst>
                </p:cNvPr>
                <p:cNvSpPr txBox="1">
                  <a:spLocks noRot="1" noChangeAspect="1" noMove="1" noResize="1" noEditPoints="1" noAdjustHandles="1" noChangeArrowheads="1" noChangeShapeType="1" noTextEdit="1"/>
                </p:cNvSpPr>
                <p:nvPr/>
              </p:nvSpPr>
              <p:spPr>
                <a:xfrm>
                  <a:off x="8231091" y="4158435"/>
                  <a:ext cx="732768" cy="329235"/>
                </a:xfrm>
                <a:prstGeom prst="rect">
                  <a:avLst/>
                </a:prstGeom>
                <a:blipFill>
                  <a:blip r:embed="rId9"/>
                  <a:stretch>
                    <a:fillRect b="-25926"/>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21F695A2-B93E-0F62-4902-05A4DB3B4AC0}"/>
              </a:ext>
            </a:extLst>
          </p:cNvPr>
          <p:cNvGrpSpPr/>
          <p:nvPr/>
        </p:nvGrpSpPr>
        <p:grpSpPr>
          <a:xfrm>
            <a:off x="4330699" y="3465463"/>
            <a:ext cx="1994109" cy="1154150"/>
            <a:chOff x="4333642" y="3436350"/>
            <a:chExt cx="1994109" cy="1154150"/>
          </a:xfrm>
        </p:grpSpPr>
        <p:cxnSp>
          <p:nvCxnSpPr>
            <p:cNvPr id="31" name="Straight Connector 30">
              <a:extLst>
                <a:ext uri="{FF2B5EF4-FFF2-40B4-BE49-F238E27FC236}">
                  <a16:creationId xmlns:a16="http://schemas.microsoft.com/office/drawing/2014/main" id="{BFD878AB-60A2-D6A8-BE5D-7BBF175893F6}"/>
                </a:ext>
              </a:extLst>
            </p:cNvPr>
            <p:cNvCxnSpPr>
              <a:cxnSpLocks/>
              <a:endCxn id="33" idx="0"/>
            </p:cNvCxnSpPr>
            <p:nvPr/>
          </p:nvCxnSpPr>
          <p:spPr>
            <a:xfrm>
              <a:off x="4865433" y="3605627"/>
              <a:ext cx="1095934" cy="677096"/>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D2BB756-11BE-58FA-3AC3-025C429C9CFC}"/>
                    </a:ext>
                  </a:extLst>
                </p:cNvPr>
                <p:cNvSpPr txBox="1"/>
                <p:nvPr/>
              </p:nvSpPr>
              <p:spPr>
                <a:xfrm>
                  <a:off x="4333642" y="3436350"/>
                  <a:ext cx="73276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solidFill>
                              <a:srgbClr val="002060"/>
                            </a:solidFill>
                            <a:latin typeface="Cambria Math" panose="02040503050406030204" pitchFamily="18" charset="0"/>
                            <a:cs typeface="Times New Roman" panose="02020603050405020304" pitchFamily="18" charset="0"/>
                          </a:rPr>
                          <m:t>2</m:t>
                        </m:r>
                      </m:oMath>
                    </m:oMathPara>
                  </a14:m>
                  <a:endParaRPr lang="en-US" sz="1600" dirty="0">
                    <a:solidFill>
                      <a:srgbClr val="002060"/>
                    </a:solidFill>
                  </a:endParaRPr>
                </a:p>
              </p:txBody>
            </p:sp>
          </mc:Choice>
          <mc:Fallback xmlns="">
            <p:sp>
              <p:nvSpPr>
                <p:cNvPr id="32" name="TextBox 31">
                  <a:extLst>
                    <a:ext uri="{FF2B5EF4-FFF2-40B4-BE49-F238E27FC236}">
                      <a16:creationId xmlns:a16="http://schemas.microsoft.com/office/drawing/2014/main" id="{4D2BB756-11BE-58FA-3AC3-025C429C9CFC}"/>
                    </a:ext>
                  </a:extLst>
                </p:cNvPr>
                <p:cNvSpPr txBox="1">
                  <a:spLocks noRot="1" noChangeAspect="1" noMove="1" noResize="1" noEditPoints="1" noAdjustHandles="1" noChangeArrowheads="1" noChangeShapeType="1" noTextEdit="1"/>
                </p:cNvSpPr>
                <p:nvPr/>
              </p:nvSpPr>
              <p:spPr>
                <a:xfrm>
                  <a:off x="4333642" y="3436350"/>
                  <a:ext cx="732768" cy="33855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610E3BBD-48B6-29BA-03C0-BBFB34479675}"/>
                    </a:ext>
                  </a:extLst>
                </p:cNvPr>
                <p:cNvSpPr txBox="1"/>
                <p:nvPr/>
              </p:nvSpPr>
              <p:spPr>
                <a:xfrm>
                  <a:off x="5594983" y="4282723"/>
                  <a:ext cx="73276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2060"/>
                            </a:solidFill>
                            <a:latin typeface="Cambria Math" panose="02040503050406030204" pitchFamily="18" charset="0"/>
                            <a:cs typeface="Times New Roman" panose="02020603050405020304" pitchFamily="18" charset="0"/>
                          </a:rPr>
                          <m:t>4</m:t>
                        </m:r>
                      </m:oMath>
                    </m:oMathPara>
                  </a14:m>
                  <a:endParaRPr lang="en-US" sz="1400" dirty="0">
                    <a:solidFill>
                      <a:srgbClr val="002060"/>
                    </a:solidFill>
                  </a:endParaRPr>
                </a:p>
              </p:txBody>
            </p:sp>
          </mc:Choice>
          <mc:Fallback xmlns="">
            <p:sp>
              <p:nvSpPr>
                <p:cNvPr id="33" name="TextBox 32">
                  <a:extLst>
                    <a:ext uri="{FF2B5EF4-FFF2-40B4-BE49-F238E27FC236}">
                      <a16:creationId xmlns:a16="http://schemas.microsoft.com/office/drawing/2014/main" id="{610E3BBD-48B6-29BA-03C0-BBFB34479675}"/>
                    </a:ext>
                  </a:extLst>
                </p:cNvPr>
                <p:cNvSpPr txBox="1">
                  <a:spLocks noRot="1" noChangeAspect="1" noMove="1" noResize="1" noEditPoints="1" noAdjustHandles="1" noChangeArrowheads="1" noChangeShapeType="1" noTextEdit="1"/>
                </p:cNvSpPr>
                <p:nvPr/>
              </p:nvSpPr>
              <p:spPr>
                <a:xfrm>
                  <a:off x="5594983" y="4282723"/>
                  <a:ext cx="732768" cy="307777"/>
                </a:xfrm>
                <a:prstGeom prst="rect">
                  <a:avLst/>
                </a:prstGeom>
                <a:blipFill>
                  <a:blip r:embed="rId11"/>
                  <a:stretch>
                    <a:fillRect/>
                  </a:stretch>
                </a:blipFill>
              </p:spPr>
              <p:txBody>
                <a:bodyPr/>
                <a:lstStyle/>
                <a:p>
                  <a:r>
                    <a:rPr lang="en-US">
                      <a:noFill/>
                    </a:rPr>
                    <a:t> </a:t>
                  </a:r>
                </a:p>
              </p:txBody>
            </p:sp>
          </mc:Fallback>
        </mc:AlternateContent>
      </p:grpSp>
      <p:grpSp>
        <p:nvGrpSpPr>
          <p:cNvPr id="53" name="Group 52">
            <a:extLst>
              <a:ext uri="{FF2B5EF4-FFF2-40B4-BE49-F238E27FC236}">
                <a16:creationId xmlns:a16="http://schemas.microsoft.com/office/drawing/2014/main" id="{D1B23977-B66C-74A6-0E17-50933EF4A81D}"/>
              </a:ext>
            </a:extLst>
          </p:cNvPr>
          <p:cNvGrpSpPr/>
          <p:nvPr/>
        </p:nvGrpSpPr>
        <p:grpSpPr>
          <a:xfrm>
            <a:off x="4900060" y="2791313"/>
            <a:ext cx="2605436" cy="1828300"/>
            <a:chOff x="4900060" y="2791313"/>
            <a:chExt cx="2605436" cy="1828300"/>
          </a:xfrm>
        </p:grpSpPr>
        <p:cxnSp>
          <p:nvCxnSpPr>
            <p:cNvPr id="41" name="Straight Connector 40">
              <a:extLst>
                <a:ext uri="{FF2B5EF4-FFF2-40B4-BE49-F238E27FC236}">
                  <a16:creationId xmlns:a16="http://schemas.microsoft.com/office/drawing/2014/main" id="{448F68AD-5F4F-4059-89FF-A325F6243010}"/>
                </a:ext>
              </a:extLst>
            </p:cNvPr>
            <p:cNvCxnSpPr>
              <a:cxnSpLocks/>
              <a:endCxn id="43" idx="0"/>
            </p:cNvCxnSpPr>
            <p:nvPr/>
          </p:nvCxnSpPr>
          <p:spPr>
            <a:xfrm>
              <a:off x="5410458" y="3298383"/>
              <a:ext cx="1595245" cy="1013453"/>
            </a:xfrm>
            <a:prstGeom prst="line">
              <a:avLst/>
            </a:prstGeom>
            <a:ln>
              <a:solidFill>
                <a:srgbClr val="0066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2110F626-A0EF-FCF1-AA52-320126325842}"/>
                    </a:ext>
                  </a:extLst>
                </p:cNvPr>
                <p:cNvSpPr txBox="1"/>
                <p:nvPr/>
              </p:nvSpPr>
              <p:spPr>
                <a:xfrm>
                  <a:off x="6505910" y="4311836"/>
                  <a:ext cx="99958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6600"/>
                            </a:solidFill>
                            <a:latin typeface="Cambria Math" panose="02040503050406030204" pitchFamily="18" charset="0"/>
                            <a:cs typeface="Times New Roman" panose="02020603050405020304" pitchFamily="18" charset="0"/>
                          </a:rPr>
                          <m:t>9</m:t>
                        </m:r>
                      </m:oMath>
                    </m:oMathPara>
                  </a14:m>
                  <a:endParaRPr lang="en-US" sz="1400" dirty="0">
                    <a:solidFill>
                      <a:srgbClr val="006600"/>
                    </a:solidFill>
                  </a:endParaRPr>
                </a:p>
              </p:txBody>
            </p:sp>
          </mc:Choice>
          <mc:Fallback xmlns="">
            <p:sp>
              <p:nvSpPr>
                <p:cNvPr id="43" name="TextBox 42">
                  <a:extLst>
                    <a:ext uri="{FF2B5EF4-FFF2-40B4-BE49-F238E27FC236}">
                      <a16:creationId xmlns:a16="http://schemas.microsoft.com/office/drawing/2014/main" id="{2110F626-A0EF-FCF1-AA52-320126325842}"/>
                    </a:ext>
                  </a:extLst>
                </p:cNvPr>
                <p:cNvSpPr txBox="1">
                  <a:spLocks noRot="1" noChangeAspect="1" noMove="1" noResize="1" noEditPoints="1" noAdjustHandles="1" noChangeArrowheads="1" noChangeShapeType="1" noTextEdit="1"/>
                </p:cNvSpPr>
                <p:nvPr/>
              </p:nvSpPr>
              <p:spPr>
                <a:xfrm>
                  <a:off x="6505910" y="4311836"/>
                  <a:ext cx="999586" cy="307777"/>
                </a:xfrm>
                <a:prstGeom prst="rect">
                  <a:avLst/>
                </a:prstGeom>
                <a:blipFill>
                  <a:blip r:embed="rId12"/>
                  <a:stretch>
                    <a:fillRect/>
                  </a:stretch>
                </a:blipFill>
              </p:spPr>
              <p:txBody>
                <a:bodyPr/>
                <a:lstStyle/>
                <a:p>
                  <a:r>
                    <a:rPr lang="en-US">
                      <a:noFill/>
                    </a:rPr>
                    <a:t> </a:t>
                  </a:r>
                </a:p>
              </p:txBody>
            </p:sp>
          </mc:Fallback>
        </mc:AlternateContent>
        <p:cxnSp>
          <p:nvCxnSpPr>
            <p:cNvPr id="46" name="Straight Connector 45">
              <a:extLst>
                <a:ext uri="{FF2B5EF4-FFF2-40B4-BE49-F238E27FC236}">
                  <a16:creationId xmlns:a16="http://schemas.microsoft.com/office/drawing/2014/main" id="{3BE566AD-C089-7F6D-DFC5-C3CD627EDF53}"/>
                </a:ext>
              </a:extLst>
            </p:cNvPr>
            <p:cNvCxnSpPr>
              <a:cxnSpLocks/>
            </p:cNvCxnSpPr>
            <p:nvPr/>
          </p:nvCxnSpPr>
          <p:spPr>
            <a:xfrm>
              <a:off x="4900060" y="2791313"/>
              <a:ext cx="510398" cy="507070"/>
            </a:xfrm>
            <a:prstGeom prst="line">
              <a:avLst/>
            </a:prstGeom>
            <a:ln>
              <a:solidFill>
                <a:srgbClr val="0066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FE7BEBE-C774-7220-837D-DC514F0F270F}"/>
                    </a:ext>
                  </a:extLst>
                </p:cNvPr>
                <p:cNvSpPr txBox="1"/>
                <p:nvPr/>
              </p:nvSpPr>
              <p:spPr>
                <a:xfrm>
                  <a:off x="4988643" y="4311835"/>
                  <a:ext cx="99958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6600"/>
                            </a:solidFill>
                            <a:latin typeface="Cambria Math" panose="02040503050406030204" pitchFamily="18" charset="0"/>
                            <a:cs typeface="Times New Roman" panose="02020603050405020304" pitchFamily="18" charset="0"/>
                          </a:rPr>
                          <m:t>2</m:t>
                        </m:r>
                      </m:oMath>
                    </m:oMathPara>
                  </a14:m>
                  <a:endParaRPr lang="en-US" sz="1400" dirty="0">
                    <a:solidFill>
                      <a:srgbClr val="006600"/>
                    </a:solidFill>
                  </a:endParaRPr>
                </a:p>
              </p:txBody>
            </p:sp>
          </mc:Choice>
          <mc:Fallback xmlns="">
            <p:sp>
              <p:nvSpPr>
                <p:cNvPr id="51" name="TextBox 50">
                  <a:extLst>
                    <a:ext uri="{FF2B5EF4-FFF2-40B4-BE49-F238E27FC236}">
                      <a16:creationId xmlns:a16="http://schemas.microsoft.com/office/drawing/2014/main" id="{FFE7BEBE-C774-7220-837D-DC514F0F270F}"/>
                    </a:ext>
                  </a:extLst>
                </p:cNvPr>
                <p:cNvSpPr txBox="1">
                  <a:spLocks noRot="1" noChangeAspect="1" noMove="1" noResize="1" noEditPoints="1" noAdjustHandles="1" noChangeArrowheads="1" noChangeShapeType="1" noTextEdit="1"/>
                </p:cNvSpPr>
                <p:nvPr/>
              </p:nvSpPr>
              <p:spPr>
                <a:xfrm>
                  <a:off x="4988643" y="4311835"/>
                  <a:ext cx="999586" cy="307777"/>
                </a:xfrm>
                <a:prstGeom prst="rect">
                  <a:avLst/>
                </a:prstGeom>
                <a:blipFill>
                  <a:blip r:embed="rId13"/>
                  <a:stretch>
                    <a:fillRect/>
                  </a:stretch>
                </a:blipFill>
              </p:spPr>
              <p:txBody>
                <a:bodyPr/>
                <a:lstStyle/>
                <a:p>
                  <a:r>
                    <a:rPr lang="en-US">
                      <a:noFill/>
                    </a:rPr>
                    <a:t> </a:t>
                  </a:r>
                </a:p>
              </p:txBody>
            </p:sp>
          </mc:Fallback>
        </mc:AlternateContent>
      </p:grpSp>
      <p:sp>
        <p:nvSpPr>
          <p:cNvPr id="54" name="Content Placeholder 3">
            <a:extLst>
              <a:ext uri="{FF2B5EF4-FFF2-40B4-BE49-F238E27FC236}">
                <a16:creationId xmlns:a16="http://schemas.microsoft.com/office/drawing/2014/main" id="{C65CADF8-8DD3-BF30-D14A-1CFA66050041}"/>
              </a:ext>
            </a:extLst>
          </p:cNvPr>
          <p:cNvSpPr txBox="1">
            <a:spLocks/>
          </p:cNvSpPr>
          <p:nvPr/>
        </p:nvSpPr>
        <p:spPr>
          <a:xfrm>
            <a:off x="5328038" y="887037"/>
            <a:ext cx="3852423" cy="2403830"/>
          </a:xfrm>
          <a:prstGeom prst="rect">
            <a:avLst/>
          </a:prstGeom>
        </p:spPr>
        <p:txBody>
          <a:bodyPr vert="horz" lIns="91440" tIns="45720" rIns="91440" bIns="45720" rtlCol="0">
            <a:normAutofit lnSpcReduction="10000"/>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400" b="1" dirty="0">
                <a:latin typeface="+mn-lt"/>
                <a:cs typeface="Times New Roman" panose="02020603050405020304" pitchFamily="18" charset="0"/>
              </a:rPr>
              <a:t>Some lessons: </a:t>
            </a:r>
          </a:p>
          <a:p>
            <a:pPr>
              <a:buClr>
                <a:srgbClr val="690304"/>
              </a:buClr>
              <a:buFont typeface="Arial" panose="020B0604020202020204" pitchFamily="34" charset="0"/>
              <a:buChar char="•"/>
            </a:pPr>
            <a:r>
              <a:rPr lang="en-US" sz="1400" dirty="0">
                <a:latin typeface="+mn-lt"/>
                <a:cs typeface="Times New Roman" panose="02020603050405020304" pitchFamily="18" charset="0"/>
              </a:rPr>
              <a:t>For price above $2, Bob is the only consumer in the market.</a:t>
            </a:r>
          </a:p>
          <a:p>
            <a:pPr>
              <a:buClr>
                <a:srgbClr val="690304"/>
              </a:buClr>
              <a:buFont typeface="Arial" panose="020B0604020202020204" pitchFamily="34" charset="0"/>
              <a:buChar char="•"/>
            </a:pPr>
            <a:r>
              <a:rPr lang="en-US" sz="1400" dirty="0">
                <a:latin typeface="+mn-lt"/>
                <a:cs typeface="Times New Roman" panose="02020603050405020304" pitchFamily="18" charset="0"/>
              </a:rPr>
              <a:t>Sandy is not willing to pay for additional bananas for prices above $2, so she “exits” the market. </a:t>
            </a:r>
          </a:p>
          <a:p>
            <a:pPr>
              <a:buClr>
                <a:srgbClr val="690304"/>
              </a:buClr>
              <a:buFont typeface="Arial" panose="020B0604020202020204" pitchFamily="34" charset="0"/>
              <a:buChar char="•"/>
            </a:pPr>
            <a:r>
              <a:rPr lang="en-US" sz="1400" dirty="0">
                <a:latin typeface="+mn-lt"/>
                <a:cs typeface="Times New Roman" panose="02020603050405020304" pitchFamily="18" charset="0"/>
              </a:rPr>
              <a:t>Thus, market demand equals Bob’s demand for prices above $2.  </a:t>
            </a:r>
          </a:p>
        </p:txBody>
      </p:sp>
    </p:spTree>
    <p:extLst>
      <p:ext uri="{BB962C8B-B14F-4D97-AF65-F5344CB8AC3E}">
        <p14:creationId xmlns:p14="http://schemas.microsoft.com/office/powerpoint/2010/main" val="389461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5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Outline for Today</a:t>
            </a:r>
          </a:p>
        </p:txBody>
      </p:sp>
      <p:grpSp>
        <p:nvGrpSpPr>
          <p:cNvPr id="18" name="Group 17">
            <a:extLst>
              <a:ext uri="{FF2B5EF4-FFF2-40B4-BE49-F238E27FC236}">
                <a16:creationId xmlns:a16="http://schemas.microsoft.com/office/drawing/2014/main" id="{A14FEA06-C696-4D02-9576-8C2D8D74A084}"/>
              </a:ext>
            </a:extLst>
          </p:cNvPr>
          <p:cNvGrpSpPr/>
          <p:nvPr/>
        </p:nvGrpSpPr>
        <p:grpSpPr>
          <a:xfrm rot="19831284">
            <a:off x="238719" y="672424"/>
            <a:ext cx="2878764" cy="3816488"/>
            <a:chOff x="305951" y="144762"/>
            <a:chExt cx="3661337" cy="4853977"/>
          </a:xfrm>
        </p:grpSpPr>
        <p:sp>
          <p:nvSpPr>
            <p:cNvPr id="19" name="Shape">
              <a:extLst>
                <a:ext uri="{FF2B5EF4-FFF2-40B4-BE49-F238E27FC236}">
                  <a16:creationId xmlns:a16="http://schemas.microsoft.com/office/drawing/2014/main" id="{C76EAED5-F5DC-2C2C-94A8-BA8C881AFA56}"/>
                </a:ext>
              </a:extLst>
            </p:cNvPr>
            <p:cNvSpPr/>
            <p:nvPr/>
          </p:nvSpPr>
          <p:spPr>
            <a:xfrm>
              <a:off x="305951" y="2313204"/>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507"/>
                    <a:pt x="21600" y="15644"/>
                    <a:pt x="21600" y="14715"/>
                  </a:cubicBezTo>
                  <a:close/>
                </a:path>
              </a:pathLst>
            </a:custGeom>
            <a:solidFill>
              <a:srgbClr val="FFC000"/>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0" name="Shape">
              <a:extLst>
                <a:ext uri="{FF2B5EF4-FFF2-40B4-BE49-F238E27FC236}">
                  <a16:creationId xmlns:a16="http://schemas.microsoft.com/office/drawing/2014/main" id="{33771CB6-6A87-0CE8-B886-701BB18F5283}"/>
                </a:ext>
              </a:extLst>
            </p:cNvPr>
            <p:cNvSpPr/>
            <p:nvPr/>
          </p:nvSpPr>
          <p:spPr>
            <a:xfrm>
              <a:off x="1556975" y="144762"/>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474"/>
                    <a:pt x="21600" y="15644"/>
                    <a:pt x="21600" y="14715"/>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1" name="Shape">
              <a:extLst>
                <a:ext uri="{FF2B5EF4-FFF2-40B4-BE49-F238E27FC236}">
                  <a16:creationId xmlns:a16="http://schemas.microsoft.com/office/drawing/2014/main" id="{7C8E09B0-DFF6-358D-B2AD-484119F42B46}"/>
                </a:ext>
              </a:extLst>
            </p:cNvPr>
            <p:cNvSpPr/>
            <p:nvPr/>
          </p:nvSpPr>
          <p:spPr>
            <a:xfrm>
              <a:off x="1807183" y="2438306"/>
              <a:ext cx="413508" cy="506284"/>
            </a:xfrm>
            <a:custGeom>
              <a:avLst/>
              <a:gdLst/>
              <a:ahLst/>
              <a:cxnLst>
                <a:cxn ang="0">
                  <a:pos x="wd2" y="hd2"/>
                </a:cxn>
                <a:cxn ang="5400000">
                  <a:pos x="wd2" y="hd2"/>
                </a:cxn>
                <a:cxn ang="10800000">
                  <a:pos x="wd2" y="hd2"/>
                </a:cxn>
                <a:cxn ang="16200000">
                  <a:pos x="wd2" y="hd2"/>
                </a:cxn>
              </a:cxnLst>
              <a:rect l="0" t="0" r="r" b="b"/>
              <a:pathLst>
                <a:path w="20206" h="20649" extrusionOk="0">
                  <a:moveTo>
                    <a:pt x="5331" y="19729"/>
                  </a:moveTo>
                  <a:cubicBezTo>
                    <a:pt x="9813" y="21600"/>
                    <a:pt x="15315" y="20580"/>
                    <a:pt x="18168" y="17008"/>
                  </a:cubicBezTo>
                  <a:cubicBezTo>
                    <a:pt x="19391" y="15477"/>
                    <a:pt x="20002" y="13947"/>
                    <a:pt x="20002" y="12246"/>
                  </a:cubicBezTo>
                  <a:cubicBezTo>
                    <a:pt x="20002" y="11565"/>
                    <a:pt x="20002" y="10715"/>
                    <a:pt x="19595" y="10035"/>
                  </a:cubicBezTo>
                  <a:cubicBezTo>
                    <a:pt x="19595" y="9695"/>
                    <a:pt x="19391" y="9525"/>
                    <a:pt x="19187" y="9184"/>
                  </a:cubicBezTo>
                  <a:cubicBezTo>
                    <a:pt x="18576" y="7313"/>
                    <a:pt x="18983" y="5273"/>
                    <a:pt x="20206" y="3402"/>
                  </a:cubicBezTo>
                  <a:lnTo>
                    <a:pt x="18372" y="2551"/>
                  </a:lnTo>
                  <a:cubicBezTo>
                    <a:pt x="18168" y="2381"/>
                    <a:pt x="17965" y="2041"/>
                    <a:pt x="18168" y="1871"/>
                  </a:cubicBezTo>
                  <a:lnTo>
                    <a:pt x="18168" y="1871"/>
                  </a:lnTo>
                  <a:cubicBezTo>
                    <a:pt x="18372" y="1701"/>
                    <a:pt x="18780" y="1531"/>
                    <a:pt x="18983" y="1701"/>
                  </a:cubicBezTo>
                  <a:lnTo>
                    <a:pt x="19798" y="2041"/>
                  </a:lnTo>
                  <a:lnTo>
                    <a:pt x="18779" y="340"/>
                  </a:lnTo>
                  <a:cubicBezTo>
                    <a:pt x="18575" y="0"/>
                    <a:pt x="18372" y="0"/>
                    <a:pt x="17964" y="0"/>
                  </a:cubicBezTo>
                  <a:lnTo>
                    <a:pt x="15723" y="0"/>
                  </a:lnTo>
                  <a:lnTo>
                    <a:pt x="16538" y="340"/>
                  </a:lnTo>
                  <a:cubicBezTo>
                    <a:pt x="16741" y="510"/>
                    <a:pt x="16945" y="850"/>
                    <a:pt x="16741" y="1021"/>
                  </a:cubicBezTo>
                  <a:lnTo>
                    <a:pt x="16741" y="1021"/>
                  </a:lnTo>
                  <a:cubicBezTo>
                    <a:pt x="16538" y="1191"/>
                    <a:pt x="16130" y="1361"/>
                    <a:pt x="15927" y="1191"/>
                  </a:cubicBezTo>
                  <a:lnTo>
                    <a:pt x="13889" y="170"/>
                  </a:lnTo>
                  <a:cubicBezTo>
                    <a:pt x="12666" y="2041"/>
                    <a:pt x="10628" y="3232"/>
                    <a:pt x="8387" y="3742"/>
                  </a:cubicBezTo>
                  <a:cubicBezTo>
                    <a:pt x="7980" y="3742"/>
                    <a:pt x="7776" y="3912"/>
                    <a:pt x="7368" y="3912"/>
                  </a:cubicBezTo>
                  <a:cubicBezTo>
                    <a:pt x="6553" y="4082"/>
                    <a:pt x="5738" y="4422"/>
                    <a:pt x="4923" y="4762"/>
                  </a:cubicBezTo>
                  <a:cubicBezTo>
                    <a:pt x="3497" y="5443"/>
                    <a:pt x="2274" y="6463"/>
                    <a:pt x="1255" y="7824"/>
                  </a:cubicBezTo>
                  <a:cubicBezTo>
                    <a:pt x="-1394" y="12246"/>
                    <a:pt x="236" y="17518"/>
                    <a:pt x="5331" y="19729"/>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grpSp>
      <p:sp>
        <p:nvSpPr>
          <p:cNvPr id="22" name="Rounded Rectangle 18">
            <a:extLst>
              <a:ext uri="{FF2B5EF4-FFF2-40B4-BE49-F238E27FC236}">
                <a16:creationId xmlns:a16="http://schemas.microsoft.com/office/drawing/2014/main" id="{4263E894-78B4-8FA2-D9C1-E9F0155EB4F8}"/>
              </a:ext>
            </a:extLst>
          </p:cNvPr>
          <p:cNvSpPr/>
          <p:nvPr/>
        </p:nvSpPr>
        <p:spPr>
          <a:xfrm>
            <a:off x="3371247" y="692154"/>
            <a:ext cx="73317" cy="1662695"/>
          </a:xfrm>
          <a:prstGeom prst="roundRect">
            <a:avLst/>
          </a:prstGeom>
          <a:solidFill>
            <a:srgbClr val="690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3" name="Rounded Rectangle 19">
            <a:extLst>
              <a:ext uri="{FF2B5EF4-FFF2-40B4-BE49-F238E27FC236}">
                <a16:creationId xmlns:a16="http://schemas.microsoft.com/office/drawing/2014/main" id="{DA9559B5-8577-7B5C-B261-9215C0B95F0F}"/>
              </a:ext>
            </a:extLst>
          </p:cNvPr>
          <p:cNvSpPr/>
          <p:nvPr/>
        </p:nvSpPr>
        <p:spPr>
          <a:xfrm>
            <a:off x="3364802" y="2792346"/>
            <a:ext cx="73317" cy="1662695"/>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pic>
        <p:nvPicPr>
          <p:cNvPr id="24" name="Graphic 23" descr="Research outline">
            <a:extLst>
              <a:ext uri="{FF2B5EF4-FFF2-40B4-BE49-F238E27FC236}">
                <a16:creationId xmlns:a16="http://schemas.microsoft.com/office/drawing/2014/main" id="{9FC42ADE-DE06-E23E-F24D-550792E4DF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6788" y="838775"/>
            <a:ext cx="1481707" cy="1481707"/>
          </a:xfrm>
          <a:prstGeom prst="rect">
            <a:avLst/>
          </a:prstGeom>
        </p:spPr>
      </p:pic>
      <p:pic>
        <p:nvPicPr>
          <p:cNvPr id="25" name="Graphic 24" descr="Statistics outline">
            <a:extLst>
              <a:ext uri="{FF2B5EF4-FFF2-40B4-BE49-F238E27FC236}">
                <a16:creationId xmlns:a16="http://schemas.microsoft.com/office/drawing/2014/main" id="{5E42B2F7-C417-E25E-DF10-80D1ADB081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6788" y="2855515"/>
            <a:ext cx="1536356" cy="1536356"/>
          </a:xfrm>
          <a:prstGeom prst="rect">
            <a:avLst/>
          </a:prstGeom>
        </p:spPr>
      </p:pic>
      <p:sp>
        <p:nvSpPr>
          <p:cNvPr id="26" name="TextBox 25">
            <a:extLst>
              <a:ext uri="{FF2B5EF4-FFF2-40B4-BE49-F238E27FC236}">
                <a16:creationId xmlns:a16="http://schemas.microsoft.com/office/drawing/2014/main" id="{8B19BD8D-CC08-F0D2-D11A-71C7C0641D21}"/>
              </a:ext>
            </a:extLst>
          </p:cNvPr>
          <p:cNvSpPr txBox="1"/>
          <p:nvPr/>
        </p:nvSpPr>
        <p:spPr>
          <a:xfrm>
            <a:off x="3604501" y="738671"/>
            <a:ext cx="4858947" cy="1323439"/>
          </a:xfrm>
          <a:prstGeom prst="rect">
            <a:avLst/>
          </a:prstGeom>
          <a:noFill/>
        </p:spPr>
        <p:txBody>
          <a:bodyPr wrap="square" rtlCol="0">
            <a:spAutoFit/>
          </a:bodyPr>
          <a:lstStyle/>
          <a:p>
            <a:pPr algn="just"/>
            <a:r>
              <a:rPr lang="en-US" sz="1600" b="1" dirty="0"/>
              <a:t>Consumer Theory and the Demand Curve</a:t>
            </a:r>
          </a:p>
          <a:p>
            <a:pPr algn="just"/>
            <a:endParaRPr lang="en-US" sz="1600" b="1" dirty="0"/>
          </a:p>
          <a:p>
            <a:pPr marL="285750" indent="-285750" algn="just">
              <a:buFont typeface="Arial" panose="020B0604020202020204" pitchFamily="34" charset="0"/>
              <a:buChar char="•"/>
            </a:pPr>
            <a:r>
              <a:rPr lang="en-US" sz="1600" dirty="0"/>
              <a:t>Basics of decision-making. </a:t>
            </a:r>
          </a:p>
          <a:p>
            <a:pPr marL="285750" indent="-285750" algn="just">
              <a:buFont typeface="Arial" panose="020B0604020202020204" pitchFamily="34" charset="0"/>
              <a:buChar char="•"/>
            </a:pPr>
            <a:r>
              <a:rPr lang="en-US" sz="1600" dirty="0"/>
              <a:t>Choice problems. </a:t>
            </a:r>
          </a:p>
          <a:p>
            <a:pPr marL="285750" indent="-285750" algn="just">
              <a:buFont typeface="Arial" panose="020B0604020202020204" pitchFamily="34" charset="0"/>
              <a:buChar char="•"/>
            </a:pPr>
            <a:r>
              <a:rPr lang="en-US" sz="1600" dirty="0"/>
              <a:t>Demand functions.  </a:t>
            </a:r>
          </a:p>
        </p:txBody>
      </p:sp>
      <p:sp>
        <p:nvSpPr>
          <p:cNvPr id="27" name="TextBox 26">
            <a:extLst>
              <a:ext uri="{FF2B5EF4-FFF2-40B4-BE49-F238E27FC236}">
                <a16:creationId xmlns:a16="http://schemas.microsoft.com/office/drawing/2014/main" id="{7505DBDB-6DEB-B6E7-6713-121821D19602}"/>
              </a:ext>
            </a:extLst>
          </p:cNvPr>
          <p:cNvSpPr txBox="1"/>
          <p:nvPr/>
        </p:nvSpPr>
        <p:spPr>
          <a:xfrm>
            <a:off x="3572954" y="2807013"/>
            <a:ext cx="4858947" cy="1569660"/>
          </a:xfrm>
          <a:prstGeom prst="rect">
            <a:avLst/>
          </a:prstGeom>
          <a:noFill/>
        </p:spPr>
        <p:txBody>
          <a:bodyPr wrap="square" rtlCol="0">
            <a:spAutoFit/>
          </a:bodyPr>
          <a:lstStyle/>
          <a:p>
            <a:pPr algn="just"/>
            <a:r>
              <a:rPr lang="en-US" sz="1600" b="1" dirty="0"/>
              <a:t>Properties of Demand Functions </a:t>
            </a:r>
          </a:p>
          <a:p>
            <a:pPr marL="285750" indent="-285750" algn="just">
              <a:buFont typeface="Arial" panose="020B0604020202020204" pitchFamily="34" charset="0"/>
              <a:buChar char="•"/>
            </a:pPr>
            <a:r>
              <a:rPr lang="en-US" sz="1600" dirty="0"/>
              <a:t>Law of Demand </a:t>
            </a:r>
          </a:p>
          <a:p>
            <a:pPr marL="285750" indent="-285750" algn="just">
              <a:buFont typeface="Arial" panose="020B0604020202020204" pitchFamily="34" charset="0"/>
              <a:buChar char="•"/>
            </a:pPr>
            <a:r>
              <a:rPr lang="en-US" sz="1600" dirty="0"/>
              <a:t>Willingness to pay </a:t>
            </a:r>
          </a:p>
          <a:p>
            <a:pPr marL="285750" indent="-285750" algn="just">
              <a:buFont typeface="Arial" panose="020B0604020202020204" pitchFamily="34" charset="0"/>
              <a:buChar char="•"/>
            </a:pPr>
            <a:r>
              <a:rPr lang="en-US" sz="1600" dirty="0"/>
              <a:t>Consumer Surplus </a:t>
            </a:r>
          </a:p>
          <a:p>
            <a:pPr marL="285750" indent="-285750" algn="just">
              <a:buFont typeface="Arial" panose="020B0604020202020204" pitchFamily="34" charset="0"/>
              <a:buChar char="•"/>
            </a:pPr>
            <a:r>
              <a:rPr lang="en-US" sz="1600" dirty="0"/>
              <a:t>Shifts in Demand </a:t>
            </a:r>
          </a:p>
          <a:p>
            <a:pPr marL="285750" indent="-285750" algn="just">
              <a:buFont typeface="Arial" panose="020B0604020202020204" pitchFamily="34" charset="0"/>
              <a:buChar char="•"/>
            </a:pPr>
            <a:r>
              <a:rPr lang="en-US" sz="1600" dirty="0"/>
              <a:t>Elasticities</a:t>
            </a:r>
          </a:p>
        </p:txBody>
      </p:sp>
    </p:spTree>
    <p:extLst>
      <p:ext uri="{BB962C8B-B14F-4D97-AF65-F5344CB8AC3E}">
        <p14:creationId xmlns:p14="http://schemas.microsoft.com/office/powerpoint/2010/main" val="2160042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normAutofit fontScale="90000"/>
          </a:bodyPr>
          <a:lstStyle/>
          <a:p>
            <a:r>
              <a:rPr lang="en-US" dirty="0">
                <a:solidFill>
                  <a:schemeClr val="tx1"/>
                </a:solidFill>
                <a:latin typeface="+mn-lt"/>
              </a:rPr>
              <a:t>Change in Demand vs Change in Quantity Demanded</a:t>
            </a:r>
          </a:p>
        </p:txBody>
      </p:sp>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3669382" y="747704"/>
            <a:ext cx="5572625" cy="3613864"/>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b="1" dirty="0">
                <a:latin typeface="+mn-lt"/>
                <a:cs typeface="Times New Roman" panose="02020603050405020304" pitchFamily="18" charset="0"/>
              </a:rPr>
              <a:t>Crucial difference: </a:t>
            </a:r>
            <a:r>
              <a:rPr lang="en-US" sz="1600" dirty="0">
                <a:latin typeface="+mn-lt"/>
                <a:cs typeface="Times New Roman" panose="02020603050405020304" pitchFamily="18" charset="0"/>
              </a:rPr>
              <a:t>quantity demanded is not the same as the demand curve. </a:t>
            </a:r>
            <a:endParaRPr lang="en-US" sz="1600" b="1" dirty="0">
              <a:latin typeface="+mn-lt"/>
              <a:cs typeface="Times New Roman" panose="02020603050405020304" pitchFamily="18" charset="0"/>
            </a:endParaRPr>
          </a:p>
          <a:p>
            <a:pPr>
              <a:buClr>
                <a:srgbClr val="690304"/>
              </a:buClr>
              <a:buFont typeface="Arial" panose="020B0604020202020204" pitchFamily="34" charset="0"/>
              <a:buChar char="•"/>
            </a:pPr>
            <a:r>
              <a:rPr lang="en-US" sz="1600" b="1" dirty="0">
                <a:solidFill>
                  <a:srgbClr val="690304"/>
                </a:solidFill>
                <a:latin typeface="+mn-lt"/>
                <a:cs typeface="Times New Roman" panose="02020603050405020304" pitchFamily="18" charset="0"/>
              </a:rPr>
              <a:t>Quantity demanded </a:t>
            </a:r>
            <a:r>
              <a:rPr lang="en-US" sz="1600" dirty="0">
                <a:latin typeface="+mn-lt"/>
                <a:cs typeface="Times New Roman" panose="02020603050405020304" pitchFamily="18" charset="0"/>
              </a:rPr>
              <a:t>refers to points </a:t>
            </a:r>
            <a:r>
              <a:rPr lang="en-US" sz="1600" b="1" dirty="0">
                <a:latin typeface="+mn-lt"/>
                <a:cs typeface="Times New Roman" panose="02020603050405020304" pitchFamily="18" charset="0"/>
              </a:rPr>
              <a:t>on the demand curve</a:t>
            </a:r>
            <a:r>
              <a:rPr lang="en-US" sz="1600" dirty="0">
                <a:latin typeface="+mn-lt"/>
                <a:cs typeface="Times New Roman" panose="02020603050405020304" pitchFamily="18" charset="0"/>
              </a:rPr>
              <a:t>. At p=6, demand for bananas equals q = 2. </a:t>
            </a:r>
          </a:p>
          <a:p>
            <a:pPr lvl="1">
              <a:buClr>
                <a:srgbClr val="690304"/>
              </a:buClr>
              <a:buFont typeface="Arial" panose="020B0604020202020204" pitchFamily="34" charset="0"/>
              <a:buChar char="•"/>
            </a:pPr>
            <a:r>
              <a:rPr lang="en-US" sz="1600" dirty="0">
                <a:latin typeface="+mn-lt"/>
                <a:cs typeface="Times New Roman" panose="02020603050405020304" pitchFamily="18" charset="0"/>
              </a:rPr>
              <a:t>Changes in quantity demanded occur upon price changes. </a:t>
            </a:r>
            <a:r>
              <a:rPr lang="en-US" sz="1600" b="1" dirty="0">
                <a:solidFill>
                  <a:srgbClr val="690304"/>
                </a:solidFill>
                <a:latin typeface="+mn-lt"/>
                <a:cs typeface="Times New Roman" panose="02020603050405020304" pitchFamily="18" charset="0"/>
              </a:rPr>
              <a:t>We move along the curve</a:t>
            </a:r>
            <a:r>
              <a:rPr lang="en-US" sz="1600" dirty="0">
                <a:latin typeface="+mn-lt"/>
                <a:cs typeface="Times New Roman" panose="02020603050405020304" pitchFamily="18" charset="0"/>
              </a:rPr>
              <a:t>. </a:t>
            </a:r>
          </a:p>
          <a:p>
            <a:pPr>
              <a:buClr>
                <a:srgbClr val="690304"/>
              </a:buClr>
              <a:buFont typeface="Arial" panose="020B0604020202020204" pitchFamily="34" charset="0"/>
              <a:buChar char="•"/>
            </a:pPr>
            <a:r>
              <a:rPr lang="en-US" sz="1600" dirty="0">
                <a:latin typeface="+mn-lt"/>
                <a:cs typeface="Times New Roman" panose="02020603050405020304" pitchFamily="18" charset="0"/>
              </a:rPr>
              <a:t>Factors that influence individual’s willingness to pay lead to </a:t>
            </a:r>
            <a:r>
              <a:rPr lang="en-US" sz="1600" b="1" dirty="0">
                <a:solidFill>
                  <a:srgbClr val="002060"/>
                </a:solidFill>
                <a:latin typeface="+mn-lt"/>
                <a:cs typeface="Times New Roman" panose="02020603050405020304" pitchFamily="18" charset="0"/>
              </a:rPr>
              <a:t>shifts on the demand curve</a:t>
            </a:r>
            <a:r>
              <a:rPr lang="en-US" sz="1600" b="1" dirty="0">
                <a:latin typeface="+mn-lt"/>
                <a:cs typeface="Times New Roman" panose="02020603050405020304" pitchFamily="18" charset="0"/>
              </a:rPr>
              <a:t>. </a:t>
            </a:r>
            <a:r>
              <a:rPr lang="en-US" sz="1600" dirty="0">
                <a:latin typeface="+mn-lt"/>
                <a:cs typeface="Times New Roman" panose="02020603050405020304" pitchFamily="18" charset="0"/>
              </a:rPr>
              <a:t> </a:t>
            </a:r>
          </a:p>
          <a:p>
            <a:pPr lvl="1">
              <a:buClr>
                <a:srgbClr val="690304"/>
              </a:buClr>
              <a:buFont typeface="Arial" panose="020B0604020202020204" pitchFamily="34" charset="0"/>
              <a:buChar char="•"/>
            </a:pPr>
            <a:r>
              <a:rPr lang="en-US" sz="1600" b="0" dirty="0">
                <a:latin typeface="+mn-lt"/>
                <a:cs typeface="Times New Roman" panose="02020603050405020304" pitchFamily="18" charset="0"/>
              </a:rPr>
              <a:t>It could </a:t>
            </a:r>
            <a:r>
              <a:rPr lang="en-US" sz="1600" b="1" dirty="0">
                <a:solidFill>
                  <a:srgbClr val="002060"/>
                </a:solidFill>
                <a:latin typeface="+mn-lt"/>
                <a:cs typeface="Times New Roman" panose="02020603050405020304" pitchFamily="18" charset="0"/>
              </a:rPr>
              <a:t>increase/decrease</a:t>
            </a:r>
            <a:r>
              <a:rPr lang="en-US" sz="1600" b="0" dirty="0">
                <a:latin typeface="+mn-lt"/>
                <a:cs typeface="Times New Roman" panose="02020603050405020304" pitchFamily="18" charset="0"/>
              </a:rPr>
              <a:t> or </a:t>
            </a:r>
            <a:r>
              <a:rPr lang="en-US" sz="1600" b="1" dirty="0">
                <a:solidFill>
                  <a:srgbClr val="0070C0"/>
                </a:solidFill>
                <a:latin typeface="+mn-lt"/>
                <a:cs typeface="Times New Roman" panose="02020603050405020304" pitchFamily="18" charset="0"/>
              </a:rPr>
              <a:t>pivot</a:t>
            </a:r>
            <a:r>
              <a:rPr lang="en-US" sz="1600" b="0" dirty="0">
                <a:latin typeface="+mn-lt"/>
                <a:cs typeface="Times New Roman" panose="02020603050405020304" pitchFamily="18" charset="0"/>
              </a:rPr>
              <a:t>. </a:t>
            </a:r>
            <a:endParaRPr lang="en-US" sz="1600" b="0" dirty="0">
              <a:latin typeface="Cambria Math" panose="02040503050406030204" pitchFamily="18" charset="0"/>
              <a:cs typeface="Times New Roman" panose="02020603050405020304" pitchFamily="18"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31FB7C0F-E6E3-48E6-63E6-18425D0A1AAE}"/>
                  </a:ext>
                </a:extLst>
              </p14:cNvPr>
              <p14:cNvContentPartPr/>
              <p14:nvPr/>
            </p14:nvContentPartPr>
            <p14:xfrm>
              <a:off x="2461301" y="2514194"/>
              <a:ext cx="402" cy="402"/>
            </p14:xfrm>
          </p:contentPart>
        </mc:Choice>
        <mc:Fallback xmlns="">
          <p:pic>
            <p:nvPicPr>
              <p:cNvPr id="7" name="Ink 6">
                <a:extLst>
                  <a:ext uri="{FF2B5EF4-FFF2-40B4-BE49-F238E27FC236}">
                    <a16:creationId xmlns:a16="http://schemas.microsoft.com/office/drawing/2014/main" id="{31FB7C0F-E6E3-48E6-63E6-18425D0A1AAE}"/>
                  </a:ext>
                </a:extLst>
              </p:cNvPr>
              <p:cNvPicPr/>
              <p:nvPr/>
            </p:nvPicPr>
            <p:blipFill>
              <a:blip r:embed="rId3"/>
              <a:stretch>
                <a:fillRect/>
              </a:stretch>
            </p:blipFill>
            <p:spPr>
              <a:xfrm>
                <a:off x="2441201" y="2393594"/>
                <a:ext cx="40200" cy="241200"/>
              </a:xfrm>
              <a:prstGeom prst="rect">
                <a:avLst/>
              </a:prstGeom>
            </p:spPr>
          </p:pic>
        </mc:Fallback>
      </mc:AlternateContent>
      <p:cxnSp>
        <p:nvCxnSpPr>
          <p:cNvPr id="26" name="Straight Connector 25">
            <a:extLst>
              <a:ext uri="{FF2B5EF4-FFF2-40B4-BE49-F238E27FC236}">
                <a16:creationId xmlns:a16="http://schemas.microsoft.com/office/drawing/2014/main" id="{85726AAE-1665-7D8A-525E-1D03C96E72C2}"/>
              </a:ext>
            </a:extLst>
          </p:cNvPr>
          <p:cNvCxnSpPr>
            <a:cxnSpLocks/>
          </p:cNvCxnSpPr>
          <p:nvPr/>
        </p:nvCxnSpPr>
        <p:spPr>
          <a:xfrm>
            <a:off x="872776" y="2499224"/>
            <a:ext cx="2164316" cy="179225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762E80D7-EEE8-6D3B-FBEC-F28F43CEC7F3}"/>
              </a:ext>
            </a:extLst>
          </p:cNvPr>
          <p:cNvCxnSpPr>
            <a:cxnSpLocks/>
          </p:cNvCxnSpPr>
          <p:nvPr/>
        </p:nvCxnSpPr>
        <p:spPr>
          <a:xfrm>
            <a:off x="864999" y="1630804"/>
            <a:ext cx="2313412" cy="2660670"/>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grpSp>
        <p:nvGrpSpPr>
          <p:cNvPr id="50" name="Group 49">
            <a:extLst>
              <a:ext uri="{FF2B5EF4-FFF2-40B4-BE49-F238E27FC236}">
                <a16:creationId xmlns:a16="http://schemas.microsoft.com/office/drawing/2014/main" id="{BB6F6A8C-D69A-F348-B948-7616D837027B}"/>
              </a:ext>
            </a:extLst>
          </p:cNvPr>
          <p:cNvGrpSpPr/>
          <p:nvPr/>
        </p:nvGrpSpPr>
        <p:grpSpPr>
          <a:xfrm>
            <a:off x="166382" y="2397825"/>
            <a:ext cx="3286687" cy="2245704"/>
            <a:chOff x="-1073667" y="2836625"/>
            <a:chExt cx="3286687" cy="2245704"/>
          </a:xfrm>
        </p:grpSpPr>
        <p:grpSp>
          <p:nvGrpSpPr>
            <p:cNvPr id="48" name="Group 47">
              <a:extLst>
                <a:ext uri="{FF2B5EF4-FFF2-40B4-BE49-F238E27FC236}">
                  <a16:creationId xmlns:a16="http://schemas.microsoft.com/office/drawing/2014/main" id="{7B55729A-3F66-E65B-6A46-B10209B166E5}"/>
                </a:ext>
              </a:extLst>
            </p:cNvPr>
            <p:cNvGrpSpPr/>
            <p:nvPr/>
          </p:nvGrpSpPr>
          <p:grpSpPr>
            <a:xfrm>
              <a:off x="-1073667" y="2836625"/>
              <a:ext cx="3286687" cy="2245704"/>
              <a:chOff x="45541" y="2298419"/>
              <a:chExt cx="3286687" cy="2245704"/>
            </a:xfrm>
          </p:grpSpPr>
          <p:cxnSp>
            <p:nvCxnSpPr>
              <p:cNvPr id="24" name="Straight Arrow Connector 23">
                <a:extLst>
                  <a:ext uri="{FF2B5EF4-FFF2-40B4-BE49-F238E27FC236}">
                    <a16:creationId xmlns:a16="http://schemas.microsoft.com/office/drawing/2014/main" id="{A25A8F15-4E97-2990-AA36-E6148D0C37AA}"/>
                  </a:ext>
                </a:extLst>
              </p:cNvPr>
              <p:cNvCxnSpPr>
                <a:cxnSpLocks/>
              </p:cNvCxnSpPr>
              <p:nvPr/>
            </p:nvCxnSpPr>
            <p:spPr>
              <a:xfrm>
                <a:off x="1866900" y="2298419"/>
                <a:ext cx="594400" cy="512435"/>
              </a:xfrm>
              <a:prstGeom prst="straightConnector1">
                <a:avLst/>
              </a:prstGeom>
              <a:ln>
                <a:solidFill>
                  <a:srgbClr val="990000"/>
                </a:solidFill>
                <a:prstDash val="sysDot"/>
                <a:tailEnd type="triangle"/>
              </a:ln>
            </p:spPr>
            <p:style>
              <a:lnRef idx="2">
                <a:schemeClr val="accent1"/>
              </a:lnRef>
              <a:fillRef idx="0">
                <a:schemeClr val="accent1"/>
              </a:fillRef>
              <a:effectRef idx="1">
                <a:schemeClr val="accent1"/>
              </a:effectRef>
              <a:fontRef idx="minor">
                <a:schemeClr val="tx1"/>
              </a:fontRef>
            </p:style>
          </p:cxnSp>
          <p:grpSp>
            <p:nvGrpSpPr>
              <p:cNvPr id="11" name="Group 10">
                <a:extLst>
                  <a:ext uri="{FF2B5EF4-FFF2-40B4-BE49-F238E27FC236}">
                    <a16:creationId xmlns:a16="http://schemas.microsoft.com/office/drawing/2014/main" id="{422F077C-ED6E-9654-F5A9-5235C3D867DB}"/>
                  </a:ext>
                </a:extLst>
              </p:cNvPr>
              <p:cNvGrpSpPr/>
              <p:nvPr/>
            </p:nvGrpSpPr>
            <p:grpSpPr>
              <a:xfrm>
                <a:off x="45541" y="2683831"/>
                <a:ext cx="3286687" cy="1860292"/>
                <a:chOff x="45541" y="2683831"/>
                <a:chExt cx="3286687" cy="1860292"/>
              </a:xfrm>
            </p:grpSpPr>
            <p:cxnSp>
              <p:nvCxnSpPr>
                <p:cNvPr id="34" name="Straight Connector 33">
                  <a:extLst>
                    <a:ext uri="{FF2B5EF4-FFF2-40B4-BE49-F238E27FC236}">
                      <a16:creationId xmlns:a16="http://schemas.microsoft.com/office/drawing/2014/main" id="{4972DFF5-9E48-9AE8-0094-B4DE6DDA447D}"/>
                    </a:ext>
                  </a:extLst>
                </p:cNvPr>
                <p:cNvCxnSpPr>
                  <a:cxnSpLocks/>
                </p:cNvCxnSpPr>
                <p:nvPr/>
              </p:nvCxnSpPr>
              <p:spPr>
                <a:xfrm flipH="1">
                  <a:off x="730411" y="2980448"/>
                  <a:ext cx="1730890"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B95A94A-D8E4-CBD3-65D6-5A9B4299C6D2}"/>
                    </a:ext>
                  </a:extLst>
                </p:cNvPr>
                <p:cNvCxnSpPr>
                  <a:cxnSpLocks/>
                </p:cNvCxnSpPr>
                <p:nvPr/>
              </p:nvCxnSpPr>
              <p:spPr>
                <a:xfrm flipV="1">
                  <a:off x="2477946" y="3009839"/>
                  <a:ext cx="0" cy="1136017"/>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9A7956D-B102-C939-7262-9045D8377027}"/>
                        </a:ext>
                      </a:extLst>
                    </p:cNvPr>
                    <p:cNvSpPr txBox="1"/>
                    <p:nvPr/>
                  </p:nvSpPr>
                  <p:spPr>
                    <a:xfrm>
                      <a:off x="45541" y="2849522"/>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2</m:t>
                            </m:r>
                          </m:oMath>
                        </m:oMathPara>
                      </a14:m>
                      <a:endParaRPr lang="en-US" dirty="0"/>
                    </a:p>
                  </p:txBody>
                </p:sp>
              </mc:Choice>
              <mc:Fallback xmlns="">
                <p:sp>
                  <p:nvSpPr>
                    <p:cNvPr id="36" name="TextBox 35">
                      <a:extLst>
                        <a:ext uri="{FF2B5EF4-FFF2-40B4-BE49-F238E27FC236}">
                          <a16:creationId xmlns:a16="http://schemas.microsoft.com/office/drawing/2014/main" id="{89A7956D-B102-C939-7262-9045D8377027}"/>
                        </a:ext>
                      </a:extLst>
                    </p:cNvPr>
                    <p:cNvSpPr txBox="1">
                      <a:spLocks noRot="1" noChangeAspect="1" noMove="1" noResize="1" noEditPoints="1" noAdjustHandles="1" noChangeArrowheads="1" noChangeShapeType="1" noTextEdit="1"/>
                    </p:cNvSpPr>
                    <p:nvPr/>
                  </p:nvSpPr>
                  <p:spPr>
                    <a:xfrm>
                      <a:off x="45541" y="2849522"/>
                      <a:ext cx="99615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1B61364-6EB2-7494-DABE-318CCF9622CF}"/>
                        </a:ext>
                      </a:extLst>
                    </p:cNvPr>
                    <p:cNvSpPr txBox="1"/>
                    <p:nvPr/>
                  </p:nvSpPr>
                  <p:spPr>
                    <a:xfrm>
                      <a:off x="2336072" y="268383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(4,2)</m:t>
                            </m:r>
                          </m:oMath>
                        </m:oMathPara>
                      </a14:m>
                      <a:endParaRPr lang="en-US" dirty="0"/>
                    </a:p>
                  </p:txBody>
                </p:sp>
              </mc:Choice>
              <mc:Fallback xmlns="">
                <p:sp>
                  <p:nvSpPr>
                    <p:cNvPr id="37" name="TextBox 36">
                      <a:extLst>
                        <a:ext uri="{FF2B5EF4-FFF2-40B4-BE49-F238E27FC236}">
                          <a16:creationId xmlns:a16="http://schemas.microsoft.com/office/drawing/2014/main" id="{21B61364-6EB2-7494-DABE-318CCF9622CF}"/>
                        </a:ext>
                      </a:extLst>
                    </p:cNvPr>
                    <p:cNvSpPr txBox="1">
                      <a:spLocks noRot="1" noChangeAspect="1" noMove="1" noResize="1" noEditPoints="1" noAdjustHandles="1" noChangeArrowheads="1" noChangeShapeType="1" noTextEdit="1"/>
                    </p:cNvSpPr>
                    <p:nvPr/>
                  </p:nvSpPr>
                  <p:spPr>
                    <a:xfrm>
                      <a:off x="2336072" y="2683831"/>
                      <a:ext cx="996156" cy="369332"/>
                    </a:xfrm>
                    <a:prstGeom prst="rect">
                      <a:avLst/>
                    </a:prstGeom>
                    <a:blipFill>
                      <a:blip r:embed="rId5"/>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1A3CFB-405B-5C9B-28C5-E241C16E9A96}"/>
                        </a:ext>
                      </a:extLst>
                    </p:cNvPr>
                    <p:cNvSpPr txBox="1"/>
                    <p:nvPr/>
                  </p:nvSpPr>
                  <p:spPr>
                    <a:xfrm>
                      <a:off x="1956726" y="417479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m:t>
                            </m:r>
                          </m:oMath>
                        </m:oMathPara>
                      </a14:m>
                      <a:endParaRPr lang="en-US" dirty="0"/>
                    </a:p>
                  </p:txBody>
                </p:sp>
              </mc:Choice>
              <mc:Fallback xmlns="">
                <p:sp>
                  <p:nvSpPr>
                    <p:cNvPr id="8" name="TextBox 7">
                      <a:extLst>
                        <a:ext uri="{FF2B5EF4-FFF2-40B4-BE49-F238E27FC236}">
                          <a16:creationId xmlns:a16="http://schemas.microsoft.com/office/drawing/2014/main" id="{721A3CFB-405B-5C9B-28C5-E241C16E9A96}"/>
                        </a:ext>
                      </a:extLst>
                    </p:cNvPr>
                    <p:cNvSpPr txBox="1">
                      <a:spLocks noRot="1" noChangeAspect="1" noMove="1" noResize="1" noEditPoints="1" noAdjustHandles="1" noChangeArrowheads="1" noChangeShapeType="1" noTextEdit="1"/>
                    </p:cNvSpPr>
                    <p:nvPr/>
                  </p:nvSpPr>
                  <p:spPr>
                    <a:xfrm>
                      <a:off x="1956726" y="4174791"/>
                      <a:ext cx="996156" cy="369332"/>
                    </a:xfrm>
                    <a:prstGeom prst="rect">
                      <a:avLst/>
                    </a:prstGeom>
                    <a:blipFill>
                      <a:blip r:embed="rId6"/>
                      <a:stretch>
                        <a:fillRect/>
                      </a:stretch>
                    </a:blipFill>
                  </p:spPr>
                  <p:txBody>
                    <a:bodyPr/>
                    <a:lstStyle/>
                    <a:p>
                      <a:r>
                        <a:rPr lang="en-US">
                          <a:noFill/>
                        </a:rPr>
                        <a:t> </a:t>
                      </a:r>
                    </a:p>
                  </p:txBody>
                </p:sp>
              </mc:Fallback>
            </mc:AlternateContent>
          </p:grpSp>
        </p:grpSp>
        <p:sp>
          <p:nvSpPr>
            <p:cNvPr id="9" name="Oval 8">
              <a:extLst>
                <a:ext uri="{FF2B5EF4-FFF2-40B4-BE49-F238E27FC236}">
                  <a16:creationId xmlns:a16="http://schemas.microsoft.com/office/drawing/2014/main" id="{9DD2FD30-248E-9852-5D4C-6AB8322421CB}"/>
                </a:ext>
              </a:extLst>
            </p:cNvPr>
            <p:cNvSpPr/>
            <p:nvPr/>
          </p:nvSpPr>
          <p:spPr>
            <a:xfrm>
              <a:off x="1298040" y="3452701"/>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9D5700B2-1226-28AD-BBBE-81AE0CCBE58F}"/>
              </a:ext>
            </a:extLst>
          </p:cNvPr>
          <p:cNvGrpSpPr/>
          <p:nvPr/>
        </p:nvGrpSpPr>
        <p:grpSpPr>
          <a:xfrm>
            <a:off x="175977" y="2042303"/>
            <a:ext cx="2396154" cy="2572291"/>
            <a:chOff x="1852910" y="1853902"/>
            <a:chExt cx="2396154" cy="2572291"/>
          </a:xfrm>
        </p:grpSpPr>
        <p:grpSp>
          <p:nvGrpSpPr>
            <p:cNvPr id="25" name="Group 24">
              <a:extLst>
                <a:ext uri="{FF2B5EF4-FFF2-40B4-BE49-F238E27FC236}">
                  <a16:creationId xmlns:a16="http://schemas.microsoft.com/office/drawing/2014/main" id="{EEE9D1E9-5199-E674-3A55-7D229D053BC8}"/>
                </a:ext>
              </a:extLst>
            </p:cNvPr>
            <p:cNvGrpSpPr/>
            <p:nvPr/>
          </p:nvGrpSpPr>
          <p:grpSpPr>
            <a:xfrm>
              <a:off x="1852910" y="1853902"/>
              <a:ext cx="2396154" cy="2572291"/>
              <a:chOff x="936074" y="2683831"/>
              <a:chExt cx="2396154" cy="2572291"/>
            </a:xfrm>
          </p:grpSpPr>
          <p:cxnSp>
            <p:nvCxnSpPr>
              <p:cNvPr id="27" name="Straight Connector 26">
                <a:extLst>
                  <a:ext uri="{FF2B5EF4-FFF2-40B4-BE49-F238E27FC236}">
                    <a16:creationId xmlns:a16="http://schemas.microsoft.com/office/drawing/2014/main" id="{C9718A72-CC44-9C91-D6A0-74EE68835E98}"/>
                  </a:ext>
                </a:extLst>
              </p:cNvPr>
              <p:cNvCxnSpPr>
                <a:cxnSpLocks/>
              </p:cNvCxnSpPr>
              <p:nvPr/>
            </p:nvCxnSpPr>
            <p:spPr>
              <a:xfrm flipH="1">
                <a:off x="1607949" y="2980448"/>
                <a:ext cx="853352"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A1F8452-A838-044A-2A24-59E4F4684DB7}"/>
                  </a:ext>
                </a:extLst>
              </p:cNvPr>
              <p:cNvCxnSpPr>
                <a:cxnSpLocks/>
              </p:cNvCxnSpPr>
              <p:nvPr/>
            </p:nvCxnSpPr>
            <p:spPr>
              <a:xfrm flipV="1">
                <a:off x="2461301" y="2973309"/>
                <a:ext cx="0" cy="1980972"/>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22CCF5B-EED2-2721-318C-C652FE0A1EBE}"/>
                      </a:ext>
                    </a:extLst>
                  </p:cNvPr>
                  <p:cNvSpPr txBox="1"/>
                  <p:nvPr/>
                </p:nvSpPr>
                <p:spPr>
                  <a:xfrm>
                    <a:off x="936074" y="2748630"/>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6</m:t>
                          </m:r>
                        </m:oMath>
                      </m:oMathPara>
                    </a14:m>
                    <a:endParaRPr lang="en-US" dirty="0"/>
                  </a:p>
                </p:txBody>
              </p:sp>
            </mc:Choice>
            <mc:Fallback xmlns="">
              <p:sp>
                <p:nvSpPr>
                  <p:cNvPr id="30" name="TextBox 29">
                    <a:extLst>
                      <a:ext uri="{FF2B5EF4-FFF2-40B4-BE49-F238E27FC236}">
                        <a16:creationId xmlns:a16="http://schemas.microsoft.com/office/drawing/2014/main" id="{722CCF5B-EED2-2721-318C-C652FE0A1EBE}"/>
                      </a:ext>
                    </a:extLst>
                  </p:cNvPr>
                  <p:cNvSpPr txBox="1">
                    <a:spLocks noRot="1" noChangeAspect="1" noMove="1" noResize="1" noEditPoints="1" noAdjustHandles="1" noChangeArrowheads="1" noChangeShapeType="1" noTextEdit="1"/>
                  </p:cNvSpPr>
                  <p:nvPr/>
                </p:nvSpPr>
                <p:spPr>
                  <a:xfrm>
                    <a:off x="936074" y="2748630"/>
                    <a:ext cx="99615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D0A12FA-39E0-B6C5-8CB3-042851F50107}"/>
                      </a:ext>
                    </a:extLst>
                  </p:cNvPr>
                  <p:cNvSpPr txBox="1"/>
                  <p:nvPr/>
                </p:nvSpPr>
                <p:spPr>
                  <a:xfrm>
                    <a:off x="2336072" y="268383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(2,6)</m:t>
                          </m:r>
                        </m:oMath>
                      </m:oMathPara>
                    </a14:m>
                    <a:endParaRPr lang="en-US" dirty="0"/>
                  </a:p>
                </p:txBody>
              </p:sp>
            </mc:Choice>
            <mc:Fallback xmlns="">
              <p:sp>
                <p:nvSpPr>
                  <p:cNvPr id="31" name="TextBox 30">
                    <a:extLst>
                      <a:ext uri="{FF2B5EF4-FFF2-40B4-BE49-F238E27FC236}">
                        <a16:creationId xmlns:a16="http://schemas.microsoft.com/office/drawing/2014/main" id="{3D0A12FA-39E0-B6C5-8CB3-042851F50107}"/>
                      </a:ext>
                    </a:extLst>
                  </p:cNvPr>
                  <p:cNvSpPr txBox="1">
                    <a:spLocks noRot="1" noChangeAspect="1" noMove="1" noResize="1" noEditPoints="1" noAdjustHandles="1" noChangeArrowheads="1" noChangeShapeType="1" noTextEdit="1"/>
                  </p:cNvSpPr>
                  <p:nvPr/>
                </p:nvSpPr>
                <p:spPr>
                  <a:xfrm>
                    <a:off x="2336072" y="2683831"/>
                    <a:ext cx="996156" cy="369332"/>
                  </a:xfrm>
                  <a:prstGeom prst="rect">
                    <a:avLst/>
                  </a:prstGeom>
                  <a:blipFill>
                    <a:blip r:embed="rId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15D25C3-E403-1721-9C33-9858D8A7890F}"/>
                      </a:ext>
                    </a:extLst>
                  </p:cNvPr>
                  <p:cNvSpPr txBox="1"/>
                  <p:nvPr/>
                </p:nvSpPr>
                <p:spPr>
                  <a:xfrm>
                    <a:off x="1946600" y="4886790"/>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2</m:t>
                          </m:r>
                        </m:oMath>
                      </m:oMathPara>
                    </a14:m>
                    <a:endParaRPr lang="en-US" dirty="0"/>
                  </a:p>
                </p:txBody>
              </p:sp>
            </mc:Choice>
            <mc:Fallback xmlns="">
              <p:sp>
                <p:nvSpPr>
                  <p:cNvPr id="32" name="TextBox 31">
                    <a:extLst>
                      <a:ext uri="{FF2B5EF4-FFF2-40B4-BE49-F238E27FC236}">
                        <a16:creationId xmlns:a16="http://schemas.microsoft.com/office/drawing/2014/main" id="{C15D25C3-E403-1721-9C33-9858D8A7890F}"/>
                      </a:ext>
                    </a:extLst>
                  </p:cNvPr>
                  <p:cNvSpPr txBox="1">
                    <a:spLocks noRot="1" noChangeAspect="1" noMove="1" noResize="1" noEditPoints="1" noAdjustHandles="1" noChangeArrowheads="1" noChangeShapeType="1" noTextEdit="1"/>
                  </p:cNvSpPr>
                  <p:nvPr/>
                </p:nvSpPr>
                <p:spPr>
                  <a:xfrm>
                    <a:off x="1946600" y="4886790"/>
                    <a:ext cx="996156" cy="369332"/>
                  </a:xfrm>
                  <a:prstGeom prst="rect">
                    <a:avLst/>
                  </a:prstGeom>
                  <a:blipFill>
                    <a:blip r:embed="rId9"/>
                    <a:stretch>
                      <a:fillRect/>
                    </a:stretch>
                  </a:blipFill>
                </p:spPr>
                <p:txBody>
                  <a:bodyPr/>
                  <a:lstStyle/>
                  <a:p>
                    <a:r>
                      <a:rPr lang="en-US">
                        <a:noFill/>
                      </a:rPr>
                      <a:t> </a:t>
                    </a:r>
                  </a:p>
                </p:txBody>
              </p:sp>
            </mc:Fallback>
          </mc:AlternateContent>
        </p:grpSp>
        <p:sp>
          <p:nvSpPr>
            <p:cNvPr id="23" name="Oval 22">
              <a:extLst>
                <a:ext uri="{FF2B5EF4-FFF2-40B4-BE49-F238E27FC236}">
                  <a16:creationId xmlns:a16="http://schemas.microsoft.com/office/drawing/2014/main" id="{35F8F57B-CB20-94FD-FFE3-E241FC95F35F}"/>
                </a:ext>
              </a:extLst>
            </p:cNvPr>
            <p:cNvSpPr/>
            <p:nvPr/>
          </p:nvSpPr>
          <p:spPr>
            <a:xfrm>
              <a:off x="3339279" y="2092643"/>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0E76CF91-3579-7678-E435-D0453DB1CE6F}"/>
              </a:ext>
            </a:extLst>
          </p:cNvPr>
          <p:cNvGrpSpPr/>
          <p:nvPr/>
        </p:nvGrpSpPr>
        <p:grpSpPr>
          <a:xfrm>
            <a:off x="207494" y="622906"/>
            <a:ext cx="6219335" cy="3867913"/>
            <a:chOff x="207494" y="622906"/>
            <a:chExt cx="6219335" cy="386791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851252" y="692291"/>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836132" y="4306154"/>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328BDD3-3426-D50C-D362-B7516842B93E}"/>
                </a:ext>
              </a:extLst>
            </p:cNvPr>
            <p:cNvCxnSpPr>
              <a:cxnSpLocks/>
            </p:cNvCxnSpPr>
            <p:nvPr/>
          </p:nvCxnSpPr>
          <p:spPr>
            <a:xfrm>
              <a:off x="851252" y="1612053"/>
              <a:ext cx="3253386" cy="2694100"/>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11"/>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01BE42E-99DC-7E2E-5B38-98D4176BB26C}"/>
                    </a:ext>
                  </a:extLst>
                </p:cNvPr>
                <p:cNvSpPr txBox="1"/>
                <p:nvPr/>
              </p:nvSpPr>
              <p:spPr>
                <a:xfrm>
                  <a:off x="1218770" y="844159"/>
                  <a:ext cx="25391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=10 −2</m:t>
                        </m:r>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44" name="TextBox 43">
                  <a:extLst>
                    <a:ext uri="{FF2B5EF4-FFF2-40B4-BE49-F238E27FC236}">
                      <a16:creationId xmlns:a16="http://schemas.microsoft.com/office/drawing/2014/main" id="{F01BE42E-99DC-7E2E-5B38-98D4176BB26C}"/>
                    </a:ext>
                  </a:extLst>
                </p:cNvPr>
                <p:cNvSpPr txBox="1">
                  <a:spLocks noRot="1" noChangeAspect="1" noMove="1" noResize="1" noEditPoints="1" noAdjustHandles="1" noChangeArrowheads="1" noChangeShapeType="1" noTextEdit="1"/>
                </p:cNvSpPr>
                <p:nvPr/>
              </p:nvSpPr>
              <p:spPr>
                <a:xfrm>
                  <a:off x="1218770" y="844159"/>
                  <a:ext cx="2539121" cy="369332"/>
                </a:xfrm>
                <a:prstGeom prst="rect">
                  <a:avLst/>
                </a:prstGeom>
                <a:blipFill>
                  <a:blip r:embed="rId12"/>
                  <a:stretch>
                    <a:fillRect b="-11475"/>
                  </a:stretch>
                </a:blipFill>
              </p:spPr>
              <p:txBody>
                <a:bodyPr/>
                <a:lstStyle/>
                <a:p>
                  <a:r>
                    <a:rPr lang="en-US">
                      <a:noFill/>
                    </a:rPr>
                    <a:t> </a:t>
                  </a:r>
                </a:p>
              </p:txBody>
            </p:sp>
          </mc:Fallback>
        </mc:AlternateContent>
      </p:grpSp>
    </p:spTree>
    <p:extLst>
      <p:ext uri="{BB962C8B-B14F-4D97-AF65-F5344CB8AC3E}">
        <p14:creationId xmlns:p14="http://schemas.microsoft.com/office/powerpoint/2010/main" val="279435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normAutofit fontScale="90000"/>
          </a:bodyPr>
          <a:lstStyle/>
          <a:p>
            <a:r>
              <a:rPr lang="en-US" dirty="0">
                <a:solidFill>
                  <a:schemeClr val="tx1"/>
                </a:solidFill>
                <a:latin typeface="+mn-lt"/>
              </a:rPr>
              <a:t>Change in Demand vs Change in Quantity Demanded</a:t>
            </a:r>
          </a:p>
        </p:txBody>
      </p:sp>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3669382" y="747704"/>
            <a:ext cx="5572625" cy="3613864"/>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b="1" dirty="0">
                <a:latin typeface="+mn-lt"/>
                <a:cs typeface="Times New Roman" panose="02020603050405020304" pitchFamily="18" charset="0"/>
              </a:rPr>
              <a:t>Example: </a:t>
            </a:r>
            <a:r>
              <a:rPr lang="en-US" sz="1600" dirty="0">
                <a:latin typeface="+mn-lt"/>
                <a:cs typeface="Times New Roman" panose="02020603050405020304" pitchFamily="18" charset="0"/>
              </a:rPr>
              <a:t>change in quantity demanded vs change in demand. </a:t>
            </a:r>
            <a:endParaRPr lang="en-US" sz="1600" b="1" dirty="0">
              <a:latin typeface="+mn-lt"/>
              <a:cs typeface="Times New Roman" panose="02020603050405020304" pitchFamily="18" charset="0"/>
            </a:endParaRPr>
          </a:p>
          <a:p>
            <a:pPr>
              <a:buClr>
                <a:srgbClr val="690304"/>
              </a:buClr>
              <a:buFont typeface="Arial" panose="020B0604020202020204" pitchFamily="34" charset="0"/>
              <a:buChar char="•"/>
            </a:pPr>
            <a:r>
              <a:rPr lang="en-US" sz="1600" b="1" dirty="0">
                <a:solidFill>
                  <a:srgbClr val="690304"/>
                </a:solidFill>
                <a:latin typeface="+mn-lt"/>
                <a:cs typeface="Times New Roman" panose="02020603050405020304" pitchFamily="18" charset="0"/>
              </a:rPr>
              <a:t>Change in quantity demanded: </a:t>
            </a:r>
            <a:r>
              <a:rPr lang="en-US" sz="1600" dirty="0">
                <a:latin typeface="+mn-lt"/>
                <a:cs typeface="Times New Roman" panose="02020603050405020304" pitchFamily="18" charset="0"/>
              </a:rPr>
              <a:t>price of bananas fall.</a:t>
            </a:r>
            <a:endParaRPr lang="en-US" sz="1600" b="1" dirty="0">
              <a:latin typeface="+mn-lt"/>
              <a:cs typeface="Times New Roman" panose="02020603050405020304" pitchFamily="18" charset="0"/>
            </a:endParaRPr>
          </a:p>
          <a:p>
            <a:pPr>
              <a:buClr>
                <a:srgbClr val="690304"/>
              </a:buClr>
              <a:buFont typeface="Arial" panose="020B0604020202020204" pitchFamily="34" charset="0"/>
              <a:buChar char="•"/>
            </a:pPr>
            <a:r>
              <a:rPr lang="en-US" sz="1600" b="1" dirty="0">
                <a:solidFill>
                  <a:srgbClr val="002060"/>
                </a:solidFill>
                <a:latin typeface="+mn-lt"/>
                <a:cs typeface="Times New Roman" panose="02020603050405020304" pitchFamily="18" charset="0"/>
              </a:rPr>
              <a:t>Change in demand (shift): </a:t>
            </a:r>
            <a:r>
              <a:rPr lang="en-US" sz="1600" dirty="0">
                <a:latin typeface="+mn-lt"/>
                <a:cs typeface="Times New Roman" panose="02020603050405020304" pitchFamily="18" charset="0"/>
              </a:rPr>
              <a:t>Bob’s income decreased, so overall he has less money to spend. </a:t>
            </a:r>
          </a:p>
          <a:p>
            <a:pPr>
              <a:buClr>
                <a:srgbClr val="690304"/>
              </a:buClr>
              <a:buFont typeface="Arial" panose="020B0604020202020204" pitchFamily="34" charset="0"/>
              <a:buChar char="•"/>
            </a:pPr>
            <a:r>
              <a:rPr lang="en-US" sz="1600" b="1" dirty="0">
                <a:solidFill>
                  <a:srgbClr val="0070C0"/>
                </a:solidFill>
                <a:latin typeface="+mn-lt"/>
                <a:cs typeface="Times New Roman" panose="02020603050405020304" pitchFamily="18" charset="0"/>
              </a:rPr>
              <a:t>Change in demand (pivot): </a:t>
            </a:r>
            <a:r>
              <a:rPr lang="en-US" sz="1600" b="0" dirty="0">
                <a:latin typeface="+mn-lt"/>
                <a:cs typeface="Times New Roman" panose="02020603050405020304" pitchFamily="18" charset="0"/>
              </a:rPr>
              <a:t>Bob became allergic to bananas. He still likes them a lot, but now is less willing to pay for additional bananas. </a:t>
            </a:r>
            <a:endParaRPr lang="en-US" sz="1600" b="0" dirty="0">
              <a:latin typeface="Cambria Math" panose="02040503050406030204" pitchFamily="18" charset="0"/>
              <a:cs typeface="Times New Roman" panose="02020603050405020304" pitchFamily="18"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31FB7C0F-E6E3-48E6-63E6-18425D0A1AAE}"/>
                  </a:ext>
                </a:extLst>
              </p14:cNvPr>
              <p14:cNvContentPartPr/>
              <p14:nvPr/>
            </p14:nvContentPartPr>
            <p14:xfrm>
              <a:off x="2461301" y="2514194"/>
              <a:ext cx="402" cy="402"/>
            </p14:xfrm>
          </p:contentPart>
        </mc:Choice>
        <mc:Fallback xmlns="">
          <p:pic>
            <p:nvPicPr>
              <p:cNvPr id="7" name="Ink 6">
                <a:extLst>
                  <a:ext uri="{FF2B5EF4-FFF2-40B4-BE49-F238E27FC236}">
                    <a16:creationId xmlns:a16="http://schemas.microsoft.com/office/drawing/2014/main" id="{31FB7C0F-E6E3-48E6-63E6-18425D0A1AAE}"/>
                  </a:ext>
                </a:extLst>
              </p:cNvPr>
              <p:cNvPicPr/>
              <p:nvPr/>
            </p:nvPicPr>
            <p:blipFill>
              <a:blip r:embed="rId3"/>
              <a:stretch>
                <a:fillRect/>
              </a:stretch>
            </p:blipFill>
            <p:spPr>
              <a:xfrm>
                <a:off x="2441201" y="2393594"/>
                <a:ext cx="40200" cy="241200"/>
              </a:xfrm>
              <a:prstGeom prst="rect">
                <a:avLst/>
              </a:prstGeom>
            </p:spPr>
          </p:pic>
        </mc:Fallback>
      </mc:AlternateContent>
      <p:cxnSp>
        <p:nvCxnSpPr>
          <p:cNvPr id="26" name="Straight Connector 25">
            <a:extLst>
              <a:ext uri="{FF2B5EF4-FFF2-40B4-BE49-F238E27FC236}">
                <a16:creationId xmlns:a16="http://schemas.microsoft.com/office/drawing/2014/main" id="{85726AAE-1665-7D8A-525E-1D03C96E72C2}"/>
              </a:ext>
            </a:extLst>
          </p:cNvPr>
          <p:cNvCxnSpPr>
            <a:cxnSpLocks/>
          </p:cNvCxnSpPr>
          <p:nvPr/>
        </p:nvCxnSpPr>
        <p:spPr>
          <a:xfrm>
            <a:off x="872776" y="2499224"/>
            <a:ext cx="2164316" cy="179225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762E80D7-EEE8-6D3B-FBEC-F28F43CEC7F3}"/>
              </a:ext>
            </a:extLst>
          </p:cNvPr>
          <p:cNvCxnSpPr>
            <a:cxnSpLocks/>
          </p:cNvCxnSpPr>
          <p:nvPr/>
        </p:nvCxnSpPr>
        <p:spPr>
          <a:xfrm>
            <a:off x="864999" y="1630804"/>
            <a:ext cx="2313412" cy="2660670"/>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grpSp>
        <p:nvGrpSpPr>
          <p:cNvPr id="50" name="Group 49">
            <a:extLst>
              <a:ext uri="{FF2B5EF4-FFF2-40B4-BE49-F238E27FC236}">
                <a16:creationId xmlns:a16="http://schemas.microsoft.com/office/drawing/2014/main" id="{BB6F6A8C-D69A-F348-B948-7616D837027B}"/>
              </a:ext>
            </a:extLst>
          </p:cNvPr>
          <p:cNvGrpSpPr/>
          <p:nvPr/>
        </p:nvGrpSpPr>
        <p:grpSpPr>
          <a:xfrm>
            <a:off x="166382" y="2397825"/>
            <a:ext cx="3286687" cy="2245704"/>
            <a:chOff x="-1073667" y="2836625"/>
            <a:chExt cx="3286687" cy="2245704"/>
          </a:xfrm>
        </p:grpSpPr>
        <p:grpSp>
          <p:nvGrpSpPr>
            <p:cNvPr id="48" name="Group 47">
              <a:extLst>
                <a:ext uri="{FF2B5EF4-FFF2-40B4-BE49-F238E27FC236}">
                  <a16:creationId xmlns:a16="http://schemas.microsoft.com/office/drawing/2014/main" id="{7B55729A-3F66-E65B-6A46-B10209B166E5}"/>
                </a:ext>
              </a:extLst>
            </p:cNvPr>
            <p:cNvGrpSpPr/>
            <p:nvPr/>
          </p:nvGrpSpPr>
          <p:grpSpPr>
            <a:xfrm>
              <a:off x="-1073667" y="2836625"/>
              <a:ext cx="3286687" cy="2245704"/>
              <a:chOff x="45541" y="2298419"/>
              <a:chExt cx="3286687" cy="2245704"/>
            </a:xfrm>
          </p:grpSpPr>
          <p:cxnSp>
            <p:nvCxnSpPr>
              <p:cNvPr id="24" name="Straight Arrow Connector 23">
                <a:extLst>
                  <a:ext uri="{FF2B5EF4-FFF2-40B4-BE49-F238E27FC236}">
                    <a16:creationId xmlns:a16="http://schemas.microsoft.com/office/drawing/2014/main" id="{A25A8F15-4E97-2990-AA36-E6148D0C37AA}"/>
                  </a:ext>
                </a:extLst>
              </p:cNvPr>
              <p:cNvCxnSpPr>
                <a:cxnSpLocks/>
              </p:cNvCxnSpPr>
              <p:nvPr/>
            </p:nvCxnSpPr>
            <p:spPr>
              <a:xfrm>
                <a:off x="1866900" y="2298419"/>
                <a:ext cx="594400" cy="512435"/>
              </a:xfrm>
              <a:prstGeom prst="straightConnector1">
                <a:avLst/>
              </a:prstGeom>
              <a:ln>
                <a:solidFill>
                  <a:srgbClr val="990000"/>
                </a:solidFill>
                <a:prstDash val="sysDot"/>
                <a:tailEnd type="triangle"/>
              </a:ln>
            </p:spPr>
            <p:style>
              <a:lnRef idx="2">
                <a:schemeClr val="accent1"/>
              </a:lnRef>
              <a:fillRef idx="0">
                <a:schemeClr val="accent1"/>
              </a:fillRef>
              <a:effectRef idx="1">
                <a:schemeClr val="accent1"/>
              </a:effectRef>
              <a:fontRef idx="minor">
                <a:schemeClr val="tx1"/>
              </a:fontRef>
            </p:style>
          </p:cxnSp>
          <p:grpSp>
            <p:nvGrpSpPr>
              <p:cNvPr id="11" name="Group 10">
                <a:extLst>
                  <a:ext uri="{FF2B5EF4-FFF2-40B4-BE49-F238E27FC236}">
                    <a16:creationId xmlns:a16="http://schemas.microsoft.com/office/drawing/2014/main" id="{422F077C-ED6E-9654-F5A9-5235C3D867DB}"/>
                  </a:ext>
                </a:extLst>
              </p:cNvPr>
              <p:cNvGrpSpPr/>
              <p:nvPr/>
            </p:nvGrpSpPr>
            <p:grpSpPr>
              <a:xfrm>
                <a:off x="45541" y="2683831"/>
                <a:ext cx="3286687" cy="1860292"/>
                <a:chOff x="45541" y="2683831"/>
                <a:chExt cx="3286687" cy="1860292"/>
              </a:xfrm>
            </p:grpSpPr>
            <p:cxnSp>
              <p:nvCxnSpPr>
                <p:cNvPr id="34" name="Straight Connector 33">
                  <a:extLst>
                    <a:ext uri="{FF2B5EF4-FFF2-40B4-BE49-F238E27FC236}">
                      <a16:creationId xmlns:a16="http://schemas.microsoft.com/office/drawing/2014/main" id="{4972DFF5-9E48-9AE8-0094-B4DE6DDA447D}"/>
                    </a:ext>
                  </a:extLst>
                </p:cNvPr>
                <p:cNvCxnSpPr>
                  <a:cxnSpLocks/>
                </p:cNvCxnSpPr>
                <p:nvPr/>
              </p:nvCxnSpPr>
              <p:spPr>
                <a:xfrm flipH="1">
                  <a:off x="730411" y="2980448"/>
                  <a:ext cx="1730890"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B95A94A-D8E4-CBD3-65D6-5A9B4299C6D2}"/>
                    </a:ext>
                  </a:extLst>
                </p:cNvPr>
                <p:cNvCxnSpPr>
                  <a:cxnSpLocks/>
                </p:cNvCxnSpPr>
                <p:nvPr/>
              </p:nvCxnSpPr>
              <p:spPr>
                <a:xfrm flipV="1">
                  <a:off x="2477946" y="3009839"/>
                  <a:ext cx="0" cy="1136017"/>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9A7956D-B102-C939-7262-9045D8377027}"/>
                        </a:ext>
                      </a:extLst>
                    </p:cNvPr>
                    <p:cNvSpPr txBox="1"/>
                    <p:nvPr/>
                  </p:nvSpPr>
                  <p:spPr>
                    <a:xfrm>
                      <a:off x="45541" y="2849522"/>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2</m:t>
                            </m:r>
                          </m:oMath>
                        </m:oMathPara>
                      </a14:m>
                      <a:endParaRPr lang="en-US" dirty="0"/>
                    </a:p>
                  </p:txBody>
                </p:sp>
              </mc:Choice>
              <mc:Fallback xmlns="">
                <p:sp>
                  <p:nvSpPr>
                    <p:cNvPr id="36" name="TextBox 35">
                      <a:extLst>
                        <a:ext uri="{FF2B5EF4-FFF2-40B4-BE49-F238E27FC236}">
                          <a16:creationId xmlns:a16="http://schemas.microsoft.com/office/drawing/2014/main" id="{89A7956D-B102-C939-7262-9045D8377027}"/>
                        </a:ext>
                      </a:extLst>
                    </p:cNvPr>
                    <p:cNvSpPr txBox="1">
                      <a:spLocks noRot="1" noChangeAspect="1" noMove="1" noResize="1" noEditPoints="1" noAdjustHandles="1" noChangeArrowheads="1" noChangeShapeType="1" noTextEdit="1"/>
                    </p:cNvSpPr>
                    <p:nvPr/>
                  </p:nvSpPr>
                  <p:spPr>
                    <a:xfrm>
                      <a:off x="45541" y="2849522"/>
                      <a:ext cx="99615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1B61364-6EB2-7494-DABE-318CCF9622CF}"/>
                        </a:ext>
                      </a:extLst>
                    </p:cNvPr>
                    <p:cNvSpPr txBox="1"/>
                    <p:nvPr/>
                  </p:nvSpPr>
                  <p:spPr>
                    <a:xfrm>
                      <a:off x="2336072" y="268383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(4,2)</m:t>
                            </m:r>
                          </m:oMath>
                        </m:oMathPara>
                      </a14:m>
                      <a:endParaRPr lang="en-US" dirty="0"/>
                    </a:p>
                  </p:txBody>
                </p:sp>
              </mc:Choice>
              <mc:Fallback xmlns="">
                <p:sp>
                  <p:nvSpPr>
                    <p:cNvPr id="37" name="TextBox 36">
                      <a:extLst>
                        <a:ext uri="{FF2B5EF4-FFF2-40B4-BE49-F238E27FC236}">
                          <a16:creationId xmlns:a16="http://schemas.microsoft.com/office/drawing/2014/main" id="{21B61364-6EB2-7494-DABE-318CCF9622CF}"/>
                        </a:ext>
                      </a:extLst>
                    </p:cNvPr>
                    <p:cNvSpPr txBox="1">
                      <a:spLocks noRot="1" noChangeAspect="1" noMove="1" noResize="1" noEditPoints="1" noAdjustHandles="1" noChangeArrowheads="1" noChangeShapeType="1" noTextEdit="1"/>
                    </p:cNvSpPr>
                    <p:nvPr/>
                  </p:nvSpPr>
                  <p:spPr>
                    <a:xfrm>
                      <a:off x="2336072" y="2683831"/>
                      <a:ext cx="996156" cy="369332"/>
                    </a:xfrm>
                    <a:prstGeom prst="rect">
                      <a:avLst/>
                    </a:prstGeom>
                    <a:blipFill>
                      <a:blip r:embed="rId5"/>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1A3CFB-405B-5C9B-28C5-E241C16E9A96}"/>
                        </a:ext>
                      </a:extLst>
                    </p:cNvPr>
                    <p:cNvSpPr txBox="1"/>
                    <p:nvPr/>
                  </p:nvSpPr>
                  <p:spPr>
                    <a:xfrm>
                      <a:off x="1956726" y="417479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m:t>
                            </m:r>
                          </m:oMath>
                        </m:oMathPara>
                      </a14:m>
                      <a:endParaRPr lang="en-US" dirty="0"/>
                    </a:p>
                  </p:txBody>
                </p:sp>
              </mc:Choice>
              <mc:Fallback xmlns="">
                <p:sp>
                  <p:nvSpPr>
                    <p:cNvPr id="8" name="TextBox 7">
                      <a:extLst>
                        <a:ext uri="{FF2B5EF4-FFF2-40B4-BE49-F238E27FC236}">
                          <a16:creationId xmlns:a16="http://schemas.microsoft.com/office/drawing/2014/main" id="{721A3CFB-405B-5C9B-28C5-E241C16E9A96}"/>
                        </a:ext>
                      </a:extLst>
                    </p:cNvPr>
                    <p:cNvSpPr txBox="1">
                      <a:spLocks noRot="1" noChangeAspect="1" noMove="1" noResize="1" noEditPoints="1" noAdjustHandles="1" noChangeArrowheads="1" noChangeShapeType="1" noTextEdit="1"/>
                    </p:cNvSpPr>
                    <p:nvPr/>
                  </p:nvSpPr>
                  <p:spPr>
                    <a:xfrm>
                      <a:off x="1956726" y="4174791"/>
                      <a:ext cx="996156" cy="369332"/>
                    </a:xfrm>
                    <a:prstGeom prst="rect">
                      <a:avLst/>
                    </a:prstGeom>
                    <a:blipFill>
                      <a:blip r:embed="rId6"/>
                      <a:stretch>
                        <a:fillRect/>
                      </a:stretch>
                    </a:blipFill>
                  </p:spPr>
                  <p:txBody>
                    <a:bodyPr/>
                    <a:lstStyle/>
                    <a:p>
                      <a:r>
                        <a:rPr lang="en-US">
                          <a:noFill/>
                        </a:rPr>
                        <a:t> </a:t>
                      </a:r>
                    </a:p>
                  </p:txBody>
                </p:sp>
              </mc:Fallback>
            </mc:AlternateContent>
          </p:grpSp>
        </p:grpSp>
        <p:sp>
          <p:nvSpPr>
            <p:cNvPr id="9" name="Oval 8">
              <a:extLst>
                <a:ext uri="{FF2B5EF4-FFF2-40B4-BE49-F238E27FC236}">
                  <a16:creationId xmlns:a16="http://schemas.microsoft.com/office/drawing/2014/main" id="{9DD2FD30-248E-9852-5D4C-6AB8322421CB}"/>
                </a:ext>
              </a:extLst>
            </p:cNvPr>
            <p:cNvSpPr/>
            <p:nvPr/>
          </p:nvSpPr>
          <p:spPr>
            <a:xfrm>
              <a:off x="1298040" y="3452701"/>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9D5700B2-1226-28AD-BBBE-81AE0CCBE58F}"/>
              </a:ext>
            </a:extLst>
          </p:cNvPr>
          <p:cNvGrpSpPr/>
          <p:nvPr/>
        </p:nvGrpSpPr>
        <p:grpSpPr>
          <a:xfrm>
            <a:off x="175977" y="2042303"/>
            <a:ext cx="2396154" cy="2572291"/>
            <a:chOff x="1852910" y="1853902"/>
            <a:chExt cx="2396154" cy="2572291"/>
          </a:xfrm>
        </p:grpSpPr>
        <p:grpSp>
          <p:nvGrpSpPr>
            <p:cNvPr id="25" name="Group 24">
              <a:extLst>
                <a:ext uri="{FF2B5EF4-FFF2-40B4-BE49-F238E27FC236}">
                  <a16:creationId xmlns:a16="http://schemas.microsoft.com/office/drawing/2014/main" id="{EEE9D1E9-5199-E674-3A55-7D229D053BC8}"/>
                </a:ext>
              </a:extLst>
            </p:cNvPr>
            <p:cNvGrpSpPr/>
            <p:nvPr/>
          </p:nvGrpSpPr>
          <p:grpSpPr>
            <a:xfrm>
              <a:off x="1852910" y="1853902"/>
              <a:ext cx="2396154" cy="2572291"/>
              <a:chOff x="936074" y="2683831"/>
              <a:chExt cx="2396154" cy="2572291"/>
            </a:xfrm>
          </p:grpSpPr>
          <p:cxnSp>
            <p:nvCxnSpPr>
              <p:cNvPr id="27" name="Straight Connector 26">
                <a:extLst>
                  <a:ext uri="{FF2B5EF4-FFF2-40B4-BE49-F238E27FC236}">
                    <a16:creationId xmlns:a16="http://schemas.microsoft.com/office/drawing/2014/main" id="{C9718A72-CC44-9C91-D6A0-74EE68835E98}"/>
                  </a:ext>
                </a:extLst>
              </p:cNvPr>
              <p:cNvCxnSpPr>
                <a:cxnSpLocks/>
              </p:cNvCxnSpPr>
              <p:nvPr/>
            </p:nvCxnSpPr>
            <p:spPr>
              <a:xfrm flipH="1">
                <a:off x="1607949" y="2980448"/>
                <a:ext cx="853352"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A1F8452-A838-044A-2A24-59E4F4684DB7}"/>
                  </a:ext>
                </a:extLst>
              </p:cNvPr>
              <p:cNvCxnSpPr>
                <a:cxnSpLocks/>
              </p:cNvCxnSpPr>
              <p:nvPr/>
            </p:nvCxnSpPr>
            <p:spPr>
              <a:xfrm flipV="1">
                <a:off x="2461301" y="2973309"/>
                <a:ext cx="0" cy="1980972"/>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22CCF5B-EED2-2721-318C-C652FE0A1EBE}"/>
                      </a:ext>
                    </a:extLst>
                  </p:cNvPr>
                  <p:cNvSpPr txBox="1"/>
                  <p:nvPr/>
                </p:nvSpPr>
                <p:spPr>
                  <a:xfrm>
                    <a:off x="936074" y="2748630"/>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6</m:t>
                          </m:r>
                        </m:oMath>
                      </m:oMathPara>
                    </a14:m>
                    <a:endParaRPr lang="en-US" dirty="0"/>
                  </a:p>
                </p:txBody>
              </p:sp>
            </mc:Choice>
            <mc:Fallback xmlns="">
              <p:sp>
                <p:nvSpPr>
                  <p:cNvPr id="30" name="TextBox 29">
                    <a:extLst>
                      <a:ext uri="{FF2B5EF4-FFF2-40B4-BE49-F238E27FC236}">
                        <a16:creationId xmlns:a16="http://schemas.microsoft.com/office/drawing/2014/main" id="{722CCF5B-EED2-2721-318C-C652FE0A1EBE}"/>
                      </a:ext>
                    </a:extLst>
                  </p:cNvPr>
                  <p:cNvSpPr txBox="1">
                    <a:spLocks noRot="1" noChangeAspect="1" noMove="1" noResize="1" noEditPoints="1" noAdjustHandles="1" noChangeArrowheads="1" noChangeShapeType="1" noTextEdit="1"/>
                  </p:cNvSpPr>
                  <p:nvPr/>
                </p:nvSpPr>
                <p:spPr>
                  <a:xfrm>
                    <a:off x="936074" y="2748630"/>
                    <a:ext cx="99615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D0A12FA-39E0-B6C5-8CB3-042851F50107}"/>
                      </a:ext>
                    </a:extLst>
                  </p:cNvPr>
                  <p:cNvSpPr txBox="1"/>
                  <p:nvPr/>
                </p:nvSpPr>
                <p:spPr>
                  <a:xfrm>
                    <a:off x="2336072" y="268383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(2,6)</m:t>
                          </m:r>
                        </m:oMath>
                      </m:oMathPara>
                    </a14:m>
                    <a:endParaRPr lang="en-US" dirty="0"/>
                  </a:p>
                </p:txBody>
              </p:sp>
            </mc:Choice>
            <mc:Fallback xmlns="">
              <p:sp>
                <p:nvSpPr>
                  <p:cNvPr id="31" name="TextBox 30">
                    <a:extLst>
                      <a:ext uri="{FF2B5EF4-FFF2-40B4-BE49-F238E27FC236}">
                        <a16:creationId xmlns:a16="http://schemas.microsoft.com/office/drawing/2014/main" id="{3D0A12FA-39E0-B6C5-8CB3-042851F50107}"/>
                      </a:ext>
                    </a:extLst>
                  </p:cNvPr>
                  <p:cNvSpPr txBox="1">
                    <a:spLocks noRot="1" noChangeAspect="1" noMove="1" noResize="1" noEditPoints="1" noAdjustHandles="1" noChangeArrowheads="1" noChangeShapeType="1" noTextEdit="1"/>
                  </p:cNvSpPr>
                  <p:nvPr/>
                </p:nvSpPr>
                <p:spPr>
                  <a:xfrm>
                    <a:off x="2336072" y="2683831"/>
                    <a:ext cx="996156" cy="369332"/>
                  </a:xfrm>
                  <a:prstGeom prst="rect">
                    <a:avLst/>
                  </a:prstGeom>
                  <a:blipFill>
                    <a:blip r:embed="rId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15D25C3-E403-1721-9C33-9858D8A7890F}"/>
                      </a:ext>
                    </a:extLst>
                  </p:cNvPr>
                  <p:cNvSpPr txBox="1"/>
                  <p:nvPr/>
                </p:nvSpPr>
                <p:spPr>
                  <a:xfrm>
                    <a:off x="1946600" y="4886790"/>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2</m:t>
                          </m:r>
                        </m:oMath>
                      </m:oMathPara>
                    </a14:m>
                    <a:endParaRPr lang="en-US" dirty="0"/>
                  </a:p>
                </p:txBody>
              </p:sp>
            </mc:Choice>
            <mc:Fallback xmlns="">
              <p:sp>
                <p:nvSpPr>
                  <p:cNvPr id="32" name="TextBox 31">
                    <a:extLst>
                      <a:ext uri="{FF2B5EF4-FFF2-40B4-BE49-F238E27FC236}">
                        <a16:creationId xmlns:a16="http://schemas.microsoft.com/office/drawing/2014/main" id="{C15D25C3-E403-1721-9C33-9858D8A7890F}"/>
                      </a:ext>
                    </a:extLst>
                  </p:cNvPr>
                  <p:cNvSpPr txBox="1">
                    <a:spLocks noRot="1" noChangeAspect="1" noMove="1" noResize="1" noEditPoints="1" noAdjustHandles="1" noChangeArrowheads="1" noChangeShapeType="1" noTextEdit="1"/>
                  </p:cNvSpPr>
                  <p:nvPr/>
                </p:nvSpPr>
                <p:spPr>
                  <a:xfrm>
                    <a:off x="1946600" y="4886790"/>
                    <a:ext cx="996156" cy="369332"/>
                  </a:xfrm>
                  <a:prstGeom prst="rect">
                    <a:avLst/>
                  </a:prstGeom>
                  <a:blipFill>
                    <a:blip r:embed="rId9"/>
                    <a:stretch>
                      <a:fillRect/>
                    </a:stretch>
                  </a:blipFill>
                </p:spPr>
                <p:txBody>
                  <a:bodyPr/>
                  <a:lstStyle/>
                  <a:p>
                    <a:r>
                      <a:rPr lang="en-US">
                        <a:noFill/>
                      </a:rPr>
                      <a:t> </a:t>
                    </a:r>
                  </a:p>
                </p:txBody>
              </p:sp>
            </mc:Fallback>
          </mc:AlternateContent>
        </p:grpSp>
        <p:sp>
          <p:nvSpPr>
            <p:cNvPr id="23" name="Oval 22">
              <a:extLst>
                <a:ext uri="{FF2B5EF4-FFF2-40B4-BE49-F238E27FC236}">
                  <a16:creationId xmlns:a16="http://schemas.microsoft.com/office/drawing/2014/main" id="{35F8F57B-CB20-94FD-FFE3-E241FC95F35F}"/>
                </a:ext>
              </a:extLst>
            </p:cNvPr>
            <p:cNvSpPr/>
            <p:nvPr/>
          </p:nvSpPr>
          <p:spPr>
            <a:xfrm>
              <a:off x="3339279" y="2092643"/>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0E76CF91-3579-7678-E435-D0453DB1CE6F}"/>
              </a:ext>
            </a:extLst>
          </p:cNvPr>
          <p:cNvGrpSpPr/>
          <p:nvPr/>
        </p:nvGrpSpPr>
        <p:grpSpPr>
          <a:xfrm>
            <a:off x="207494" y="622906"/>
            <a:ext cx="6219335" cy="3867913"/>
            <a:chOff x="207494" y="622906"/>
            <a:chExt cx="6219335" cy="386791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851252" y="692291"/>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836132" y="4306154"/>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328BDD3-3426-D50C-D362-B7516842B93E}"/>
                </a:ext>
              </a:extLst>
            </p:cNvPr>
            <p:cNvCxnSpPr>
              <a:cxnSpLocks/>
            </p:cNvCxnSpPr>
            <p:nvPr/>
          </p:nvCxnSpPr>
          <p:spPr>
            <a:xfrm>
              <a:off x="851252" y="1612053"/>
              <a:ext cx="3253386" cy="2694100"/>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11"/>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01BE42E-99DC-7E2E-5B38-98D4176BB26C}"/>
                    </a:ext>
                  </a:extLst>
                </p:cNvPr>
                <p:cNvSpPr txBox="1"/>
                <p:nvPr/>
              </p:nvSpPr>
              <p:spPr>
                <a:xfrm>
                  <a:off x="1218770" y="844159"/>
                  <a:ext cx="25391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=10 −2</m:t>
                        </m:r>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44" name="TextBox 43">
                  <a:extLst>
                    <a:ext uri="{FF2B5EF4-FFF2-40B4-BE49-F238E27FC236}">
                      <a16:creationId xmlns:a16="http://schemas.microsoft.com/office/drawing/2014/main" id="{F01BE42E-99DC-7E2E-5B38-98D4176BB26C}"/>
                    </a:ext>
                  </a:extLst>
                </p:cNvPr>
                <p:cNvSpPr txBox="1">
                  <a:spLocks noRot="1" noChangeAspect="1" noMove="1" noResize="1" noEditPoints="1" noAdjustHandles="1" noChangeArrowheads="1" noChangeShapeType="1" noTextEdit="1"/>
                </p:cNvSpPr>
                <p:nvPr/>
              </p:nvSpPr>
              <p:spPr>
                <a:xfrm>
                  <a:off x="1218770" y="844159"/>
                  <a:ext cx="2539121" cy="369332"/>
                </a:xfrm>
                <a:prstGeom prst="rect">
                  <a:avLst/>
                </a:prstGeom>
                <a:blipFill>
                  <a:blip r:embed="rId12"/>
                  <a:stretch>
                    <a:fillRect b="-11475"/>
                  </a:stretch>
                </a:blipFill>
              </p:spPr>
              <p:txBody>
                <a:bodyPr/>
                <a:lstStyle/>
                <a:p>
                  <a:r>
                    <a:rPr lang="en-US">
                      <a:noFill/>
                    </a:rPr>
                    <a:t> </a:t>
                  </a:r>
                </a:p>
              </p:txBody>
            </p:sp>
          </mc:Fallback>
        </mc:AlternateContent>
      </p:grpSp>
    </p:spTree>
    <p:extLst>
      <p:ext uri="{BB962C8B-B14F-4D97-AF65-F5344CB8AC3E}">
        <p14:creationId xmlns:p14="http://schemas.microsoft.com/office/powerpoint/2010/main" val="229065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Shifts in Demand</a:t>
            </a:r>
          </a:p>
        </p:txBody>
      </p:sp>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3546407" y="1001917"/>
            <a:ext cx="5515126" cy="3513949"/>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b="1" dirty="0">
                <a:solidFill>
                  <a:srgbClr val="006600"/>
                </a:solidFill>
                <a:latin typeface="+mn-lt"/>
                <a:cs typeface="Times New Roman" panose="02020603050405020304" pitchFamily="18" charset="0"/>
              </a:rPr>
              <a:t>Increase in demand:</a:t>
            </a:r>
            <a:r>
              <a:rPr lang="en-US" sz="1600" b="1" dirty="0">
                <a:latin typeface="+mn-lt"/>
                <a:cs typeface="Times New Roman" panose="02020603050405020304" pitchFamily="18" charset="0"/>
              </a:rPr>
              <a:t> </a:t>
            </a:r>
            <a:r>
              <a:rPr lang="en-US" sz="1600" dirty="0">
                <a:latin typeface="+mn-lt"/>
                <a:cs typeface="Times New Roman" panose="02020603050405020304" pitchFamily="18" charset="0"/>
              </a:rPr>
              <a:t>at all prices, consumers are willing to pay for more units. </a:t>
            </a:r>
          </a:p>
          <a:p>
            <a:pPr lvl="1">
              <a:buClr>
                <a:srgbClr val="690304"/>
              </a:buClr>
              <a:buFont typeface="Arial" panose="020B0604020202020204" pitchFamily="34" charset="0"/>
              <a:buChar char="•"/>
            </a:pPr>
            <a:r>
              <a:rPr lang="en-US" sz="1600" dirty="0">
                <a:latin typeface="+mn-lt"/>
                <a:cs typeface="Times New Roman" panose="02020603050405020304" pitchFamily="18" charset="0"/>
              </a:rPr>
              <a:t>Demand curve shifts to the </a:t>
            </a:r>
            <a:r>
              <a:rPr lang="en-US" sz="1600" b="1" dirty="0">
                <a:solidFill>
                  <a:srgbClr val="006600"/>
                </a:solidFill>
                <a:latin typeface="+mn-lt"/>
                <a:cs typeface="Times New Roman" panose="02020603050405020304" pitchFamily="18" charset="0"/>
              </a:rPr>
              <a:t>right</a:t>
            </a:r>
            <a:r>
              <a:rPr lang="en-US" sz="1600" dirty="0">
                <a:latin typeface="+mn-lt"/>
                <a:cs typeface="Times New Roman" panose="02020603050405020304" pitchFamily="18" charset="0"/>
              </a:rPr>
              <a:t>. </a:t>
            </a:r>
          </a:p>
          <a:p>
            <a:pPr>
              <a:buClr>
                <a:srgbClr val="690304"/>
              </a:buClr>
              <a:buFont typeface="Arial" panose="020B0604020202020204" pitchFamily="34" charset="0"/>
              <a:buChar char="•"/>
            </a:pPr>
            <a:r>
              <a:rPr lang="en-US" sz="1600" b="1" dirty="0">
                <a:solidFill>
                  <a:srgbClr val="690304"/>
                </a:solidFill>
                <a:latin typeface="+mn-lt"/>
                <a:cs typeface="Times New Roman" panose="02020603050405020304" pitchFamily="18" charset="0"/>
              </a:rPr>
              <a:t>Decrease in demand: </a:t>
            </a:r>
            <a:r>
              <a:rPr lang="en-US" sz="1600" dirty="0">
                <a:latin typeface="+mn-lt"/>
                <a:cs typeface="Times New Roman" panose="02020603050405020304" pitchFamily="18" charset="0"/>
              </a:rPr>
              <a:t>at all prices, consumers are willing to pay for less units. </a:t>
            </a:r>
          </a:p>
          <a:p>
            <a:pPr lvl="1">
              <a:buClr>
                <a:srgbClr val="690304"/>
              </a:buClr>
              <a:buFont typeface="Arial" panose="020B0604020202020204" pitchFamily="34" charset="0"/>
              <a:buChar char="•"/>
            </a:pPr>
            <a:r>
              <a:rPr lang="en-US" sz="1600" dirty="0">
                <a:latin typeface="+mn-lt"/>
                <a:cs typeface="Times New Roman" panose="02020603050405020304" pitchFamily="18" charset="0"/>
              </a:rPr>
              <a:t>Demand curve shifts to the </a:t>
            </a:r>
            <a:r>
              <a:rPr lang="en-US" sz="1600" b="1" dirty="0">
                <a:solidFill>
                  <a:srgbClr val="690304"/>
                </a:solidFill>
                <a:latin typeface="+mn-lt"/>
                <a:cs typeface="Times New Roman" panose="02020603050405020304" pitchFamily="18" charset="0"/>
              </a:rPr>
              <a:t>left</a:t>
            </a:r>
            <a:r>
              <a:rPr lang="en-US" sz="1600" dirty="0">
                <a:latin typeface="+mn-lt"/>
                <a:cs typeface="Times New Roman" panose="02020603050405020304" pitchFamily="18" charset="0"/>
              </a:rPr>
              <a:t>. </a:t>
            </a:r>
          </a:p>
          <a:p>
            <a:pPr>
              <a:buClr>
                <a:srgbClr val="690304"/>
              </a:buClr>
              <a:buFont typeface="Arial" panose="020B0604020202020204" pitchFamily="34" charset="0"/>
              <a:buChar char="•"/>
            </a:pPr>
            <a:r>
              <a:rPr lang="en-US" sz="1600" dirty="0">
                <a:latin typeface="+mn-lt"/>
                <a:cs typeface="Times New Roman" panose="02020603050405020304" pitchFamily="18" charset="0"/>
              </a:rPr>
              <a:t>On the equation: slope remains the same, the change is on the </a:t>
            </a:r>
            <a:r>
              <a:rPr lang="en-US" sz="1600" b="1" dirty="0">
                <a:solidFill>
                  <a:srgbClr val="002060"/>
                </a:solidFill>
                <a:latin typeface="+mn-lt"/>
                <a:cs typeface="Times New Roman" panose="02020603050405020304" pitchFamily="18" charset="0"/>
              </a:rPr>
              <a:t>intercept</a:t>
            </a:r>
            <a:r>
              <a:rPr lang="en-US" sz="1600" dirty="0">
                <a:latin typeface="+mn-lt"/>
                <a:cs typeface="Times New Roman" panose="02020603050405020304" pitchFamily="18" charset="0"/>
              </a:rPr>
              <a:t> of the inverse demand function. </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31FB7C0F-E6E3-48E6-63E6-18425D0A1AAE}"/>
                  </a:ext>
                </a:extLst>
              </p14:cNvPr>
              <p14:cNvContentPartPr/>
              <p14:nvPr/>
            </p14:nvContentPartPr>
            <p14:xfrm>
              <a:off x="2461301" y="2514194"/>
              <a:ext cx="402" cy="402"/>
            </p14:xfrm>
          </p:contentPart>
        </mc:Choice>
        <mc:Fallback xmlns="">
          <p:pic>
            <p:nvPicPr>
              <p:cNvPr id="7" name="Ink 6">
                <a:extLst>
                  <a:ext uri="{FF2B5EF4-FFF2-40B4-BE49-F238E27FC236}">
                    <a16:creationId xmlns:a16="http://schemas.microsoft.com/office/drawing/2014/main" id="{31FB7C0F-E6E3-48E6-63E6-18425D0A1AAE}"/>
                  </a:ext>
                </a:extLst>
              </p:cNvPr>
              <p:cNvPicPr/>
              <p:nvPr/>
            </p:nvPicPr>
            <p:blipFill>
              <a:blip r:embed="rId3"/>
              <a:stretch>
                <a:fillRect/>
              </a:stretch>
            </p:blipFill>
            <p:spPr>
              <a:xfrm>
                <a:off x="2441201" y="2393594"/>
                <a:ext cx="40200" cy="241200"/>
              </a:xfrm>
              <a:prstGeom prst="rect">
                <a:avLst/>
              </a:prstGeom>
            </p:spPr>
          </p:pic>
        </mc:Fallback>
      </mc:AlternateContent>
      <p:grpSp>
        <p:nvGrpSpPr>
          <p:cNvPr id="10" name="Group 9">
            <a:extLst>
              <a:ext uri="{FF2B5EF4-FFF2-40B4-BE49-F238E27FC236}">
                <a16:creationId xmlns:a16="http://schemas.microsoft.com/office/drawing/2014/main" id="{420852D3-DF82-D4BE-7C8B-58485910B4F8}"/>
              </a:ext>
            </a:extLst>
          </p:cNvPr>
          <p:cNvGrpSpPr/>
          <p:nvPr/>
        </p:nvGrpSpPr>
        <p:grpSpPr>
          <a:xfrm>
            <a:off x="851252" y="1612053"/>
            <a:ext cx="3253386" cy="2694100"/>
            <a:chOff x="851252" y="1612053"/>
            <a:chExt cx="3253386" cy="2694100"/>
          </a:xfrm>
        </p:grpSpPr>
        <p:cxnSp>
          <p:nvCxnSpPr>
            <p:cNvPr id="6" name="Straight Connector 5">
              <a:extLst>
                <a:ext uri="{FF2B5EF4-FFF2-40B4-BE49-F238E27FC236}">
                  <a16:creationId xmlns:a16="http://schemas.microsoft.com/office/drawing/2014/main" id="{A328BDD3-3426-D50C-D362-B7516842B93E}"/>
                </a:ext>
              </a:extLst>
            </p:cNvPr>
            <p:cNvCxnSpPr>
              <a:cxnSpLocks/>
            </p:cNvCxnSpPr>
            <p:nvPr/>
          </p:nvCxnSpPr>
          <p:spPr>
            <a:xfrm>
              <a:off x="851252" y="1612053"/>
              <a:ext cx="3253386" cy="2694100"/>
            </a:xfrm>
            <a:prstGeom prst="line">
              <a:avLst/>
            </a:prstGeom>
            <a:ln>
              <a:solidFill>
                <a:srgbClr val="006600"/>
              </a:solidFill>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3B5A163-D8F5-A476-BEDB-BD92D806765F}"/>
                </a:ext>
              </a:extLst>
            </p:cNvPr>
            <p:cNvCxnSpPr/>
            <p:nvPr/>
          </p:nvCxnSpPr>
          <p:spPr>
            <a:xfrm>
              <a:off x="1600200" y="2766060"/>
              <a:ext cx="476533" cy="0"/>
            </a:xfrm>
            <a:prstGeom prst="straightConnector1">
              <a:avLst/>
            </a:prstGeom>
            <a:ln>
              <a:solidFill>
                <a:srgbClr val="006600"/>
              </a:solidFill>
              <a:prstDash val="sysDash"/>
              <a:tailEnd type="triangle"/>
            </a:ln>
          </p:spPr>
          <p:style>
            <a:lnRef idx="2">
              <a:schemeClr val="accent1"/>
            </a:lnRef>
            <a:fillRef idx="0">
              <a:schemeClr val="accent1"/>
            </a:fillRef>
            <a:effectRef idx="1">
              <a:schemeClr val="accent1"/>
            </a:effectRef>
            <a:fontRef idx="minor">
              <a:schemeClr val="tx1"/>
            </a:fontRef>
          </p:style>
        </p:cxnSp>
      </p:grpSp>
      <p:grpSp>
        <p:nvGrpSpPr>
          <p:cNvPr id="11" name="Group 10">
            <a:extLst>
              <a:ext uri="{FF2B5EF4-FFF2-40B4-BE49-F238E27FC236}">
                <a16:creationId xmlns:a16="http://schemas.microsoft.com/office/drawing/2014/main" id="{0A31BDF1-1A9A-EE57-0388-1D89708FAC6F}"/>
              </a:ext>
            </a:extLst>
          </p:cNvPr>
          <p:cNvGrpSpPr/>
          <p:nvPr/>
        </p:nvGrpSpPr>
        <p:grpSpPr>
          <a:xfrm>
            <a:off x="851252" y="2920084"/>
            <a:ext cx="1626693" cy="1347050"/>
            <a:chOff x="851252" y="2920084"/>
            <a:chExt cx="1626693" cy="1347050"/>
          </a:xfrm>
        </p:grpSpPr>
        <p:cxnSp>
          <p:nvCxnSpPr>
            <p:cNvPr id="8" name="Straight Connector 7">
              <a:extLst>
                <a:ext uri="{FF2B5EF4-FFF2-40B4-BE49-F238E27FC236}">
                  <a16:creationId xmlns:a16="http://schemas.microsoft.com/office/drawing/2014/main" id="{4C29D386-5BE4-D32C-C8AC-0B13E1449D4D}"/>
                </a:ext>
              </a:extLst>
            </p:cNvPr>
            <p:cNvCxnSpPr>
              <a:cxnSpLocks/>
            </p:cNvCxnSpPr>
            <p:nvPr/>
          </p:nvCxnSpPr>
          <p:spPr>
            <a:xfrm>
              <a:off x="851252" y="2920084"/>
              <a:ext cx="1626693" cy="1347050"/>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B2B0323-B6E4-FDA1-3575-FCA702714EBD}"/>
                </a:ext>
              </a:extLst>
            </p:cNvPr>
            <p:cNvCxnSpPr>
              <a:cxnSpLocks/>
            </p:cNvCxnSpPr>
            <p:nvPr/>
          </p:nvCxnSpPr>
          <p:spPr>
            <a:xfrm flipH="1">
              <a:off x="1600200" y="3421380"/>
              <a:ext cx="534881" cy="0"/>
            </a:xfrm>
            <a:prstGeom prst="straightConnector1">
              <a:avLst/>
            </a:prstGeom>
            <a:ln>
              <a:solidFill>
                <a:srgbClr val="690304"/>
              </a:solidFill>
              <a:prstDash val="sysDash"/>
              <a:tailEnd type="triangle"/>
            </a:ln>
          </p:spPr>
          <p:style>
            <a:lnRef idx="2">
              <a:schemeClr val="accent1"/>
            </a:lnRef>
            <a:fillRef idx="0">
              <a:schemeClr val="accent1"/>
            </a:fillRef>
            <a:effectRef idx="1">
              <a:schemeClr val="accent1"/>
            </a:effectRef>
            <a:fontRef idx="minor">
              <a:schemeClr val="tx1"/>
            </a:fontRef>
          </p:style>
        </p:cxnSp>
      </p:grpSp>
      <p:grpSp>
        <p:nvGrpSpPr>
          <p:cNvPr id="9" name="Group 8">
            <a:extLst>
              <a:ext uri="{FF2B5EF4-FFF2-40B4-BE49-F238E27FC236}">
                <a16:creationId xmlns:a16="http://schemas.microsoft.com/office/drawing/2014/main" id="{A072A32D-B9CD-CE1A-D2A3-9B2ADDEA298D}"/>
              </a:ext>
            </a:extLst>
          </p:cNvPr>
          <p:cNvGrpSpPr/>
          <p:nvPr/>
        </p:nvGrpSpPr>
        <p:grpSpPr>
          <a:xfrm>
            <a:off x="0" y="622906"/>
            <a:ext cx="6426829" cy="3867913"/>
            <a:chOff x="0" y="622906"/>
            <a:chExt cx="6426829" cy="386791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851252" y="692291"/>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836132" y="4306154"/>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2310815-650B-DB02-2352-40A54444E0DC}"/>
                </a:ext>
              </a:extLst>
            </p:cNvPr>
            <p:cNvCxnSpPr>
              <a:cxnSpLocks/>
            </p:cNvCxnSpPr>
            <p:nvPr/>
          </p:nvCxnSpPr>
          <p:spPr>
            <a:xfrm>
              <a:off x="841310" y="2247900"/>
              <a:ext cx="2470847" cy="20460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5"/>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EBA3FE4-68E2-AC8B-C2C2-12D74DA854F6}"/>
                    </a:ext>
                  </a:extLst>
                </p:cNvPr>
                <p:cNvSpPr txBox="1"/>
                <p:nvPr/>
              </p:nvSpPr>
              <p:spPr>
                <a:xfrm>
                  <a:off x="0" y="981044"/>
                  <a:ext cx="4659630" cy="369332"/>
                </a:xfrm>
                <a:prstGeom prst="rect">
                  <a:avLst/>
                </a:prstGeom>
                <a:noFill/>
              </p:spPr>
              <p:txBody>
                <a:bodyPr wrap="square">
                  <a:spAutoFit/>
                </a:bodyPr>
                <a:lstStyle/>
                <a:p>
                  <a:pPr marL="0" indent="0">
                    <a:buClr>
                      <a:srgbClr val="690304"/>
                    </a:buClr>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𝑎</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𝑏𝑄</m:t>
                        </m:r>
                      </m:oMath>
                    </m:oMathPara>
                  </a14:m>
                  <a:endParaRPr lang="en-US" sz="1800" dirty="0">
                    <a:latin typeface="+mn-lt"/>
                    <a:cs typeface="Times New Roman" panose="02020603050405020304" pitchFamily="18" charset="0"/>
                  </a:endParaRPr>
                </a:p>
              </p:txBody>
            </p:sp>
          </mc:Choice>
          <mc:Fallback xmlns="">
            <p:sp>
              <p:nvSpPr>
                <p:cNvPr id="28" name="TextBox 27">
                  <a:extLst>
                    <a:ext uri="{FF2B5EF4-FFF2-40B4-BE49-F238E27FC236}">
                      <a16:creationId xmlns:a16="http://schemas.microsoft.com/office/drawing/2014/main" id="{AEBA3FE4-68E2-AC8B-C2C2-12D74DA854F6}"/>
                    </a:ext>
                  </a:extLst>
                </p:cNvPr>
                <p:cNvSpPr txBox="1">
                  <a:spLocks noRot="1" noChangeAspect="1" noMove="1" noResize="1" noEditPoints="1" noAdjustHandles="1" noChangeArrowheads="1" noChangeShapeType="1" noTextEdit="1"/>
                </p:cNvSpPr>
                <p:nvPr/>
              </p:nvSpPr>
              <p:spPr>
                <a:xfrm>
                  <a:off x="0" y="981044"/>
                  <a:ext cx="4659630" cy="369332"/>
                </a:xfrm>
                <a:prstGeom prst="rect">
                  <a:avLst/>
                </a:prstGeom>
                <a:blipFill>
                  <a:blip r:embed="rId6"/>
                  <a:stretch>
                    <a:fillRect b="-11475"/>
                  </a:stretch>
                </a:blipFill>
              </p:spPr>
              <p:txBody>
                <a:bodyPr/>
                <a:lstStyle/>
                <a:p>
                  <a:r>
                    <a:rPr lang="en-US">
                      <a:noFill/>
                    </a:rPr>
                    <a:t> </a:t>
                  </a:r>
                </a:p>
              </p:txBody>
            </p:sp>
          </mc:Fallback>
        </mc:AlternateContent>
      </p:grpSp>
      <p:sp>
        <p:nvSpPr>
          <p:cNvPr id="30" name="Oval 29">
            <a:extLst>
              <a:ext uri="{FF2B5EF4-FFF2-40B4-BE49-F238E27FC236}">
                <a16:creationId xmlns:a16="http://schemas.microsoft.com/office/drawing/2014/main" id="{C03EF7C9-69EB-E97E-DEC3-B7F6B5E137DF}"/>
              </a:ext>
            </a:extLst>
          </p:cNvPr>
          <p:cNvSpPr/>
          <p:nvPr/>
        </p:nvSpPr>
        <p:spPr>
          <a:xfrm>
            <a:off x="2320927" y="1001917"/>
            <a:ext cx="265562" cy="369332"/>
          </a:xfrm>
          <a:prstGeom prst="ellipse">
            <a:avLst/>
          </a:prstGeom>
          <a:noFill/>
          <a:ln w="28575">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593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Shifts in Demand</a:t>
            </a:r>
          </a:p>
        </p:txBody>
      </p:sp>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4056163" y="1022841"/>
            <a:ext cx="5515126" cy="3513949"/>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b="1" dirty="0">
                <a:latin typeface="+mn-lt"/>
                <a:cs typeface="Times New Roman" panose="02020603050405020304" pitchFamily="18" charset="0"/>
              </a:rPr>
              <a:t>Factors that shift the demand curve: </a:t>
            </a:r>
          </a:p>
          <a:p>
            <a:pPr>
              <a:buClr>
                <a:srgbClr val="690304"/>
              </a:buClr>
              <a:buFont typeface="Arial" panose="020B0604020202020204" pitchFamily="34" charset="0"/>
              <a:buChar char="•"/>
            </a:pPr>
            <a:r>
              <a:rPr lang="en-US" sz="1600" dirty="0">
                <a:latin typeface="+mn-lt"/>
                <a:cs typeface="Times New Roman" panose="02020603050405020304" pitchFamily="18" charset="0"/>
              </a:rPr>
              <a:t>Number of buyers/population. </a:t>
            </a:r>
          </a:p>
          <a:p>
            <a:pPr>
              <a:buClr>
                <a:srgbClr val="690304"/>
              </a:buClr>
              <a:buFont typeface="Arial" panose="020B0604020202020204" pitchFamily="34" charset="0"/>
              <a:buChar char="•"/>
            </a:pPr>
            <a:r>
              <a:rPr lang="en-US" sz="1600" dirty="0">
                <a:latin typeface="+mn-lt"/>
                <a:cs typeface="Times New Roman" panose="02020603050405020304" pitchFamily="18" charset="0"/>
              </a:rPr>
              <a:t>Income</a:t>
            </a:r>
          </a:p>
          <a:p>
            <a:pPr>
              <a:buClr>
                <a:srgbClr val="690304"/>
              </a:buClr>
              <a:buFont typeface="Arial" panose="020B0604020202020204" pitchFamily="34" charset="0"/>
              <a:buChar char="•"/>
            </a:pPr>
            <a:r>
              <a:rPr lang="en-US" sz="1600" dirty="0">
                <a:latin typeface="+mn-lt"/>
                <a:cs typeface="Times New Roman" panose="02020603050405020304" pitchFamily="18" charset="0"/>
              </a:rPr>
              <a:t>Product quality. </a:t>
            </a:r>
          </a:p>
          <a:p>
            <a:pPr>
              <a:buClr>
                <a:srgbClr val="690304"/>
              </a:buClr>
              <a:buFont typeface="Arial" panose="020B0604020202020204" pitchFamily="34" charset="0"/>
              <a:buChar char="•"/>
            </a:pPr>
            <a:r>
              <a:rPr lang="en-US" sz="1600" dirty="0">
                <a:latin typeface="+mn-lt"/>
                <a:cs typeface="Times New Roman" panose="02020603050405020304" pitchFamily="18" charset="0"/>
              </a:rPr>
              <a:t>Advertising/information. </a:t>
            </a:r>
          </a:p>
          <a:p>
            <a:pPr>
              <a:buClr>
                <a:srgbClr val="690304"/>
              </a:buClr>
              <a:buFont typeface="Arial" panose="020B0604020202020204" pitchFamily="34" charset="0"/>
              <a:buChar char="•"/>
            </a:pPr>
            <a:r>
              <a:rPr lang="en-US" sz="1600" dirty="0">
                <a:latin typeface="+mn-lt"/>
                <a:cs typeface="Times New Roman" panose="02020603050405020304" pitchFamily="18" charset="0"/>
              </a:rPr>
              <a:t>Prices of other goods. </a:t>
            </a:r>
          </a:p>
        </p:txBody>
      </p:sp>
      <p:grpSp>
        <p:nvGrpSpPr>
          <p:cNvPr id="45" name="Group 44">
            <a:extLst>
              <a:ext uri="{FF2B5EF4-FFF2-40B4-BE49-F238E27FC236}">
                <a16:creationId xmlns:a16="http://schemas.microsoft.com/office/drawing/2014/main" id="{CD15E8D6-187A-A61D-9651-8339A3E97A8A}"/>
              </a:ext>
            </a:extLst>
          </p:cNvPr>
          <p:cNvGrpSpPr/>
          <p:nvPr/>
        </p:nvGrpSpPr>
        <p:grpSpPr>
          <a:xfrm>
            <a:off x="207494" y="622906"/>
            <a:ext cx="6219335" cy="3867913"/>
            <a:chOff x="207494" y="622906"/>
            <a:chExt cx="6219335" cy="3867913"/>
          </a:xfrm>
        </p:grpSpPr>
        <p:grpSp>
          <p:nvGrpSpPr>
            <p:cNvPr id="2" name="Group 1">
              <a:extLst>
                <a:ext uri="{FF2B5EF4-FFF2-40B4-BE49-F238E27FC236}">
                  <a16:creationId xmlns:a16="http://schemas.microsoft.com/office/drawing/2014/main" id="{847B693C-0A00-760C-8523-45AF26532755}"/>
                </a:ext>
              </a:extLst>
            </p:cNvPr>
            <p:cNvGrpSpPr/>
            <p:nvPr/>
          </p:nvGrpSpPr>
          <p:grpSpPr>
            <a:xfrm>
              <a:off x="836132" y="692291"/>
              <a:ext cx="4952051" cy="3613864"/>
              <a:chOff x="4873502" y="1766761"/>
              <a:chExt cx="3502129" cy="255575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328BDD3-3426-D50C-D362-B7516842B93E}"/>
                  </a:ext>
                </a:extLst>
              </p:cNvPr>
              <p:cNvCxnSpPr>
                <a:cxnSpLocks/>
              </p:cNvCxnSpPr>
              <p:nvPr/>
            </p:nvCxnSpPr>
            <p:spPr>
              <a:xfrm>
                <a:off x="4884195" y="2417224"/>
                <a:ext cx="2300820" cy="1905289"/>
              </a:xfrm>
              <a:prstGeom prst="line">
                <a:avLst/>
              </a:prstGeom>
              <a:ln>
                <a:solidFill>
                  <a:srgbClr val="0066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31FB7C0F-E6E3-48E6-63E6-18425D0A1AAE}"/>
                      </a:ext>
                    </a:extLst>
                  </p14:cNvPr>
                  <p14:cNvContentPartPr/>
                  <p14:nvPr/>
                </p14:nvContentPartPr>
                <p14:xfrm>
                  <a:off x="6022834" y="3055225"/>
                  <a:ext cx="284" cy="284"/>
                </p14:xfrm>
              </p:contentPart>
            </mc:Choice>
            <mc:Fallback xmlns="">
              <p:pic>
                <p:nvPicPr>
                  <p:cNvPr id="56" name="Ink 55">
                    <a:extLst>
                      <a:ext uri="{FF2B5EF4-FFF2-40B4-BE49-F238E27FC236}">
                        <a16:creationId xmlns:a16="http://schemas.microsoft.com/office/drawing/2014/main" id="{BBB5747D-9C39-492B-B366-1C2B1E3DB241}"/>
                      </a:ext>
                    </a:extLst>
                  </p:cNvPr>
                  <p:cNvPicPr/>
                  <p:nvPr/>
                </p:nvPicPr>
                <p:blipFill>
                  <a:blip r:embed="rId4"/>
                  <a:stretch>
                    <a:fillRect/>
                  </a:stretch>
                </p:blipFill>
                <p:spPr>
                  <a:xfrm>
                    <a:off x="6008634" y="2970025"/>
                    <a:ext cx="28400" cy="170400"/>
                  </a:xfrm>
                  <a:prstGeom prst="rect">
                    <a:avLst/>
                  </a:prstGeom>
                </p:spPr>
              </p:pic>
            </mc:Fallback>
          </mc:AlternateContent>
          <p:cxnSp>
            <p:nvCxnSpPr>
              <p:cNvPr id="8" name="Straight Connector 7">
                <a:extLst>
                  <a:ext uri="{FF2B5EF4-FFF2-40B4-BE49-F238E27FC236}">
                    <a16:creationId xmlns:a16="http://schemas.microsoft.com/office/drawing/2014/main" id="{4C29D386-5BE4-D32C-C8AC-0B13E1449D4D}"/>
                  </a:ext>
                </a:extLst>
              </p:cNvPr>
              <p:cNvCxnSpPr>
                <a:cxnSpLocks/>
              </p:cNvCxnSpPr>
              <p:nvPr/>
            </p:nvCxnSpPr>
            <p:spPr>
              <a:xfrm>
                <a:off x="4884195" y="3342274"/>
                <a:ext cx="1150410" cy="952644"/>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2310815-650B-DB02-2352-40A54444E0DC}"/>
                  </a:ext>
                </a:extLst>
              </p:cNvPr>
              <p:cNvCxnSpPr>
                <a:cxnSpLocks/>
              </p:cNvCxnSpPr>
              <p:nvPr/>
            </p:nvCxnSpPr>
            <p:spPr>
              <a:xfrm>
                <a:off x="4877164" y="2866900"/>
                <a:ext cx="1747402" cy="144700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6"/>
                  <a:stretch>
                    <a:fillRect b="-11475"/>
                  </a:stretch>
                </a:blipFill>
              </p:spPr>
              <p:txBody>
                <a:bodyPr/>
                <a:lstStyle/>
                <a:p>
                  <a:r>
                    <a:rPr lang="en-US">
                      <a:noFill/>
                    </a:rPr>
                    <a:t> </a:t>
                  </a:r>
                </a:p>
              </p:txBody>
            </p:sp>
          </mc:Fallback>
        </mc:AlternateContent>
      </p:grpSp>
      <p:cxnSp>
        <p:nvCxnSpPr>
          <p:cNvPr id="22" name="Straight Arrow Connector 21">
            <a:extLst>
              <a:ext uri="{FF2B5EF4-FFF2-40B4-BE49-F238E27FC236}">
                <a16:creationId xmlns:a16="http://schemas.microsoft.com/office/drawing/2014/main" id="{73B5A163-D8F5-A476-BEDB-BD92D806765F}"/>
              </a:ext>
            </a:extLst>
          </p:cNvPr>
          <p:cNvCxnSpPr/>
          <p:nvPr/>
        </p:nvCxnSpPr>
        <p:spPr>
          <a:xfrm>
            <a:off x="1600200" y="2766060"/>
            <a:ext cx="476533" cy="0"/>
          </a:xfrm>
          <a:prstGeom prst="straightConnector1">
            <a:avLst/>
          </a:prstGeom>
          <a:ln>
            <a:solidFill>
              <a:srgbClr val="00660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B2B0323-B6E4-FDA1-3575-FCA702714EBD}"/>
              </a:ext>
            </a:extLst>
          </p:cNvPr>
          <p:cNvCxnSpPr>
            <a:cxnSpLocks/>
          </p:cNvCxnSpPr>
          <p:nvPr/>
        </p:nvCxnSpPr>
        <p:spPr>
          <a:xfrm flipH="1">
            <a:off x="1600200" y="3421380"/>
            <a:ext cx="534881" cy="0"/>
          </a:xfrm>
          <a:prstGeom prst="straightConnector1">
            <a:avLst/>
          </a:prstGeom>
          <a:ln>
            <a:solidFill>
              <a:srgbClr val="690304"/>
            </a:solidFill>
            <a:prstDash val="sysDash"/>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EBA3FE4-68E2-AC8B-C2C2-12D74DA854F6}"/>
                  </a:ext>
                </a:extLst>
              </p:cNvPr>
              <p:cNvSpPr txBox="1"/>
              <p:nvPr/>
            </p:nvSpPr>
            <p:spPr>
              <a:xfrm>
                <a:off x="0" y="981044"/>
                <a:ext cx="4659630" cy="369332"/>
              </a:xfrm>
              <a:prstGeom prst="rect">
                <a:avLst/>
              </a:prstGeom>
              <a:noFill/>
            </p:spPr>
            <p:txBody>
              <a:bodyPr wrap="square">
                <a:spAutoFit/>
              </a:bodyPr>
              <a:lstStyle/>
              <a:p>
                <a:pPr marL="0" indent="0">
                  <a:buClr>
                    <a:srgbClr val="690304"/>
                  </a:buClr>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𝑎</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𝑏𝑄</m:t>
                      </m:r>
                    </m:oMath>
                  </m:oMathPara>
                </a14:m>
                <a:endParaRPr lang="en-US" sz="1800" dirty="0">
                  <a:latin typeface="+mn-lt"/>
                  <a:cs typeface="Times New Roman" panose="02020603050405020304" pitchFamily="18" charset="0"/>
                </a:endParaRPr>
              </a:p>
            </p:txBody>
          </p:sp>
        </mc:Choice>
        <mc:Fallback xmlns="">
          <p:sp>
            <p:nvSpPr>
              <p:cNvPr id="28" name="TextBox 27">
                <a:extLst>
                  <a:ext uri="{FF2B5EF4-FFF2-40B4-BE49-F238E27FC236}">
                    <a16:creationId xmlns:a16="http://schemas.microsoft.com/office/drawing/2014/main" id="{AEBA3FE4-68E2-AC8B-C2C2-12D74DA854F6}"/>
                  </a:ext>
                </a:extLst>
              </p:cNvPr>
              <p:cNvSpPr txBox="1">
                <a:spLocks noRot="1" noChangeAspect="1" noMove="1" noResize="1" noEditPoints="1" noAdjustHandles="1" noChangeArrowheads="1" noChangeShapeType="1" noTextEdit="1"/>
              </p:cNvSpPr>
              <p:nvPr/>
            </p:nvSpPr>
            <p:spPr>
              <a:xfrm>
                <a:off x="0" y="981044"/>
                <a:ext cx="4659630" cy="369332"/>
              </a:xfrm>
              <a:prstGeom prst="rect">
                <a:avLst/>
              </a:prstGeom>
              <a:blipFill>
                <a:blip r:embed="rId7"/>
                <a:stretch>
                  <a:fillRect b="-11475"/>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C03EF7C9-69EB-E97E-DEC3-B7F6B5E137DF}"/>
              </a:ext>
            </a:extLst>
          </p:cNvPr>
          <p:cNvSpPr/>
          <p:nvPr/>
        </p:nvSpPr>
        <p:spPr>
          <a:xfrm>
            <a:off x="2320927" y="1001917"/>
            <a:ext cx="265562" cy="369332"/>
          </a:xfrm>
          <a:prstGeom prst="ellipse">
            <a:avLst/>
          </a:prstGeom>
          <a:noFill/>
          <a:ln w="28575">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548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Shifts in Demand: Slope and Elasticity</a:t>
            </a:r>
          </a:p>
        </p:txBody>
      </p:sp>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3707085" y="607538"/>
            <a:ext cx="5275140" cy="3513949"/>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dirty="0">
                <a:latin typeface="+mn-lt"/>
                <a:cs typeface="Times New Roman" panose="02020603050405020304" pitchFamily="18" charset="0"/>
              </a:rPr>
              <a:t>Changes in the demand curve’s slope occur when there is a change at individual’s preferences.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The slope measures how responsive are individuals to changes in prices.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If the curve pivots to the </a:t>
            </a:r>
            <a:r>
              <a:rPr lang="en-US" sz="1600" b="1" dirty="0">
                <a:solidFill>
                  <a:srgbClr val="006600"/>
                </a:solidFill>
                <a:latin typeface="+mn-lt"/>
                <a:cs typeface="Times New Roman" panose="02020603050405020304" pitchFamily="18" charset="0"/>
              </a:rPr>
              <a:t>right</a:t>
            </a:r>
            <a:r>
              <a:rPr lang="en-US" sz="1600" dirty="0">
                <a:latin typeface="+mn-lt"/>
                <a:cs typeface="Times New Roman" panose="02020603050405020304" pitchFamily="18" charset="0"/>
              </a:rPr>
              <a:t> (i.e. the line becomes flatter), we say the demand is more responsive to price changes, or it is more </a:t>
            </a:r>
            <a:r>
              <a:rPr lang="en-US" sz="1600" b="1" dirty="0">
                <a:solidFill>
                  <a:srgbClr val="006600"/>
                </a:solidFill>
                <a:latin typeface="+mn-lt"/>
                <a:cs typeface="Times New Roman" panose="02020603050405020304" pitchFamily="18" charset="0"/>
              </a:rPr>
              <a:t>elastic</a:t>
            </a:r>
            <a:r>
              <a:rPr lang="en-US" sz="1600" dirty="0">
                <a:latin typeface="+mn-lt"/>
                <a:cs typeface="Times New Roman" panose="02020603050405020304" pitchFamily="18" charset="0"/>
              </a:rPr>
              <a:t>.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If the curve pivots to the </a:t>
            </a:r>
            <a:r>
              <a:rPr lang="en-US" sz="1600" b="1" dirty="0">
                <a:solidFill>
                  <a:srgbClr val="690304"/>
                </a:solidFill>
                <a:latin typeface="+mn-lt"/>
                <a:cs typeface="Times New Roman" panose="02020603050405020304" pitchFamily="18" charset="0"/>
              </a:rPr>
              <a:t>left</a:t>
            </a:r>
            <a:r>
              <a:rPr lang="en-US" sz="1600" dirty="0">
                <a:latin typeface="+mn-lt"/>
                <a:cs typeface="Times New Roman" panose="02020603050405020304" pitchFamily="18" charset="0"/>
              </a:rPr>
              <a:t> (i.e. the line becomes steeper), we say the demand is less responsive to price changes, or it is more </a:t>
            </a:r>
            <a:r>
              <a:rPr lang="en-US" sz="1600" b="1" dirty="0">
                <a:solidFill>
                  <a:srgbClr val="690304"/>
                </a:solidFill>
                <a:latin typeface="+mn-lt"/>
                <a:cs typeface="Times New Roman" panose="02020603050405020304" pitchFamily="18" charset="0"/>
              </a:rPr>
              <a:t>inelastic</a:t>
            </a:r>
            <a:r>
              <a:rPr lang="en-US" sz="1600" dirty="0">
                <a:latin typeface="+mn-lt"/>
                <a:cs typeface="Times New Roman" panose="02020603050405020304" pitchFamily="18" charset="0"/>
              </a:rPr>
              <a:t>. </a:t>
            </a:r>
          </a:p>
          <a:p>
            <a:pPr>
              <a:buClr>
                <a:srgbClr val="690304"/>
              </a:buClr>
              <a:buFont typeface="Arial" panose="020B0604020202020204" pitchFamily="34" charset="0"/>
              <a:buChar char="•"/>
            </a:pPr>
            <a:r>
              <a:rPr lang="en-US" sz="1600" dirty="0">
                <a:latin typeface="+mn-lt"/>
                <a:cs typeface="Times New Roman" panose="02020603050405020304" pitchFamily="18" charset="0"/>
              </a:rPr>
              <a:t>On the equation: intercept remains the same, the change is on the </a:t>
            </a:r>
            <a:r>
              <a:rPr lang="en-US" sz="1600" b="1" dirty="0">
                <a:solidFill>
                  <a:srgbClr val="002060"/>
                </a:solidFill>
                <a:latin typeface="+mn-lt"/>
                <a:cs typeface="Times New Roman" panose="02020603050405020304" pitchFamily="18" charset="0"/>
              </a:rPr>
              <a:t>slope</a:t>
            </a:r>
            <a:r>
              <a:rPr lang="en-US" sz="1600" dirty="0">
                <a:latin typeface="+mn-lt"/>
                <a:cs typeface="Times New Roman" panose="02020603050405020304" pitchFamily="18" charset="0"/>
              </a:rPr>
              <a:t> of the inverse demand function. </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31FB7C0F-E6E3-48E6-63E6-18425D0A1AAE}"/>
                  </a:ext>
                </a:extLst>
              </p14:cNvPr>
              <p14:cNvContentPartPr/>
              <p14:nvPr/>
            </p14:nvContentPartPr>
            <p14:xfrm>
              <a:off x="2461301" y="2514194"/>
              <a:ext cx="402" cy="402"/>
            </p14:xfrm>
          </p:contentPart>
        </mc:Choice>
        <mc:Fallback xmlns="">
          <p:pic>
            <p:nvPicPr>
              <p:cNvPr id="7" name="Ink 6">
                <a:extLst>
                  <a:ext uri="{FF2B5EF4-FFF2-40B4-BE49-F238E27FC236}">
                    <a16:creationId xmlns:a16="http://schemas.microsoft.com/office/drawing/2014/main" id="{31FB7C0F-E6E3-48E6-63E6-18425D0A1AAE}"/>
                  </a:ext>
                </a:extLst>
              </p:cNvPr>
              <p:cNvPicPr/>
              <p:nvPr/>
            </p:nvPicPr>
            <p:blipFill>
              <a:blip r:embed="rId3"/>
              <a:stretch>
                <a:fillRect/>
              </a:stretch>
            </p:blipFill>
            <p:spPr>
              <a:xfrm>
                <a:off x="2441201" y="2393594"/>
                <a:ext cx="40200" cy="241200"/>
              </a:xfrm>
              <a:prstGeom prst="rect">
                <a:avLst/>
              </a:prstGeom>
            </p:spPr>
          </p:pic>
        </mc:Fallback>
      </mc:AlternateContent>
      <p:grpSp>
        <p:nvGrpSpPr>
          <p:cNvPr id="10" name="Group 9">
            <a:extLst>
              <a:ext uri="{FF2B5EF4-FFF2-40B4-BE49-F238E27FC236}">
                <a16:creationId xmlns:a16="http://schemas.microsoft.com/office/drawing/2014/main" id="{1539E189-04F5-50D0-1FDD-2EE0339C7056}"/>
              </a:ext>
            </a:extLst>
          </p:cNvPr>
          <p:cNvGrpSpPr/>
          <p:nvPr/>
        </p:nvGrpSpPr>
        <p:grpSpPr>
          <a:xfrm>
            <a:off x="851252" y="2247900"/>
            <a:ext cx="3438808" cy="1914556"/>
            <a:chOff x="851252" y="2247900"/>
            <a:chExt cx="3438808" cy="1914556"/>
          </a:xfrm>
        </p:grpSpPr>
        <p:cxnSp>
          <p:nvCxnSpPr>
            <p:cNvPr id="6" name="Straight Connector 5">
              <a:extLst>
                <a:ext uri="{FF2B5EF4-FFF2-40B4-BE49-F238E27FC236}">
                  <a16:creationId xmlns:a16="http://schemas.microsoft.com/office/drawing/2014/main" id="{A328BDD3-3426-D50C-D362-B7516842B93E}"/>
                </a:ext>
              </a:extLst>
            </p:cNvPr>
            <p:cNvCxnSpPr>
              <a:cxnSpLocks/>
            </p:cNvCxnSpPr>
            <p:nvPr/>
          </p:nvCxnSpPr>
          <p:spPr>
            <a:xfrm>
              <a:off x="851252" y="2247900"/>
              <a:ext cx="3438808" cy="1914556"/>
            </a:xfrm>
            <a:prstGeom prst="line">
              <a:avLst/>
            </a:prstGeom>
            <a:ln>
              <a:solidFill>
                <a:srgbClr val="006600"/>
              </a:solidFill>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3B5A163-D8F5-A476-BEDB-BD92D806765F}"/>
                </a:ext>
              </a:extLst>
            </p:cNvPr>
            <p:cNvCxnSpPr/>
            <p:nvPr/>
          </p:nvCxnSpPr>
          <p:spPr>
            <a:xfrm>
              <a:off x="2348222" y="3421380"/>
              <a:ext cx="476533" cy="0"/>
            </a:xfrm>
            <a:prstGeom prst="straightConnector1">
              <a:avLst/>
            </a:prstGeom>
            <a:ln>
              <a:solidFill>
                <a:srgbClr val="006600"/>
              </a:solidFill>
              <a:prstDash val="sysDash"/>
              <a:tailEnd type="triangle"/>
            </a:ln>
          </p:spPr>
          <p:style>
            <a:lnRef idx="2">
              <a:schemeClr val="accent1"/>
            </a:lnRef>
            <a:fillRef idx="0">
              <a:schemeClr val="accent1"/>
            </a:fillRef>
            <a:effectRef idx="1">
              <a:schemeClr val="accent1"/>
            </a:effectRef>
            <a:fontRef idx="minor">
              <a:schemeClr val="tx1"/>
            </a:fontRef>
          </p:style>
        </p:cxnSp>
      </p:grpSp>
      <p:grpSp>
        <p:nvGrpSpPr>
          <p:cNvPr id="11" name="Group 10">
            <a:extLst>
              <a:ext uri="{FF2B5EF4-FFF2-40B4-BE49-F238E27FC236}">
                <a16:creationId xmlns:a16="http://schemas.microsoft.com/office/drawing/2014/main" id="{DF69DDAD-9D2F-B435-ED8F-EAAE204A3FFF}"/>
              </a:ext>
            </a:extLst>
          </p:cNvPr>
          <p:cNvGrpSpPr/>
          <p:nvPr/>
        </p:nvGrpSpPr>
        <p:grpSpPr>
          <a:xfrm>
            <a:off x="851252" y="2247900"/>
            <a:ext cx="1818710" cy="2058255"/>
            <a:chOff x="851252" y="2247900"/>
            <a:chExt cx="1818710" cy="2058255"/>
          </a:xfrm>
        </p:grpSpPr>
        <p:cxnSp>
          <p:nvCxnSpPr>
            <p:cNvPr id="8" name="Straight Connector 7">
              <a:extLst>
                <a:ext uri="{FF2B5EF4-FFF2-40B4-BE49-F238E27FC236}">
                  <a16:creationId xmlns:a16="http://schemas.microsoft.com/office/drawing/2014/main" id="{4C29D386-5BE4-D32C-C8AC-0B13E1449D4D}"/>
                </a:ext>
              </a:extLst>
            </p:cNvPr>
            <p:cNvCxnSpPr>
              <a:cxnSpLocks/>
            </p:cNvCxnSpPr>
            <p:nvPr/>
          </p:nvCxnSpPr>
          <p:spPr>
            <a:xfrm>
              <a:off x="851252" y="2247900"/>
              <a:ext cx="1469676" cy="2058255"/>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B2B0323-B6E4-FDA1-3575-FCA702714EBD}"/>
                </a:ext>
              </a:extLst>
            </p:cNvPr>
            <p:cNvCxnSpPr>
              <a:cxnSpLocks/>
            </p:cNvCxnSpPr>
            <p:nvPr/>
          </p:nvCxnSpPr>
          <p:spPr>
            <a:xfrm flipH="1">
              <a:off x="2135081" y="3832860"/>
              <a:ext cx="534881" cy="0"/>
            </a:xfrm>
            <a:prstGeom prst="straightConnector1">
              <a:avLst/>
            </a:prstGeom>
            <a:ln>
              <a:solidFill>
                <a:srgbClr val="690304"/>
              </a:solidFill>
              <a:prstDash val="sysDash"/>
              <a:tailEnd type="triangle"/>
            </a:ln>
          </p:spPr>
          <p:style>
            <a:lnRef idx="2">
              <a:schemeClr val="accent1"/>
            </a:lnRef>
            <a:fillRef idx="0">
              <a:schemeClr val="accent1"/>
            </a:fillRef>
            <a:effectRef idx="1">
              <a:schemeClr val="accent1"/>
            </a:effectRef>
            <a:fontRef idx="minor">
              <a:schemeClr val="tx1"/>
            </a:fontRef>
          </p:style>
        </p:cxnSp>
      </p:grpSp>
      <p:grpSp>
        <p:nvGrpSpPr>
          <p:cNvPr id="9" name="Group 8">
            <a:extLst>
              <a:ext uri="{FF2B5EF4-FFF2-40B4-BE49-F238E27FC236}">
                <a16:creationId xmlns:a16="http://schemas.microsoft.com/office/drawing/2014/main" id="{0A339D8E-AF01-1944-BD46-DF3B44C7A182}"/>
              </a:ext>
            </a:extLst>
          </p:cNvPr>
          <p:cNvGrpSpPr/>
          <p:nvPr/>
        </p:nvGrpSpPr>
        <p:grpSpPr>
          <a:xfrm>
            <a:off x="0" y="622906"/>
            <a:ext cx="6426829" cy="3867913"/>
            <a:chOff x="0" y="622906"/>
            <a:chExt cx="6426829" cy="386791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851252" y="692291"/>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836132" y="4306154"/>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2310815-650B-DB02-2352-40A54444E0DC}"/>
                </a:ext>
              </a:extLst>
            </p:cNvPr>
            <p:cNvCxnSpPr>
              <a:cxnSpLocks/>
            </p:cNvCxnSpPr>
            <p:nvPr/>
          </p:nvCxnSpPr>
          <p:spPr>
            <a:xfrm>
              <a:off x="841310" y="2247900"/>
              <a:ext cx="2470847" cy="204608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5"/>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EBA3FE4-68E2-AC8B-C2C2-12D74DA854F6}"/>
                    </a:ext>
                  </a:extLst>
                </p:cNvPr>
                <p:cNvSpPr txBox="1"/>
                <p:nvPr/>
              </p:nvSpPr>
              <p:spPr>
                <a:xfrm>
                  <a:off x="0" y="981044"/>
                  <a:ext cx="4659630" cy="369332"/>
                </a:xfrm>
                <a:prstGeom prst="rect">
                  <a:avLst/>
                </a:prstGeom>
                <a:noFill/>
              </p:spPr>
              <p:txBody>
                <a:bodyPr wrap="square">
                  <a:spAutoFit/>
                </a:bodyPr>
                <a:lstStyle/>
                <a:p>
                  <a:pPr marL="0" indent="0">
                    <a:buClr>
                      <a:srgbClr val="690304"/>
                    </a:buClr>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𝑎</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𝑏𝑄</m:t>
                        </m:r>
                      </m:oMath>
                    </m:oMathPara>
                  </a14:m>
                  <a:endParaRPr lang="en-US" sz="1800" dirty="0">
                    <a:latin typeface="+mn-lt"/>
                    <a:cs typeface="Times New Roman" panose="02020603050405020304" pitchFamily="18" charset="0"/>
                  </a:endParaRPr>
                </a:p>
              </p:txBody>
            </p:sp>
          </mc:Choice>
          <mc:Fallback xmlns="">
            <p:sp>
              <p:nvSpPr>
                <p:cNvPr id="28" name="TextBox 27">
                  <a:extLst>
                    <a:ext uri="{FF2B5EF4-FFF2-40B4-BE49-F238E27FC236}">
                      <a16:creationId xmlns:a16="http://schemas.microsoft.com/office/drawing/2014/main" id="{AEBA3FE4-68E2-AC8B-C2C2-12D74DA854F6}"/>
                    </a:ext>
                  </a:extLst>
                </p:cNvPr>
                <p:cNvSpPr txBox="1">
                  <a:spLocks noRot="1" noChangeAspect="1" noMove="1" noResize="1" noEditPoints="1" noAdjustHandles="1" noChangeArrowheads="1" noChangeShapeType="1" noTextEdit="1"/>
                </p:cNvSpPr>
                <p:nvPr/>
              </p:nvSpPr>
              <p:spPr>
                <a:xfrm>
                  <a:off x="0" y="981044"/>
                  <a:ext cx="4659630" cy="369332"/>
                </a:xfrm>
                <a:prstGeom prst="rect">
                  <a:avLst/>
                </a:prstGeom>
                <a:blipFill>
                  <a:blip r:embed="rId6"/>
                  <a:stretch>
                    <a:fillRect b="-11475"/>
                  </a:stretch>
                </a:blipFill>
              </p:spPr>
              <p:txBody>
                <a:bodyPr/>
                <a:lstStyle/>
                <a:p>
                  <a:r>
                    <a:rPr lang="en-US">
                      <a:noFill/>
                    </a:rPr>
                    <a:t> </a:t>
                  </a:r>
                </a:p>
              </p:txBody>
            </p:sp>
          </mc:Fallback>
        </mc:AlternateContent>
      </p:grpSp>
      <p:sp>
        <p:nvSpPr>
          <p:cNvPr id="30" name="Oval 29">
            <a:extLst>
              <a:ext uri="{FF2B5EF4-FFF2-40B4-BE49-F238E27FC236}">
                <a16:creationId xmlns:a16="http://schemas.microsoft.com/office/drawing/2014/main" id="{C03EF7C9-69EB-E97E-DEC3-B7F6B5E137DF}"/>
              </a:ext>
            </a:extLst>
          </p:cNvPr>
          <p:cNvSpPr/>
          <p:nvPr/>
        </p:nvSpPr>
        <p:spPr>
          <a:xfrm>
            <a:off x="2715723" y="963161"/>
            <a:ext cx="265562" cy="369332"/>
          </a:xfrm>
          <a:prstGeom prst="ellipse">
            <a:avLst/>
          </a:prstGeom>
          <a:noFill/>
          <a:ln w="28575">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890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Price Elasticity of Demand </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31FB7C0F-E6E3-48E6-63E6-18425D0A1AAE}"/>
                  </a:ext>
                </a:extLst>
              </p14:cNvPr>
              <p14:cNvContentPartPr/>
              <p14:nvPr/>
            </p14:nvContentPartPr>
            <p14:xfrm>
              <a:off x="2426584" y="2414748"/>
              <a:ext cx="402" cy="402"/>
            </p14:xfrm>
          </p:contentPart>
        </mc:Choice>
        <mc:Fallback xmlns="">
          <p:pic>
            <p:nvPicPr>
              <p:cNvPr id="7" name="Ink 6">
                <a:extLst>
                  <a:ext uri="{FF2B5EF4-FFF2-40B4-BE49-F238E27FC236}">
                    <a16:creationId xmlns:a16="http://schemas.microsoft.com/office/drawing/2014/main" id="{31FB7C0F-E6E3-48E6-63E6-18425D0A1AAE}"/>
                  </a:ext>
                </a:extLst>
              </p:cNvPr>
              <p:cNvPicPr/>
              <p:nvPr/>
            </p:nvPicPr>
            <p:blipFill>
              <a:blip r:embed="rId3"/>
              <a:stretch>
                <a:fillRect/>
              </a:stretch>
            </p:blipFill>
            <p:spPr>
              <a:xfrm>
                <a:off x="2406484" y="2294148"/>
                <a:ext cx="40200" cy="241200"/>
              </a:xfrm>
              <a:prstGeom prst="rect">
                <a:avLst/>
              </a:prstGeom>
            </p:spPr>
          </p:pic>
        </mc:Fallback>
      </mc:AlternateContent>
      <p:grpSp>
        <p:nvGrpSpPr>
          <p:cNvPr id="6" name="Group 5">
            <a:extLst>
              <a:ext uri="{FF2B5EF4-FFF2-40B4-BE49-F238E27FC236}">
                <a16:creationId xmlns:a16="http://schemas.microsoft.com/office/drawing/2014/main" id="{A9D5949C-B12F-8DF4-74DD-89D9CF5F0F5C}"/>
              </a:ext>
            </a:extLst>
          </p:cNvPr>
          <p:cNvGrpSpPr/>
          <p:nvPr/>
        </p:nvGrpSpPr>
        <p:grpSpPr>
          <a:xfrm>
            <a:off x="172777" y="523460"/>
            <a:ext cx="6219335" cy="3867913"/>
            <a:chOff x="172777" y="523460"/>
            <a:chExt cx="6219335" cy="386791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816535" y="592845"/>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801415" y="4206708"/>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2310815-650B-DB02-2352-40A54444E0DC}"/>
                </a:ext>
              </a:extLst>
            </p:cNvPr>
            <p:cNvCxnSpPr>
              <a:cxnSpLocks/>
            </p:cNvCxnSpPr>
            <p:nvPr/>
          </p:nvCxnSpPr>
          <p:spPr>
            <a:xfrm>
              <a:off x="816535" y="1097353"/>
              <a:ext cx="2460905" cy="30971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172777" y="523460"/>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172777" y="523460"/>
                  <a:ext cx="99615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395956" y="402204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395956" y="4022041"/>
                  <a:ext cx="996156" cy="369332"/>
                </a:xfrm>
                <a:prstGeom prst="rect">
                  <a:avLst/>
                </a:prstGeom>
                <a:blipFill>
                  <a:blip r:embed="rId5"/>
                  <a:stretch>
                    <a:fillRect b="-11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7" name="Content Placeholder 3">
                <a:extLst>
                  <a:ext uri="{FF2B5EF4-FFF2-40B4-BE49-F238E27FC236}">
                    <a16:creationId xmlns:a16="http://schemas.microsoft.com/office/drawing/2014/main" id="{F8FB89FD-019A-7991-B167-2C49DA0C6E9D}"/>
                  </a:ext>
                </a:extLst>
              </p:cNvPr>
              <p:cNvSpPr txBox="1">
                <a:spLocks/>
              </p:cNvSpPr>
              <p:nvPr/>
            </p:nvSpPr>
            <p:spPr>
              <a:xfrm>
                <a:off x="3082526" y="607538"/>
                <a:ext cx="5899699" cy="3513949"/>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dirty="0">
                    <a:latin typeface="+mn-lt"/>
                    <a:cs typeface="Times New Roman" panose="02020603050405020304" pitchFamily="18" charset="0"/>
                  </a:rPr>
                  <a:t>Elasticity is a way to measure how sensitive or responsive one variable is to changes in another variable. </a:t>
                </a:r>
              </a:p>
              <a:p>
                <a:pPr>
                  <a:buClr>
                    <a:srgbClr val="690304"/>
                  </a:buClr>
                  <a:buFont typeface="Arial" panose="020B0604020202020204" pitchFamily="34" charset="0"/>
                  <a:buChar char="•"/>
                </a:pPr>
                <a:r>
                  <a:rPr lang="en-US" sz="1600" dirty="0">
                    <a:latin typeface="+mn-lt"/>
                    <a:cs typeface="Times New Roman" panose="02020603050405020304" pitchFamily="18" charset="0"/>
                  </a:rPr>
                  <a:t>How much does Q changes, when P changes ?  </a:t>
                </a:r>
              </a:p>
              <a:p>
                <a:pPr>
                  <a:buClr>
                    <a:srgbClr val="690304"/>
                  </a:buClr>
                  <a:buFont typeface="Arial" panose="020B0604020202020204" pitchFamily="34" charset="0"/>
                  <a:buChar char="•"/>
                </a:pPr>
                <a:r>
                  <a:rPr lang="en-US" sz="1600" b="1" dirty="0">
                    <a:latin typeface="+mn-lt"/>
                    <a:cs typeface="Times New Roman" panose="02020603050405020304" pitchFamily="18" charset="0"/>
                  </a:rPr>
                  <a:t>Elasticity: </a:t>
                </a:r>
                <a:r>
                  <a:rPr lang="en-US" sz="1600" dirty="0">
                    <a:latin typeface="+mn-lt"/>
                    <a:cs typeface="Times New Roman" panose="02020603050405020304" pitchFamily="18" charset="0"/>
                  </a:rPr>
                  <a:t>percentage change in Q upon a one percentage increase in P. </a:t>
                </a:r>
                <a:endParaRPr lang="en-US" sz="1600" b="1" dirty="0">
                  <a:latin typeface="+mn-lt"/>
                  <a:cs typeface="Times New Roman" panose="02020603050405020304" pitchFamily="18" charset="0"/>
                </a:endParaRPr>
              </a:p>
              <a:p>
                <a:pPr marL="0" indent="0">
                  <a:buClr>
                    <a:srgbClr val="690304"/>
                  </a:buClr>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𝜖</m:t>
                          </m:r>
                        </m:e>
                        <m:sub>
                          <m:r>
                            <a:rPr lang="en-US" sz="1600" b="0" i="1" smtClean="0">
                              <a:latin typeface="Cambria Math" panose="02040503050406030204" pitchFamily="18" charset="0"/>
                              <a:cs typeface="Times New Roman" panose="02020603050405020304" pitchFamily="18" charset="0"/>
                            </a:rPr>
                            <m:t>𝑑</m:t>
                          </m:r>
                        </m:sub>
                      </m:sSub>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 </m:t>
                          </m:r>
                          <m:r>
                            <m:rPr>
                              <m:sty m:val="p"/>
                            </m:rPr>
                            <a:rPr lang="en-US" sz="1600" b="0" i="0" smtClean="0">
                              <a:latin typeface="Cambria Math" panose="02040503050406030204" pitchFamily="18" charset="0"/>
                              <a:cs typeface="Times New Roman" panose="02020603050405020304" pitchFamily="18" charset="0"/>
                            </a:rPr>
                            <m:t>Δ</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𝑄</m:t>
                              </m:r>
                            </m:e>
                            <m:sub>
                              <m:r>
                                <a:rPr lang="en-US" sz="1600" b="0" i="1" smtClean="0">
                                  <a:latin typeface="Cambria Math" panose="02040503050406030204" pitchFamily="18" charset="0"/>
                                  <a:cs typeface="Times New Roman" panose="02020603050405020304" pitchFamily="18" charset="0"/>
                                </a:rPr>
                                <m:t>𝑑</m:t>
                              </m:r>
                            </m:sub>
                          </m:sSub>
                        </m:num>
                        <m:den>
                          <m:r>
                            <a:rPr lang="en-US" sz="1600" b="0" i="1" smtClean="0">
                              <a:latin typeface="Cambria Math" panose="02040503050406030204" pitchFamily="18" charset="0"/>
                              <a:cs typeface="Times New Roman" panose="02020603050405020304" pitchFamily="18" charset="0"/>
                            </a:rPr>
                            <m:t>% </m:t>
                          </m:r>
                          <m:r>
                            <m:rPr>
                              <m:sty m:val="p"/>
                            </m:rPr>
                            <a:rPr lang="en-US" sz="1600" b="0" i="0" smtClean="0">
                              <a:latin typeface="Cambria Math" panose="02040503050406030204" pitchFamily="18" charset="0"/>
                              <a:cs typeface="Times New Roman" panose="02020603050405020304" pitchFamily="18" charset="0"/>
                            </a:rPr>
                            <m:t>Δ</m:t>
                          </m:r>
                          <m:r>
                            <a:rPr lang="en-US" sz="1600" b="0" i="1" smtClean="0">
                              <a:latin typeface="Cambria Math" panose="02040503050406030204" pitchFamily="18" charset="0"/>
                              <a:cs typeface="Times New Roman" panose="02020603050405020304" pitchFamily="18" charset="0"/>
                            </a:rPr>
                            <m:t>𝑃</m:t>
                          </m:r>
                        </m:den>
                      </m:f>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m:rPr>
                              <m:sty m:val="p"/>
                            </m:rPr>
                            <a:rPr lang="en-US" sz="1600" b="0" i="0" smtClean="0">
                              <a:latin typeface="Cambria Math" panose="02040503050406030204" pitchFamily="18" charset="0"/>
                              <a:cs typeface="Times New Roman" panose="02020603050405020304" pitchFamily="18" charset="0"/>
                            </a:rPr>
                            <m:t>Δ</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𝑄</m:t>
                              </m:r>
                            </m:e>
                            <m:sub>
                              <m:r>
                                <a:rPr lang="en-US" sz="1600" b="0" i="1" smtClean="0">
                                  <a:latin typeface="Cambria Math" panose="02040503050406030204" pitchFamily="18" charset="0"/>
                                  <a:cs typeface="Times New Roman" panose="02020603050405020304" pitchFamily="18" charset="0"/>
                                </a:rPr>
                                <m:t>𝑑</m:t>
                              </m:r>
                            </m:sub>
                          </m:sSub>
                        </m:num>
                        <m:den>
                          <m:r>
                            <m:rPr>
                              <m:sty m:val="p"/>
                            </m:rPr>
                            <a:rPr lang="en-US" sz="1600" b="0" i="0" smtClean="0">
                              <a:latin typeface="Cambria Math" panose="02040503050406030204" pitchFamily="18" charset="0"/>
                              <a:cs typeface="Times New Roman" panose="02020603050405020304" pitchFamily="18" charset="0"/>
                            </a:rPr>
                            <m:t>Δ</m:t>
                          </m:r>
                          <m:r>
                            <a:rPr lang="en-US" sz="1600" b="0" i="1" smtClean="0">
                              <a:latin typeface="Cambria Math" panose="02040503050406030204" pitchFamily="18" charset="0"/>
                              <a:cs typeface="Times New Roman" panose="02020603050405020304" pitchFamily="18" charset="0"/>
                            </a:rPr>
                            <m:t>𝑃</m:t>
                          </m:r>
                        </m:den>
                      </m:f>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𝑃</m:t>
                          </m:r>
                        </m:num>
                        <m:den>
                          <m:r>
                            <a:rPr lang="en-US" sz="1600" b="0" i="1" smtClean="0">
                              <a:latin typeface="Cambria Math" panose="02040503050406030204" pitchFamily="18" charset="0"/>
                              <a:cs typeface="Times New Roman" panose="02020603050405020304" pitchFamily="18" charset="0"/>
                            </a:rPr>
                            <m:t>𝑄</m:t>
                          </m:r>
                        </m:den>
                      </m:f>
                    </m:oMath>
                  </m:oMathPara>
                </a14:m>
                <a:endParaRPr lang="en-US" sz="1600" dirty="0">
                  <a:latin typeface="+mn-lt"/>
                  <a:cs typeface="Times New Roman" panose="02020603050405020304" pitchFamily="18" charset="0"/>
                </a:endParaRPr>
              </a:p>
            </p:txBody>
          </p:sp>
        </mc:Choice>
        <mc:Fallback xmlns="">
          <p:sp>
            <p:nvSpPr>
              <p:cNvPr id="97" name="Content Placeholder 3">
                <a:extLst>
                  <a:ext uri="{FF2B5EF4-FFF2-40B4-BE49-F238E27FC236}">
                    <a16:creationId xmlns:a16="http://schemas.microsoft.com/office/drawing/2014/main" id="{F8FB89FD-019A-7991-B167-2C49DA0C6E9D}"/>
                  </a:ext>
                </a:extLst>
              </p:cNvPr>
              <p:cNvSpPr txBox="1">
                <a:spLocks noRot="1" noChangeAspect="1" noMove="1" noResize="1" noEditPoints="1" noAdjustHandles="1" noChangeArrowheads="1" noChangeShapeType="1" noTextEdit="1"/>
              </p:cNvSpPr>
              <p:nvPr/>
            </p:nvSpPr>
            <p:spPr>
              <a:xfrm>
                <a:off x="3082526" y="607538"/>
                <a:ext cx="5899699" cy="3513949"/>
              </a:xfrm>
              <a:prstGeom prst="rect">
                <a:avLst/>
              </a:prstGeom>
              <a:blipFill>
                <a:blip r:embed="rId7"/>
                <a:stretch>
                  <a:fillRect l="-620" t="-521" r="-827"/>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957219B3-7D1C-031B-B6F6-6BCE4869A288}"/>
              </a:ext>
            </a:extLst>
          </p:cNvPr>
          <p:cNvGrpSpPr/>
          <p:nvPr/>
        </p:nvGrpSpPr>
        <p:grpSpPr>
          <a:xfrm>
            <a:off x="170548" y="2227255"/>
            <a:ext cx="2188786" cy="2448846"/>
            <a:chOff x="170548" y="2227255"/>
            <a:chExt cx="2188786" cy="2448846"/>
          </a:xfrm>
        </p:grpSpPr>
        <p:cxnSp>
          <p:nvCxnSpPr>
            <p:cNvPr id="27" name="Straight Connector 26">
              <a:extLst>
                <a:ext uri="{FF2B5EF4-FFF2-40B4-BE49-F238E27FC236}">
                  <a16:creationId xmlns:a16="http://schemas.microsoft.com/office/drawing/2014/main" id="{084771FF-827F-29EB-EE63-88FD119B4876}"/>
                </a:ext>
              </a:extLst>
            </p:cNvPr>
            <p:cNvCxnSpPr>
              <a:cxnSpLocks/>
            </p:cNvCxnSpPr>
            <p:nvPr/>
          </p:nvCxnSpPr>
          <p:spPr>
            <a:xfrm flipV="1">
              <a:off x="2170275" y="2784106"/>
              <a:ext cx="0" cy="1410433"/>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B369D336-5A63-E3D6-25DE-162A39A43707}"/>
                </a:ext>
              </a:extLst>
            </p:cNvPr>
            <p:cNvCxnSpPr>
              <a:cxnSpLocks/>
            </p:cNvCxnSpPr>
            <p:nvPr/>
          </p:nvCxnSpPr>
          <p:spPr>
            <a:xfrm flipV="1">
              <a:off x="1751868" y="2227255"/>
              <a:ext cx="0" cy="1967287"/>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77403F63-4257-3DEF-E7F4-FAD84FF1EBAE}"/>
                </a:ext>
              </a:extLst>
            </p:cNvPr>
            <p:cNvCxnSpPr>
              <a:cxnSpLocks/>
            </p:cNvCxnSpPr>
            <p:nvPr/>
          </p:nvCxnSpPr>
          <p:spPr>
            <a:xfrm flipH="1">
              <a:off x="853962" y="2784106"/>
              <a:ext cx="1316315"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902FE1F0-2E38-45C6-10D8-3784F436B82B}"/>
                </a:ext>
              </a:extLst>
            </p:cNvPr>
            <p:cNvCxnSpPr>
              <a:cxnSpLocks/>
            </p:cNvCxnSpPr>
            <p:nvPr/>
          </p:nvCxnSpPr>
          <p:spPr>
            <a:xfrm flipH="1">
              <a:off x="813155" y="2250809"/>
              <a:ext cx="938713"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84" name="Left Brace 83">
              <a:extLst>
                <a:ext uri="{FF2B5EF4-FFF2-40B4-BE49-F238E27FC236}">
                  <a16:creationId xmlns:a16="http://schemas.microsoft.com/office/drawing/2014/main" id="{5F4589F2-501B-B24D-DE74-ED152A931CC5}"/>
                </a:ext>
              </a:extLst>
            </p:cNvPr>
            <p:cNvSpPr/>
            <p:nvPr/>
          </p:nvSpPr>
          <p:spPr>
            <a:xfrm>
              <a:off x="501511" y="2266386"/>
              <a:ext cx="232256" cy="517719"/>
            </a:xfrm>
            <a:prstGeom prst="leftBrace">
              <a:avLst/>
            </a:prstGeom>
            <a:ln w="1270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7" name="Left Brace 86">
              <a:extLst>
                <a:ext uri="{FF2B5EF4-FFF2-40B4-BE49-F238E27FC236}">
                  <a16:creationId xmlns:a16="http://schemas.microsoft.com/office/drawing/2014/main" id="{2BAC6AE6-4E44-8E3D-9E3B-A4408A99C269}"/>
                </a:ext>
              </a:extLst>
            </p:cNvPr>
            <p:cNvSpPr/>
            <p:nvPr/>
          </p:nvSpPr>
          <p:spPr>
            <a:xfrm rot="16200000">
              <a:off x="1844945" y="4177978"/>
              <a:ext cx="232256" cy="418408"/>
            </a:xfrm>
            <a:prstGeom prst="leftBrace">
              <a:avLst/>
            </a:prstGeom>
            <a:ln w="1270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4A584402-663F-EACA-656D-6D73C329BCF6}"/>
                    </a:ext>
                  </a:extLst>
                </p:cNvPr>
                <p:cNvSpPr txBox="1"/>
                <p:nvPr/>
              </p:nvSpPr>
              <p:spPr>
                <a:xfrm>
                  <a:off x="170548" y="2364512"/>
                  <a:ext cx="3502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𝑃</m:t>
                        </m:r>
                      </m:oMath>
                    </m:oMathPara>
                  </a14:m>
                  <a:endParaRPr lang="en-US" dirty="0"/>
                </a:p>
              </p:txBody>
            </p:sp>
          </mc:Choice>
          <mc:Fallback xmlns="">
            <p:sp>
              <p:nvSpPr>
                <p:cNvPr id="100" name="TextBox 99">
                  <a:extLst>
                    <a:ext uri="{FF2B5EF4-FFF2-40B4-BE49-F238E27FC236}">
                      <a16:creationId xmlns:a16="http://schemas.microsoft.com/office/drawing/2014/main" id="{4A584402-663F-EACA-656D-6D73C329BCF6}"/>
                    </a:ext>
                  </a:extLst>
                </p:cNvPr>
                <p:cNvSpPr txBox="1">
                  <a:spLocks noRot="1" noChangeAspect="1" noMove="1" noResize="1" noEditPoints="1" noAdjustHandles="1" noChangeArrowheads="1" noChangeShapeType="1" noTextEdit="1"/>
                </p:cNvSpPr>
                <p:nvPr/>
              </p:nvSpPr>
              <p:spPr>
                <a:xfrm>
                  <a:off x="170548" y="2364512"/>
                  <a:ext cx="350289" cy="276999"/>
                </a:xfrm>
                <a:prstGeom prst="rect">
                  <a:avLst/>
                </a:prstGeom>
                <a:blipFill>
                  <a:blip r:embed="rId8"/>
                  <a:stretch>
                    <a:fillRect l="-15789" r="-14035"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24684175-D66E-0BC2-2CC9-1861472468F5}"/>
                    </a:ext>
                  </a:extLst>
                </p:cNvPr>
                <p:cNvSpPr txBox="1"/>
                <p:nvPr/>
              </p:nvSpPr>
              <p:spPr>
                <a:xfrm>
                  <a:off x="1995132" y="4399102"/>
                  <a:ext cx="3642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𝑄</m:t>
                        </m:r>
                      </m:oMath>
                    </m:oMathPara>
                  </a14:m>
                  <a:endParaRPr lang="en-US" dirty="0"/>
                </a:p>
              </p:txBody>
            </p:sp>
          </mc:Choice>
          <mc:Fallback xmlns="">
            <p:sp>
              <p:nvSpPr>
                <p:cNvPr id="101" name="TextBox 100">
                  <a:extLst>
                    <a:ext uri="{FF2B5EF4-FFF2-40B4-BE49-F238E27FC236}">
                      <a16:creationId xmlns:a16="http://schemas.microsoft.com/office/drawing/2014/main" id="{24684175-D66E-0BC2-2CC9-1861472468F5}"/>
                    </a:ext>
                  </a:extLst>
                </p:cNvPr>
                <p:cNvSpPr txBox="1">
                  <a:spLocks noRot="1" noChangeAspect="1" noMove="1" noResize="1" noEditPoints="1" noAdjustHandles="1" noChangeArrowheads="1" noChangeShapeType="1" noTextEdit="1"/>
                </p:cNvSpPr>
                <p:nvPr/>
              </p:nvSpPr>
              <p:spPr>
                <a:xfrm>
                  <a:off x="1995132" y="4399102"/>
                  <a:ext cx="364202" cy="276999"/>
                </a:xfrm>
                <a:prstGeom prst="rect">
                  <a:avLst/>
                </a:prstGeom>
                <a:blipFill>
                  <a:blip r:embed="rId9"/>
                  <a:stretch>
                    <a:fillRect l="-13333" r="-18333" b="-33333"/>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B2B411F1-7BFC-C4A6-B07F-707B9979AA5F}"/>
              </a:ext>
            </a:extLst>
          </p:cNvPr>
          <p:cNvGrpSpPr/>
          <p:nvPr/>
        </p:nvGrpSpPr>
        <p:grpSpPr>
          <a:xfrm>
            <a:off x="3800017" y="3218504"/>
            <a:ext cx="4712970" cy="806935"/>
            <a:chOff x="3800017" y="3218504"/>
            <a:chExt cx="4712970" cy="806935"/>
          </a:xfrm>
        </p:grpSpPr>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5AA0A7E9-55D2-F425-CCBB-F4B49EBA5A3B}"/>
                    </a:ext>
                  </a:extLst>
                </p:cNvPr>
                <p:cNvSpPr txBox="1"/>
                <p:nvPr/>
              </p:nvSpPr>
              <p:spPr>
                <a:xfrm>
                  <a:off x="3800017" y="3218504"/>
                  <a:ext cx="4659630" cy="3915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cs typeface="Times New Roman" panose="02020603050405020304" pitchFamily="18" charset="0"/>
                          </a:rPr>
                          <m:t>Δ</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𝑄</m:t>
                            </m:r>
                          </m:e>
                          <m:sub>
                            <m:r>
                              <a:rPr lang="en-US" sz="1800" b="0" i="1" smtClean="0">
                                <a:latin typeface="Cambria Math" panose="02040503050406030204" pitchFamily="18" charset="0"/>
                                <a:cs typeface="Times New Roman" panose="02020603050405020304" pitchFamily="18" charset="0"/>
                              </a:rPr>
                              <m:t>𝑑</m:t>
                            </m:r>
                          </m:sub>
                        </m:sSub>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𝑄</m:t>
                            </m:r>
                          </m:e>
                          <m:sub>
                            <m:r>
                              <a:rPr lang="en-US" sz="1800" b="0" i="1" smtClean="0">
                                <a:latin typeface="Cambria Math" panose="02040503050406030204" pitchFamily="18" charset="0"/>
                                <a:cs typeface="Times New Roman" panose="02020603050405020304" pitchFamily="18" charset="0"/>
                              </a:rPr>
                              <m:t>𝑎𝑓𝑡𝑒𝑟</m:t>
                            </m:r>
                          </m:sub>
                        </m:sSub>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𝑄</m:t>
                            </m:r>
                          </m:e>
                          <m:sub>
                            <m:r>
                              <a:rPr lang="en-US" sz="1800" b="0" i="1" smtClean="0">
                                <a:latin typeface="Cambria Math" panose="02040503050406030204" pitchFamily="18" charset="0"/>
                                <a:cs typeface="Times New Roman" panose="02020603050405020304" pitchFamily="18" charset="0"/>
                              </a:rPr>
                              <m:t>𝑏𝑒𝑓𝑜𝑟𝑒</m:t>
                            </m:r>
                          </m:sub>
                        </m:sSub>
                      </m:oMath>
                    </m:oMathPara>
                  </a14:m>
                  <a:endParaRPr lang="en-US" dirty="0"/>
                </a:p>
              </p:txBody>
            </p:sp>
          </mc:Choice>
          <mc:Fallback xmlns="">
            <p:sp>
              <p:nvSpPr>
                <p:cNvPr id="103" name="TextBox 102">
                  <a:extLst>
                    <a:ext uri="{FF2B5EF4-FFF2-40B4-BE49-F238E27FC236}">
                      <a16:creationId xmlns:a16="http://schemas.microsoft.com/office/drawing/2014/main" id="{5AA0A7E9-55D2-F425-CCBB-F4B49EBA5A3B}"/>
                    </a:ext>
                  </a:extLst>
                </p:cNvPr>
                <p:cNvSpPr txBox="1">
                  <a:spLocks noRot="1" noChangeAspect="1" noMove="1" noResize="1" noEditPoints="1" noAdjustHandles="1" noChangeArrowheads="1" noChangeShapeType="1" noTextEdit="1"/>
                </p:cNvSpPr>
                <p:nvPr/>
              </p:nvSpPr>
              <p:spPr>
                <a:xfrm>
                  <a:off x="3800017" y="3218504"/>
                  <a:ext cx="4659630" cy="391582"/>
                </a:xfrm>
                <a:prstGeom prst="rect">
                  <a:avLst/>
                </a:prstGeom>
                <a:blipFill>
                  <a:blip r:embed="rId10"/>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7A81B150-A7EE-6E4D-E7EA-1F871D6B78A1}"/>
                    </a:ext>
                  </a:extLst>
                </p:cNvPr>
                <p:cNvSpPr txBox="1"/>
                <p:nvPr/>
              </p:nvSpPr>
              <p:spPr>
                <a:xfrm>
                  <a:off x="3853357" y="3633857"/>
                  <a:ext cx="4659630" cy="3915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cs typeface="Times New Roman" panose="02020603050405020304" pitchFamily="18" charset="0"/>
                          </a:rPr>
                          <m:t>Δ</m:t>
                        </m:r>
                        <m:r>
                          <a:rPr lang="en-US" sz="1800" b="0" i="1" smtClean="0">
                            <a:latin typeface="Cambria Math" panose="02040503050406030204" pitchFamily="18" charset="0"/>
                            <a:cs typeface="Times New Roman" panose="02020603050405020304" pitchFamily="18" charset="0"/>
                          </a:rPr>
                          <m:t>𝑃</m:t>
                        </m:r>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𝑃</m:t>
                            </m:r>
                          </m:e>
                          <m:sub>
                            <m:r>
                              <a:rPr lang="en-US" sz="1800" b="0" i="1" smtClean="0">
                                <a:latin typeface="Cambria Math" panose="02040503050406030204" pitchFamily="18" charset="0"/>
                                <a:cs typeface="Times New Roman" panose="02020603050405020304" pitchFamily="18" charset="0"/>
                              </a:rPr>
                              <m:t>𝑎𝑓𝑡𝑒𝑟</m:t>
                            </m:r>
                          </m:sub>
                        </m:sSub>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𝑃</m:t>
                            </m:r>
                          </m:e>
                          <m:sub>
                            <m:r>
                              <a:rPr lang="en-US" sz="1800" b="0" i="1" smtClean="0">
                                <a:latin typeface="Cambria Math" panose="02040503050406030204" pitchFamily="18" charset="0"/>
                                <a:cs typeface="Times New Roman" panose="02020603050405020304" pitchFamily="18" charset="0"/>
                              </a:rPr>
                              <m:t>𝑏𝑒𝑓𝑜𝑟𝑒</m:t>
                            </m:r>
                          </m:sub>
                        </m:sSub>
                      </m:oMath>
                    </m:oMathPara>
                  </a14:m>
                  <a:endParaRPr lang="en-US" dirty="0"/>
                </a:p>
              </p:txBody>
            </p:sp>
          </mc:Choice>
          <mc:Fallback xmlns="">
            <p:sp>
              <p:nvSpPr>
                <p:cNvPr id="104" name="TextBox 103">
                  <a:extLst>
                    <a:ext uri="{FF2B5EF4-FFF2-40B4-BE49-F238E27FC236}">
                      <a16:creationId xmlns:a16="http://schemas.microsoft.com/office/drawing/2014/main" id="{7A81B150-A7EE-6E4D-E7EA-1F871D6B78A1}"/>
                    </a:ext>
                  </a:extLst>
                </p:cNvPr>
                <p:cNvSpPr txBox="1">
                  <a:spLocks noRot="1" noChangeAspect="1" noMove="1" noResize="1" noEditPoints="1" noAdjustHandles="1" noChangeArrowheads="1" noChangeShapeType="1" noTextEdit="1"/>
                </p:cNvSpPr>
                <p:nvPr/>
              </p:nvSpPr>
              <p:spPr>
                <a:xfrm>
                  <a:off x="3853357" y="3633857"/>
                  <a:ext cx="4659630" cy="391582"/>
                </a:xfrm>
                <a:prstGeom prst="rect">
                  <a:avLst/>
                </a:prstGeom>
                <a:blipFill>
                  <a:blip r:embed="rId11"/>
                  <a:stretch>
                    <a:fillRect b="-10938"/>
                  </a:stretch>
                </a:blipFill>
              </p:spPr>
              <p:txBody>
                <a:bodyPr/>
                <a:lstStyle/>
                <a:p>
                  <a:r>
                    <a:rPr lang="en-US">
                      <a:noFill/>
                    </a:rPr>
                    <a:t> </a:t>
                  </a:r>
                </a:p>
              </p:txBody>
            </p:sp>
          </mc:Fallback>
        </mc:AlternateContent>
      </p:grpSp>
    </p:spTree>
    <p:extLst>
      <p:ext uri="{BB962C8B-B14F-4D97-AF65-F5344CB8AC3E}">
        <p14:creationId xmlns:p14="http://schemas.microsoft.com/office/powerpoint/2010/main" val="73763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Price Elasticity of Demand: Example</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31FB7C0F-E6E3-48E6-63E6-18425D0A1AAE}"/>
                  </a:ext>
                </a:extLst>
              </p14:cNvPr>
              <p14:cNvContentPartPr/>
              <p14:nvPr/>
            </p14:nvContentPartPr>
            <p14:xfrm>
              <a:off x="2426584" y="2414748"/>
              <a:ext cx="402" cy="402"/>
            </p14:xfrm>
          </p:contentPart>
        </mc:Choice>
        <mc:Fallback xmlns="">
          <p:pic>
            <p:nvPicPr>
              <p:cNvPr id="7" name="Ink 6">
                <a:extLst>
                  <a:ext uri="{FF2B5EF4-FFF2-40B4-BE49-F238E27FC236}">
                    <a16:creationId xmlns:a16="http://schemas.microsoft.com/office/drawing/2014/main" id="{31FB7C0F-E6E3-48E6-63E6-18425D0A1AAE}"/>
                  </a:ext>
                </a:extLst>
              </p:cNvPr>
              <p:cNvPicPr/>
              <p:nvPr/>
            </p:nvPicPr>
            <p:blipFill>
              <a:blip r:embed="rId3"/>
              <a:stretch>
                <a:fillRect/>
              </a:stretch>
            </p:blipFill>
            <p:spPr>
              <a:xfrm>
                <a:off x="2406484" y="2294148"/>
                <a:ext cx="40200" cy="241200"/>
              </a:xfrm>
              <a:prstGeom prst="rect">
                <a:avLst/>
              </a:prstGeom>
            </p:spPr>
          </p:pic>
        </mc:Fallback>
      </mc:AlternateContent>
      <mc:AlternateContent xmlns:mc="http://schemas.openxmlformats.org/markup-compatibility/2006" xmlns:a14="http://schemas.microsoft.com/office/drawing/2010/main">
        <mc:Choice Requires="a14">
          <p:sp>
            <p:nvSpPr>
              <p:cNvPr id="97" name="Content Placeholder 3">
                <a:extLst>
                  <a:ext uri="{FF2B5EF4-FFF2-40B4-BE49-F238E27FC236}">
                    <a16:creationId xmlns:a16="http://schemas.microsoft.com/office/drawing/2014/main" id="{F8FB89FD-019A-7991-B167-2C49DA0C6E9D}"/>
                  </a:ext>
                </a:extLst>
              </p:cNvPr>
              <p:cNvSpPr txBox="1">
                <a:spLocks/>
              </p:cNvSpPr>
              <p:nvPr/>
            </p:nvSpPr>
            <p:spPr>
              <a:xfrm>
                <a:off x="3708054" y="607538"/>
                <a:ext cx="5274172" cy="3513949"/>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dirty="0">
                    <a:latin typeface="+mn-lt"/>
                    <a:cs typeface="Times New Roman" panose="02020603050405020304" pitchFamily="18" charset="0"/>
                  </a:rPr>
                  <a:t>Elasticities are functions of P and Q. In other words, they depend on which points they are calculated. </a:t>
                </a:r>
              </a:p>
              <a:p>
                <a:pPr>
                  <a:buClr>
                    <a:srgbClr val="690304"/>
                  </a:buClr>
                  <a:buFont typeface="Arial" panose="020B0604020202020204" pitchFamily="34" charset="0"/>
                  <a:buChar char="•"/>
                </a:pPr>
                <a:r>
                  <a:rPr lang="en-US" sz="1600" u="sng" dirty="0">
                    <a:latin typeface="+mn-lt"/>
                    <a:cs typeface="Times New Roman" panose="02020603050405020304" pitchFamily="18" charset="0"/>
                  </a:rPr>
                  <a:t>Suppose we pass from point A to B. </a:t>
                </a:r>
              </a:p>
              <a:p>
                <a:pPr marL="0" indent="0">
                  <a:buClr>
                    <a:srgbClr val="690304"/>
                  </a:buClr>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𝜖</m:t>
                          </m:r>
                        </m:e>
                        <m:sub>
                          <m:r>
                            <a:rPr lang="en-US" sz="1600" b="0" i="1" smtClean="0">
                              <a:latin typeface="Cambria Math" panose="02040503050406030204" pitchFamily="18" charset="0"/>
                              <a:cs typeface="Times New Roman" panose="02020603050405020304" pitchFamily="18" charset="0"/>
                            </a:rPr>
                            <m:t>𝑑</m:t>
                          </m:r>
                        </m:sub>
                      </m:sSub>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 </m:t>
                          </m:r>
                          <m:r>
                            <m:rPr>
                              <m:sty m:val="p"/>
                            </m:rPr>
                            <a:rPr lang="en-US" sz="1600" b="0" i="0" smtClean="0">
                              <a:latin typeface="Cambria Math" panose="02040503050406030204" pitchFamily="18" charset="0"/>
                              <a:cs typeface="Times New Roman" panose="02020603050405020304" pitchFamily="18" charset="0"/>
                            </a:rPr>
                            <m:t>Δ</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𝑄</m:t>
                              </m:r>
                            </m:e>
                            <m:sub>
                              <m:r>
                                <a:rPr lang="en-US" sz="1600" b="0" i="1" smtClean="0">
                                  <a:latin typeface="Cambria Math" panose="02040503050406030204" pitchFamily="18" charset="0"/>
                                  <a:cs typeface="Times New Roman" panose="02020603050405020304" pitchFamily="18" charset="0"/>
                                </a:rPr>
                                <m:t>𝑑</m:t>
                              </m:r>
                            </m:sub>
                          </m:sSub>
                        </m:num>
                        <m:den>
                          <m:r>
                            <a:rPr lang="en-US" sz="1600" b="0" i="1" smtClean="0">
                              <a:latin typeface="Cambria Math" panose="02040503050406030204" pitchFamily="18" charset="0"/>
                              <a:cs typeface="Times New Roman" panose="02020603050405020304" pitchFamily="18" charset="0"/>
                            </a:rPr>
                            <m:t>% </m:t>
                          </m:r>
                          <m:r>
                            <m:rPr>
                              <m:sty m:val="p"/>
                            </m:rPr>
                            <a:rPr lang="en-US" sz="1600" b="0" i="0" smtClean="0">
                              <a:latin typeface="Cambria Math" panose="02040503050406030204" pitchFamily="18" charset="0"/>
                              <a:cs typeface="Times New Roman" panose="02020603050405020304" pitchFamily="18" charset="0"/>
                            </a:rPr>
                            <m:t>Δ</m:t>
                          </m:r>
                          <m:r>
                            <a:rPr lang="en-US" sz="1600" b="0" i="1" smtClean="0">
                              <a:latin typeface="Cambria Math" panose="02040503050406030204" pitchFamily="18" charset="0"/>
                              <a:cs typeface="Times New Roman" panose="02020603050405020304" pitchFamily="18" charset="0"/>
                            </a:rPr>
                            <m:t>𝑃</m:t>
                          </m:r>
                        </m:den>
                      </m:f>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m:rPr>
                              <m:sty m:val="p"/>
                            </m:rPr>
                            <a:rPr lang="en-US" sz="1600" b="0" i="0" smtClean="0">
                              <a:latin typeface="Cambria Math" panose="02040503050406030204" pitchFamily="18" charset="0"/>
                              <a:cs typeface="Times New Roman" panose="02020603050405020304" pitchFamily="18" charset="0"/>
                            </a:rPr>
                            <m:t>Δ</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𝑄</m:t>
                              </m:r>
                            </m:e>
                            <m:sub>
                              <m:r>
                                <a:rPr lang="en-US" sz="1600" b="0" i="1" smtClean="0">
                                  <a:latin typeface="Cambria Math" panose="02040503050406030204" pitchFamily="18" charset="0"/>
                                  <a:cs typeface="Times New Roman" panose="02020603050405020304" pitchFamily="18" charset="0"/>
                                </a:rPr>
                                <m:t>𝑑</m:t>
                              </m:r>
                            </m:sub>
                          </m:sSub>
                        </m:num>
                        <m:den>
                          <m:r>
                            <m:rPr>
                              <m:sty m:val="p"/>
                            </m:rPr>
                            <a:rPr lang="en-US" sz="1600" b="0" i="0" smtClean="0">
                              <a:latin typeface="Cambria Math" panose="02040503050406030204" pitchFamily="18" charset="0"/>
                              <a:cs typeface="Times New Roman" panose="02020603050405020304" pitchFamily="18" charset="0"/>
                            </a:rPr>
                            <m:t>Δ</m:t>
                          </m:r>
                          <m:r>
                            <a:rPr lang="en-US" sz="1600" b="0" i="1" smtClean="0">
                              <a:latin typeface="Cambria Math" panose="02040503050406030204" pitchFamily="18" charset="0"/>
                              <a:cs typeface="Times New Roman" panose="02020603050405020304" pitchFamily="18" charset="0"/>
                            </a:rPr>
                            <m:t>𝑃</m:t>
                          </m:r>
                        </m:den>
                      </m:f>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𝑃</m:t>
                          </m:r>
                        </m:num>
                        <m:den>
                          <m:r>
                            <a:rPr lang="en-US" sz="1600" b="0" i="1" smtClean="0">
                              <a:latin typeface="Cambria Math" panose="02040503050406030204" pitchFamily="18" charset="0"/>
                              <a:cs typeface="Times New Roman" panose="02020603050405020304" pitchFamily="18" charset="0"/>
                            </a:rPr>
                            <m:t>𝑄</m:t>
                          </m:r>
                        </m:den>
                      </m:f>
                    </m:oMath>
                  </m:oMathPara>
                </a14:m>
                <a:endParaRPr lang="en-US" sz="1600" dirty="0">
                  <a:latin typeface="+mn-lt"/>
                  <a:cs typeface="Times New Roman" panose="02020603050405020304" pitchFamily="18" charset="0"/>
                </a:endParaRPr>
              </a:p>
            </p:txBody>
          </p:sp>
        </mc:Choice>
        <mc:Fallback xmlns="">
          <p:sp>
            <p:nvSpPr>
              <p:cNvPr id="97" name="Content Placeholder 3">
                <a:extLst>
                  <a:ext uri="{FF2B5EF4-FFF2-40B4-BE49-F238E27FC236}">
                    <a16:creationId xmlns:a16="http://schemas.microsoft.com/office/drawing/2014/main" id="{F8FB89FD-019A-7991-B167-2C49DA0C6E9D}"/>
                  </a:ext>
                </a:extLst>
              </p:cNvPr>
              <p:cNvSpPr txBox="1">
                <a:spLocks noRot="1" noChangeAspect="1" noMove="1" noResize="1" noEditPoints="1" noAdjustHandles="1" noChangeArrowheads="1" noChangeShapeType="1" noTextEdit="1"/>
              </p:cNvSpPr>
              <p:nvPr/>
            </p:nvSpPr>
            <p:spPr>
              <a:xfrm>
                <a:off x="3708054" y="607538"/>
                <a:ext cx="5274172" cy="3513949"/>
              </a:xfrm>
              <a:prstGeom prst="rect">
                <a:avLst/>
              </a:prstGeom>
              <a:blipFill>
                <a:blip r:embed="rId7"/>
                <a:stretch>
                  <a:fillRect l="-578" t="-521"/>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2B63D538-182B-F312-BA99-35F5A39D2D4B}"/>
              </a:ext>
            </a:extLst>
          </p:cNvPr>
          <p:cNvGrpSpPr/>
          <p:nvPr/>
        </p:nvGrpSpPr>
        <p:grpSpPr>
          <a:xfrm>
            <a:off x="-16887" y="2290890"/>
            <a:ext cx="2537936" cy="2400761"/>
            <a:chOff x="-16887" y="2290890"/>
            <a:chExt cx="2537936" cy="2400761"/>
          </a:xfrm>
        </p:grpSpPr>
        <p:sp>
          <p:nvSpPr>
            <p:cNvPr id="84" name="Left Brace 83">
              <a:extLst>
                <a:ext uri="{FF2B5EF4-FFF2-40B4-BE49-F238E27FC236}">
                  <a16:creationId xmlns:a16="http://schemas.microsoft.com/office/drawing/2014/main" id="{5F4589F2-501B-B24D-DE74-ED152A931CC5}"/>
                </a:ext>
              </a:extLst>
            </p:cNvPr>
            <p:cNvSpPr/>
            <p:nvPr/>
          </p:nvSpPr>
          <p:spPr>
            <a:xfrm>
              <a:off x="365933" y="2290890"/>
              <a:ext cx="232256" cy="517719"/>
            </a:xfrm>
            <a:prstGeom prst="leftBrace">
              <a:avLst/>
            </a:prstGeom>
            <a:ln w="1270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7" name="Left Brace 86">
              <a:extLst>
                <a:ext uri="{FF2B5EF4-FFF2-40B4-BE49-F238E27FC236}">
                  <a16:creationId xmlns:a16="http://schemas.microsoft.com/office/drawing/2014/main" id="{2BAC6AE6-4E44-8E3D-9E3B-A4408A99C269}"/>
                </a:ext>
              </a:extLst>
            </p:cNvPr>
            <p:cNvSpPr/>
            <p:nvPr/>
          </p:nvSpPr>
          <p:spPr>
            <a:xfrm rot="16200000">
              <a:off x="1844945" y="4315155"/>
              <a:ext cx="232256" cy="418408"/>
            </a:xfrm>
            <a:prstGeom prst="leftBrace">
              <a:avLst/>
            </a:prstGeom>
            <a:ln w="1270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4A584402-663F-EACA-656D-6D73C329BCF6}"/>
                    </a:ext>
                  </a:extLst>
                </p:cNvPr>
                <p:cNvSpPr txBox="1"/>
                <p:nvPr/>
              </p:nvSpPr>
              <p:spPr>
                <a:xfrm>
                  <a:off x="-16887" y="2383473"/>
                  <a:ext cx="3502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𝑃</m:t>
                        </m:r>
                      </m:oMath>
                    </m:oMathPara>
                  </a14:m>
                  <a:endParaRPr lang="en-US" dirty="0"/>
                </a:p>
              </p:txBody>
            </p:sp>
          </mc:Choice>
          <mc:Fallback xmlns="">
            <p:sp>
              <p:nvSpPr>
                <p:cNvPr id="100" name="TextBox 99">
                  <a:extLst>
                    <a:ext uri="{FF2B5EF4-FFF2-40B4-BE49-F238E27FC236}">
                      <a16:creationId xmlns:a16="http://schemas.microsoft.com/office/drawing/2014/main" id="{4A584402-663F-EACA-656D-6D73C329BCF6}"/>
                    </a:ext>
                  </a:extLst>
                </p:cNvPr>
                <p:cNvSpPr txBox="1">
                  <a:spLocks noRot="1" noChangeAspect="1" noMove="1" noResize="1" noEditPoints="1" noAdjustHandles="1" noChangeArrowheads="1" noChangeShapeType="1" noTextEdit="1"/>
                </p:cNvSpPr>
                <p:nvPr/>
              </p:nvSpPr>
              <p:spPr>
                <a:xfrm>
                  <a:off x="-16887" y="2383473"/>
                  <a:ext cx="350289" cy="276999"/>
                </a:xfrm>
                <a:prstGeom prst="rect">
                  <a:avLst/>
                </a:prstGeom>
                <a:blipFill>
                  <a:blip r:embed="rId8"/>
                  <a:stretch>
                    <a:fillRect l="-13793" r="-13793"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24684175-D66E-0BC2-2CC9-1861472468F5}"/>
                    </a:ext>
                  </a:extLst>
                </p:cNvPr>
                <p:cNvSpPr txBox="1"/>
                <p:nvPr/>
              </p:nvSpPr>
              <p:spPr>
                <a:xfrm>
                  <a:off x="2156847" y="4414652"/>
                  <a:ext cx="3642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𝑄</m:t>
                        </m:r>
                      </m:oMath>
                    </m:oMathPara>
                  </a14:m>
                  <a:endParaRPr lang="en-US" dirty="0"/>
                </a:p>
              </p:txBody>
            </p:sp>
          </mc:Choice>
          <mc:Fallback xmlns="">
            <p:sp>
              <p:nvSpPr>
                <p:cNvPr id="101" name="TextBox 100">
                  <a:extLst>
                    <a:ext uri="{FF2B5EF4-FFF2-40B4-BE49-F238E27FC236}">
                      <a16:creationId xmlns:a16="http://schemas.microsoft.com/office/drawing/2014/main" id="{24684175-D66E-0BC2-2CC9-1861472468F5}"/>
                    </a:ext>
                  </a:extLst>
                </p:cNvPr>
                <p:cNvSpPr txBox="1">
                  <a:spLocks noRot="1" noChangeAspect="1" noMove="1" noResize="1" noEditPoints="1" noAdjustHandles="1" noChangeArrowheads="1" noChangeShapeType="1" noTextEdit="1"/>
                </p:cNvSpPr>
                <p:nvPr/>
              </p:nvSpPr>
              <p:spPr>
                <a:xfrm>
                  <a:off x="2156847" y="4414652"/>
                  <a:ext cx="364202" cy="276999"/>
                </a:xfrm>
                <a:prstGeom prst="rect">
                  <a:avLst/>
                </a:prstGeom>
                <a:blipFill>
                  <a:blip r:embed="rId9"/>
                  <a:stretch>
                    <a:fillRect l="-15000" r="-18333" b="-30435"/>
                  </a:stretch>
                </a:blipFill>
              </p:spPr>
              <p:txBody>
                <a:bodyPr/>
                <a:lstStyle/>
                <a:p>
                  <a:r>
                    <a:rPr lang="en-US">
                      <a:noFill/>
                    </a:rPr>
                    <a:t> </a:t>
                  </a:r>
                </a:p>
              </p:txBody>
            </p:sp>
          </mc:Fallback>
        </mc:AlternateContent>
      </p:grpSp>
      <p:grpSp>
        <p:nvGrpSpPr>
          <p:cNvPr id="13" name="Group 12">
            <a:extLst>
              <a:ext uri="{FF2B5EF4-FFF2-40B4-BE49-F238E27FC236}">
                <a16:creationId xmlns:a16="http://schemas.microsoft.com/office/drawing/2014/main" id="{7E451C14-F711-5BC7-F762-01C20F1B13F4}"/>
              </a:ext>
            </a:extLst>
          </p:cNvPr>
          <p:cNvGrpSpPr/>
          <p:nvPr/>
        </p:nvGrpSpPr>
        <p:grpSpPr>
          <a:xfrm>
            <a:off x="172777" y="523460"/>
            <a:ext cx="6219335" cy="3867913"/>
            <a:chOff x="172777" y="523460"/>
            <a:chExt cx="6219335" cy="386791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816535" y="592845"/>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801415" y="4206708"/>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2310815-650B-DB02-2352-40A54444E0DC}"/>
                </a:ext>
              </a:extLst>
            </p:cNvPr>
            <p:cNvCxnSpPr>
              <a:cxnSpLocks/>
            </p:cNvCxnSpPr>
            <p:nvPr/>
          </p:nvCxnSpPr>
          <p:spPr>
            <a:xfrm>
              <a:off x="816535" y="1097353"/>
              <a:ext cx="2460905" cy="310935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172777" y="523460"/>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172777" y="523460"/>
                  <a:ext cx="996156"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395956" y="402204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395956" y="4022041"/>
                  <a:ext cx="996156" cy="369332"/>
                </a:xfrm>
                <a:prstGeom prst="rect">
                  <a:avLst/>
                </a:prstGeom>
                <a:blipFill>
                  <a:blip r:embed="rId11"/>
                  <a:stretch>
                    <a:fillRect b="-1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0F681F7-713F-0700-ACB9-54974F5B9ED5}"/>
                    </a:ext>
                  </a:extLst>
                </p:cNvPr>
                <p:cNvSpPr txBox="1"/>
                <p:nvPr/>
              </p:nvSpPr>
              <p:spPr>
                <a:xfrm>
                  <a:off x="1168933" y="666821"/>
                  <a:ext cx="25391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=10 −2</m:t>
                        </m:r>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6" name="TextBox 5">
                  <a:extLst>
                    <a:ext uri="{FF2B5EF4-FFF2-40B4-BE49-F238E27FC236}">
                      <a16:creationId xmlns:a16="http://schemas.microsoft.com/office/drawing/2014/main" id="{80F681F7-713F-0700-ACB9-54974F5B9ED5}"/>
                    </a:ext>
                  </a:extLst>
                </p:cNvPr>
                <p:cNvSpPr txBox="1">
                  <a:spLocks noRot="1" noChangeAspect="1" noMove="1" noResize="1" noEditPoints="1" noAdjustHandles="1" noChangeArrowheads="1" noChangeShapeType="1" noTextEdit="1"/>
                </p:cNvSpPr>
                <p:nvPr/>
              </p:nvSpPr>
              <p:spPr>
                <a:xfrm>
                  <a:off x="1168933" y="666821"/>
                  <a:ext cx="2539121" cy="369332"/>
                </a:xfrm>
                <a:prstGeom prst="rect">
                  <a:avLst/>
                </a:prstGeom>
                <a:blipFill>
                  <a:blip r:embed="rId12"/>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DED2B38-F389-E3F8-F71C-A6A7CF7B88B8}"/>
                    </a:ext>
                  </a:extLst>
                </p:cNvPr>
                <p:cNvSpPr txBox="1"/>
                <p:nvPr/>
              </p:nvSpPr>
              <p:spPr>
                <a:xfrm>
                  <a:off x="1068788" y="1144175"/>
                  <a:ext cx="2724887" cy="610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𝑄</m:t>
                            </m:r>
                          </m:e>
                          <m:sub>
                            <m:r>
                              <a:rPr lang="en-US" sz="1800" b="0" i="1" smtClean="0">
                                <a:latin typeface="Cambria Math" panose="02040503050406030204" pitchFamily="18" charset="0"/>
                                <a:cs typeface="Times New Roman" panose="02020603050405020304" pitchFamily="18" charset="0"/>
                              </a:rPr>
                              <m:t>𝑑</m:t>
                            </m:r>
                          </m:sub>
                        </m:sSub>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𝑃</m:t>
                        </m:r>
                        <m:r>
                          <a:rPr lang="en-US" sz="1800" b="0" i="1" smtClean="0">
                            <a:latin typeface="Cambria Math" panose="02040503050406030204" pitchFamily="18" charset="0"/>
                            <a:cs typeface="Times New Roman" panose="02020603050405020304" pitchFamily="18" charset="0"/>
                          </a:rPr>
                          <m:t>)=5 −</m:t>
                        </m:r>
                        <m:f>
                          <m:fPr>
                            <m:ctrlPr>
                              <a:rPr lang="en-US" sz="1800" b="0" i="1" smtClean="0">
                                <a:latin typeface="Cambria Math" panose="02040503050406030204" pitchFamily="18" charset="0"/>
                                <a:cs typeface="Times New Roman" panose="02020603050405020304" pitchFamily="18" charset="0"/>
                              </a:rPr>
                            </m:ctrlPr>
                          </m:fPr>
                          <m:num>
                            <m:r>
                              <a:rPr lang="en-US" sz="1800" b="0" i="1" smtClean="0">
                                <a:latin typeface="Cambria Math" panose="02040503050406030204" pitchFamily="18" charset="0"/>
                                <a:cs typeface="Times New Roman" panose="02020603050405020304" pitchFamily="18" charset="0"/>
                              </a:rPr>
                              <m:t>1</m:t>
                            </m:r>
                          </m:num>
                          <m:den>
                            <m:r>
                              <a:rPr lang="en-US" sz="1800" b="0" i="1" smtClean="0">
                                <a:latin typeface="Cambria Math" panose="02040503050406030204" pitchFamily="18" charset="0"/>
                                <a:cs typeface="Times New Roman" panose="02020603050405020304" pitchFamily="18" charset="0"/>
                              </a:rPr>
                              <m:t>2</m:t>
                            </m:r>
                          </m:den>
                        </m:f>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8" name="TextBox 7">
                  <a:extLst>
                    <a:ext uri="{FF2B5EF4-FFF2-40B4-BE49-F238E27FC236}">
                      <a16:creationId xmlns:a16="http://schemas.microsoft.com/office/drawing/2014/main" id="{5DED2B38-F389-E3F8-F71C-A6A7CF7B88B8}"/>
                    </a:ext>
                  </a:extLst>
                </p:cNvPr>
                <p:cNvSpPr txBox="1">
                  <a:spLocks noRot="1" noChangeAspect="1" noMove="1" noResize="1" noEditPoints="1" noAdjustHandles="1" noChangeArrowheads="1" noChangeShapeType="1" noTextEdit="1"/>
                </p:cNvSpPr>
                <p:nvPr/>
              </p:nvSpPr>
              <p:spPr>
                <a:xfrm>
                  <a:off x="1068788" y="1144175"/>
                  <a:ext cx="2724887" cy="610936"/>
                </a:xfrm>
                <a:prstGeom prst="rect">
                  <a:avLst/>
                </a:prstGeom>
                <a:blipFill>
                  <a:blip r:embed="rId13"/>
                  <a:stretch>
                    <a:fillRect/>
                  </a:stretch>
                </a:blipFill>
              </p:spPr>
              <p:txBody>
                <a:bodyPr/>
                <a:lstStyle/>
                <a:p>
                  <a:r>
                    <a:rPr lang="en-US">
                      <a:noFill/>
                    </a:rPr>
                    <a:t> </a:t>
                  </a:r>
                </a:p>
              </p:txBody>
            </p:sp>
          </mc:Fallback>
        </mc:AlternateContent>
      </p:grpSp>
      <p:grpSp>
        <p:nvGrpSpPr>
          <p:cNvPr id="32" name="Group 31">
            <a:extLst>
              <a:ext uri="{FF2B5EF4-FFF2-40B4-BE49-F238E27FC236}">
                <a16:creationId xmlns:a16="http://schemas.microsoft.com/office/drawing/2014/main" id="{8798CD75-AB42-0054-3DA9-A6B1E6EB2B80}"/>
              </a:ext>
            </a:extLst>
          </p:cNvPr>
          <p:cNvGrpSpPr/>
          <p:nvPr/>
        </p:nvGrpSpPr>
        <p:grpSpPr>
          <a:xfrm>
            <a:off x="644704" y="2049969"/>
            <a:ext cx="2512164" cy="2382057"/>
            <a:chOff x="644704" y="2049969"/>
            <a:chExt cx="2512164" cy="2382057"/>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FDFA7C3-CFA0-EE07-6B31-354626D7D594}"/>
                    </a:ext>
                  </a:extLst>
                </p:cNvPr>
                <p:cNvSpPr txBox="1"/>
                <p:nvPr/>
              </p:nvSpPr>
              <p:spPr>
                <a:xfrm>
                  <a:off x="1687748" y="4247360"/>
                  <a:ext cx="12824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4</m:t>
                        </m:r>
                      </m:oMath>
                    </m:oMathPara>
                  </a14:m>
                  <a:endParaRPr lang="en-US" sz="1200" dirty="0"/>
                </a:p>
              </p:txBody>
            </p:sp>
          </mc:Choice>
          <mc:Fallback xmlns="">
            <p:sp>
              <p:nvSpPr>
                <p:cNvPr id="11" name="TextBox 10">
                  <a:extLst>
                    <a:ext uri="{FF2B5EF4-FFF2-40B4-BE49-F238E27FC236}">
                      <a16:creationId xmlns:a16="http://schemas.microsoft.com/office/drawing/2014/main" id="{8FDFA7C3-CFA0-EE07-6B31-354626D7D594}"/>
                    </a:ext>
                  </a:extLst>
                </p:cNvPr>
                <p:cNvSpPr txBox="1">
                  <a:spLocks noRot="1" noChangeAspect="1" noMove="1" noResize="1" noEditPoints="1" noAdjustHandles="1" noChangeArrowheads="1" noChangeShapeType="1" noTextEdit="1"/>
                </p:cNvSpPr>
                <p:nvPr/>
              </p:nvSpPr>
              <p:spPr>
                <a:xfrm>
                  <a:off x="1687748" y="4247360"/>
                  <a:ext cx="128240" cy="184666"/>
                </a:xfrm>
                <a:prstGeom prst="rect">
                  <a:avLst/>
                </a:prstGeom>
                <a:blipFill>
                  <a:blip r:embed="rId14"/>
                  <a:stretch>
                    <a:fillRect l="-23810" r="-28571"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6CB2542-19B0-8934-E890-EAEB55D894EF}"/>
                    </a:ext>
                  </a:extLst>
                </p:cNvPr>
                <p:cNvSpPr txBox="1"/>
                <p:nvPr/>
              </p:nvSpPr>
              <p:spPr>
                <a:xfrm>
                  <a:off x="2092727" y="4238900"/>
                  <a:ext cx="12824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6</m:t>
                        </m:r>
                      </m:oMath>
                    </m:oMathPara>
                  </a14:m>
                  <a:endParaRPr lang="en-US" sz="1200" dirty="0"/>
                </a:p>
              </p:txBody>
            </p:sp>
          </mc:Choice>
          <mc:Fallback xmlns="">
            <p:sp>
              <p:nvSpPr>
                <p:cNvPr id="12" name="TextBox 11">
                  <a:extLst>
                    <a:ext uri="{FF2B5EF4-FFF2-40B4-BE49-F238E27FC236}">
                      <a16:creationId xmlns:a16="http://schemas.microsoft.com/office/drawing/2014/main" id="{C6CB2542-19B0-8934-E890-EAEB55D894EF}"/>
                    </a:ext>
                  </a:extLst>
                </p:cNvPr>
                <p:cNvSpPr txBox="1">
                  <a:spLocks noRot="1" noChangeAspect="1" noMove="1" noResize="1" noEditPoints="1" noAdjustHandles="1" noChangeArrowheads="1" noChangeShapeType="1" noTextEdit="1"/>
                </p:cNvSpPr>
                <p:nvPr/>
              </p:nvSpPr>
              <p:spPr>
                <a:xfrm>
                  <a:off x="2092727" y="4238900"/>
                  <a:ext cx="128240" cy="184666"/>
                </a:xfrm>
                <a:prstGeom prst="rect">
                  <a:avLst/>
                </a:prstGeom>
                <a:blipFill>
                  <a:blip r:embed="rId15"/>
                  <a:stretch>
                    <a:fillRect l="-23810" r="-28571" b="-6452"/>
                  </a:stretch>
                </a:blipFill>
              </p:spPr>
              <p:txBody>
                <a:bodyPr/>
                <a:lstStyle/>
                <a:p>
                  <a:r>
                    <a:rPr lang="en-US">
                      <a:noFill/>
                    </a:rPr>
                    <a:t> </a:t>
                  </a:r>
                </a:p>
              </p:txBody>
            </p:sp>
          </mc:Fallback>
        </mc:AlternateContent>
        <p:grpSp>
          <p:nvGrpSpPr>
            <p:cNvPr id="25" name="Group 24">
              <a:extLst>
                <a:ext uri="{FF2B5EF4-FFF2-40B4-BE49-F238E27FC236}">
                  <a16:creationId xmlns:a16="http://schemas.microsoft.com/office/drawing/2014/main" id="{B6AA488B-169E-D6C5-3F57-6FBC7F9F2386}"/>
                </a:ext>
              </a:extLst>
            </p:cNvPr>
            <p:cNvGrpSpPr/>
            <p:nvPr/>
          </p:nvGrpSpPr>
          <p:grpSpPr>
            <a:xfrm>
              <a:off x="644704" y="2049969"/>
              <a:ext cx="2512164" cy="2144573"/>
              <a:chOff x="644704" y="2049969"/>
              <a:chExt cx="2512164" cy="2144573"/>
            </a:xfrm>
          </p:grpSpPr>
          <p:cxnSp>
            <p:nvCxnSpPr>
              <p:cNvPr id="27" name="Straight Connector 26">
                <a:extLst>
                  <a:ext uri="{FF2B5EF4-FFF2-40B4-BE49-F238E27FC236}">
                    <a16:creationId xmlns:a16="http://schemas.microsoft.com/office/drawing/2014/main" id="{084771FF-827F-29EB-EE63-88FD119B4876}"/>
                  </a:ext>
                </a:extLst>
              </p:cNvPr>
              <p:cNvCxnSpPr>
                <a:cxnSpLocks/>
              </p:cNvCxnSpPr>
              <p:nvPr/>
            </p:nvCxnSpPr>
            <p:spPr>
              <a:xfrm flipV="1">
                <a:off x="2170275" y="2784106"/>
                <a:ext cx="0" cy="1410433"/>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77403F63-4257-3DEF-E7F4-FAD84FF1EBAE}"/>
                  </a:ext>
                </a:extLst>
              </p:cNvPr>
              <p:cNvCxnSpPr>
                <a:cxnSpLocks/>
              </p:cNvCxnSpPr>
              <p:nvPr/>
            </p:nvCxnSpPr>
            <p:spPr>
              <a:xfrm flipH="1">
                <a:off x="853962" y="2784106"/>
                <a:ext cx="1316315"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C9EFC79-DDF3-C0BD-1AE4-03385C2E4154}"/>
                      </a:ext>
                    </a:extLst>
                  </p:cNvPr>
                  <p:cNvSpPr txBox="1"/>
                  <p:nvPr/>
                </p:nvSpPr>
                <p:spPr>
                  <a:xfrm>
                    <a:off x="644704" y="2691773"/>
                    <a:ext cx="128240"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2</m:t>
                          </m:r>
                        </m:oMath>
                      </m:oMathPara>
                    </a14:m>
                    <a:endParaRPr lang="en-US" sz="1200" dirty="0"/>
                  </a:p>
                </p:txBody>
              </p:sp>
            </mc:Choice>
            <mc:Fallback xmlns="">
              <p:sp>
                <p:nvSpPr>
                  <p:cNvPr id="10" name="TextBox 9">
                    <a:extLst>
                      <a:ext uri="{FF2B5EF4-FFF2-40B4-BE49-F238E27FC236}">
                        <a16:creationId xmlns:a16="http://schemas.microsoft.com/office/drawing/2014/main" id="{5C9EFC79-DDF3-C0BD-1AE4-03385C2E4154}"/>
                      </a:ext>
                    </a:extLst>
                  </p:cNvPr>
                  <p:cNvSpPr txBox="1">
                    <a:spLocks noRot="1" noChangeAspect="1" noMove="1" noResize="1" noEditPoints="1" noAdjustHandles="1" noChangeArrowheads="1" noChangeShapeType="1" noTextEdit="1"/>
                  </p:cNvSpPr>
                  <p:nvPr/>
                </p:nvSpPr>
                <p:spPr>
                  <a:xfrm>
                    <a:off x="644704" y="2691773"/>
                    <a:ext cx="128240" cy="184666"/>
                  </a:xfrm>
                  <a:prstGeom prst="rect">
                    <a:avLst/>
                  </a:prstGeom>
                  <a:blipFill>
                    <a:blip r:embed="rId16"/>
                    <a:stretch>
                      <a:fillRect l="-23810" r="-28571" b="-10000"/>
                    </a:stretch>
                  </a:blipFill>
                </p:spPr>
                <p:txBody>
                  <a:bodyPr/>
                  <a:lstStyle/>
                  <a:p>
                    <a:r>
                      <a:rPr lang="en-US">
                        <a:noFill/>
                      </a:rPr>
                      <a:t> </a:t>
                    </a:r>
                  </a:p>
                </p:txBody>
              </p:sp>
            </mc:Fallback>
          </mc:AlternateContent>
          <p:sp>
            <p:nvSpPr>
              <p:cNvPr id="14" name="Oval 13">
                <a:extLst>
                  <a:ext uri="{FF2B5EF4-FFF2-40B4-BE49-F238E27FC236}">
                    <a16:creationId xmlns:a16="http://schemas.microsoft.com/office/drawing/2014/main" id="{84B71939-19CD-013B-77A8-3DE865762CAC}"/>
                  </a:ext>
                </a:extLst>
              </p:cNvPr>
              <p:cNvSpPr/>
              <p:nvPr/>
            </p:nvSpPr>
            <p:spPr>
              <a:xfrm>
                <a:off x="2122301" y="2751915"/>
                <a:ext cx="101473" cy="1014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B08D045-E835-749F-B5A1-EA0056DC5B2A}"/>
                      </a:ext>
                    </a:extLst>
                  </p:cNvPr>
                  <p:cNvSpPr txBox="1"/>
                  <p:nvPr/>
                </p:nvSpPr>
                <p:spPr>
                  <a:xfrm>
                    <a:off x="2151648" y="2614122"/>
                    <a:ext cx="100522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𝐵</m:t>
                          </m:r>
                          <m:r>
                            <a:rPr lang="en-US" sz="1400" b="0" i="1" smtClean="0">
                              <a:latin typeface="Cambria Math" panose="02040503050406030204" pitchFamily="18" charset="0"/>
                              <a:cs typeface="Times New Roman" panose="02020603050405020304" pitchFamily="18" charset="0"/>
                            </a:rPr>
                            <m:t>=(6,2)</m:t>
                          </m:r>
                        </m:oMath>
                      </m:oMathPara>
                    </a14:m>
                    <a:endParaRPr lang="en-US" sz="1400" dirty="0"/>
                  </a:p>
                </p:txBody>
              </p:sp>
            </mc:Choice>
            <mc:Fallback xmlns="">
              <p:sp>
                <p:nvSpPr>
                  <p:cNvPr id="17" name="TextBox 16">
                    <a:extLst>
                      <a:ext uri="{FF2B5EF4-FFF2-40B4-BE49-F238E27FC236}">
                        <a16:creationId xmlns:a16="http://schemas.microsoft.com/office/drawing/2014/main" id="{6B08D045-E835-749F-B5A1-EA0056DC5B2A}"/>
                      </a:ext>
                    </a:extLst>
                  </p:cNvPr>
                  <p:cNvSpPr txBox="1">
                    <a:spLocks noRot="1" noChangeAspect="1" noMove="1" noResize="1" noEditPoints="1" noAdjustHandles="1" noChangeArrowheads="1" noChangeShapeType="1" noTextEdit="1"/>
                  </p:cNvSpPr>
                  <p:nvPr/>
                </p:nvSpPr>
                <p:spPr>
                  <a:xfrm>
                    <a:off x="2151648" y="2614122"/>
                    <a:ext cx="1005220" cy="307777"/>
                  </a:xfrm>
                  <a:prstGeom prst="rect">
                    <a:avLst/>
                  </a:prstGeom>
                  <a:blipFill>
                    <a:blip r:embed="rId17"/>
                    <a:stretch>
                      <a:fillRect b="-10000"/>
                    </a:stretch>
                  </a:blipFill>
                </p:spPr>
                <p:txBody>
                  <a:bodyPr/>
                  <a:lstStyle/>
                  <a:p>
                    <a:r>
                      <a:rPr lang="en-US">
                        <a:noFill/>
                      </a:rPr>
                      <a:t> </a:t>
                    </a:r>
                  </a:p>
                </p:txBody>
              </p:sp>
            </mc:Fallback>
          </mc:AlternateContent>
          <p:grpSp>
            <p:nvGrpSpPr>
              <p:cNvPr id="23" name="Group 22">
                <a:extLst>
                  <a:ext uri="{FF2B5EF4-FFF2-40B4-BE49-F238E27FC236}">
                    <a16:creationId xmlns:a16="http://schemas.microsoft.com/office/drawing/2014/main" id="{B440E285-6C21-F8CD-0D1C-AE3C913C1A2A}"/>
                  </a:ext>
                </a:extLst>
              </p:cNvPr>
              <p:cNvGrpSpPr/>
              <p:nvPr/>
            </p:nvGrpSpPr>
            <p:grpSpPr>
              <a:xfrm>
                <a:off x="644704" y="2049969"/>
                <a:ext cx="2138704" cy="2144573"/>
                <a:chOff x="644704" y="2049969"/>
                <a:chExt cx="2138704" cy="2144573"/>
              </a:xfrm>
            </p:grpSpPr>
            <p:cxnSp>
              <p:nvCxnSpPr>
                <p:cNvPr id="29" name="Straight Connector 28">
                  <a:extLst>
                    <a:ext uri="{FF2B5EF4-FFF2-40B4-BE49-F238E27FC236}">
                      <a16:creationId xmlns:a16="http://schemas.microsoft.com/office/drawing/2014/main" id="{B369D336-5A63-E3D6-25DE-162A39A43707}"/>
                    </a:ext>
                  </a:extLst>
                </p:cNvPr>
                <p:cNvCxnSpPr>
                  <a:cxnSpLocks/>
                </p:cNvCxnSpPr>
                <p:nvPr/>
              </p:nvCxnSpPr>
              <p:spPr>
                <a:xfrm flipV="1">
                  <a:off x="1751868" y="2227255"/>
                  <a:ext cx="0" cy="1967287"/>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902FE1F0-2E38-45C6-10D8-3784F436B82B}"/>
                    </a:ext>
                  </a:extLst>
                </p:cNvPr>
                <p:cNvCxnSpPr>
                  <a:cxnSpLocks/>
                </p:cNvCxnSpPr>
                <p:nvPr/>
              </p:nvCxnSpPr>
              <p:spPr>
                <a:xfrm flipH="1">
                  <a:off x="813155" y="2250809"/>
                  <a:ext cx="938713"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A8E601F-C48C-0867-DF49-37D7FB34DC4B}"/>
                        </a:ext>
                      </a:extLst>
                    </p:cNvPr>
                    <p:cNvSpPr txBox="1"/>
                    <p:nvPr/>
                  </p:nvSpPr>
                  <p:spPr>
                    <a:xfrm>
                      <a:off x="644704" y="2171357"/>
                      <a:ext cx="86816"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m:t>
                            </m:r>
                          </m:oMath>
                        </m:oMathPara>
                      </a14:m>
                      <a:endParaRPr lang="en-US" sz="1200" dirty="0"/>
                    </a:p>
                  </p:txBody>
                </p:sp>
              </mc:Choice>
              <mc:Fallback xmlns="">
                <p:sp>
                  <p:nvSpPr>
                    <p:cNvPr id="9" name="TextBox 8">
                      <a:extLst>
                        <a:ext uri="{FF2B5EF4-FFF2-40B4-BE49-F238E27FC236}">
                          <a16:creationId xmlns:a16="http://schemas.microsoft.com/office/drawing/2014/main" id="{FA8E601F-C48C-0867-DF49-37D7FB34DC4B}"/>
                        </a:ext>
                      </a:extLst>
                    </p:cNvPr>
                    <p:cNvSpPr txBox="1">
                      <a:spLocks noRot="1" noChangeAspect="1" noMove="1" noResize="1" noEditPoints="1" noAdjustHandles="1" noChangeArrowheads="1" noChangeShapeType="1" noTextEdit="1"/>
                    </p:cNvSpPr>
                    <p:nvPr/>
                  </p:nvSpPr>
                  <p:spPr>
                    <a:xfrm>
                      <a:off x="644704" y="2171357"/>
                      <a:ext cx="86816" cy="184666"/>
                    </a:xfrm>
                    <a:prstGeom prst="rect">
                      <a:avLst/>
                    </a:prstGeom>
                    <a:blipFill>
                      <a:blip r:embed="rId18"/>
                      <a:stretch>
                        <a:fillRect l="-64286" r="-64286" b="-10000"/>
                      </a:stretch>
                    </a:blipFill>
                  </p:spPr>
                  <p:txBody>
                    <a:bodyPr/>
                    <a:lstStyle/>
                    <a:p>
                      <a:r>
                        <a:rPr lang="en-US">
                          <a:noFill/>
                        </a:rPr>
                        <a:t> </a:t>
                      </a:r>
                    </a:p>
                  </p:txBody>
                </p:sp>
              </mc:Fallback>
            </mc:AlternateContent>
            <p:sp>
              <p:nvSpPr>
                <p:cNvPr id="19" name="Oval 18">
                  <a:extLst>
                    <a:ext uri="{FF2B5EF4-FFF2-40B4-BE49-F238E27FC236}">
                      <a16:creationId xmlns:a16="http://schemas.microsoft.com/office/drawing/2014/main" id="{41DCF13F-71F0-9973-58A4-06CE619CCD37}"/>
                    </a:ext>
                  </a:extLst>
                </p:cNvPr>
                <p:cNvSpPr/>
                <p:nvPr/>
              </p:nvSpPr>
              <p:spPr>
                <a:xfrm>
                  <a:off x="1701132" y="2208343"/>
                  <a:ext cx="101473" cy="101473"/>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32580DD-4FEE-1645-EBC5-7FCA3ABA7CA3}"/>
                        </a:ext>
                      </a:extLst>
                    </p:cNvPr>
                    <p:cNvSpPr txBox="1"/>
                    <p:nvPr/>
                  </p:nvSpPr>
                  <p:spPr>
                    <a:xfrm>
                      <a:off x="1778189" y="2049969"/>
                      <a:ext cx="1005219"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𝐴</m:t>
                            </m:r>
                            <m:r>
                              <a:rPr lang="en-US" sz="1400" b="0" i="1" smtClean="0">
                                <a:latin typeface="Cambria Math" panose="02040503050406030204" pitchFamily="18" charset="0"/>
                                <a:cs typeface="Times New Roman" panose="02020603050405020304" pitchFamily="18" charset="0"/>
                              </a:rPr>
                              <m:t>=(4,3)</m:t>
                            </m:r>
                          </m:oMath>
                        </m:oMathPara>
                      </a14:m>
                      <a:endParaRPr lang="en-US" sz="1400" dirty="0"/>
                    </a:p>
                  </p:txBody>
                </p:sp>
              </mc:Choice>
              <mc:Fallback xmlns="">
                <p:sp>
                  <p:nvSpPr>
                    <p:cNvPr id="20" name="TextBox 19">
                      <a:extLst>
                        <a:ext uri="{FF2B5EF4-FFF2-40B4-BE49-F238E27FC236}">
                          <a16:creationId xmlns:a16="http://schemas.microsoft.com/office/drawing/2014/main" id="{E32580DD-4FEE-1645-EBC5-7FCA3ABA7CA3}"/>
                        </a:ext>
                      </a:extLst>
                    </p:cNvPr>
                    <p:cNvSpPr txBox="1">
                      <a:spLocks noRot="1" noChangeAspect="1" noMove="1" noResize="1" noEditPoints="1" noAdjustHandles="1" noChangeArrowheads="1" noChangeShapeType="1" noTextEdit="1"/>
                    </p:cNvSpPr>
                    <p:nvPr/>
                  </p:nvSpPr>
                  <p:spPr>
                    <a:xfrm>
                      <a:off x="1778189" y="2049969"/>
                      <a:ext cx="1005219" cy="307777"/>
                    </a:xfrm>
                    <a:prstGeom prst="rect">
                      <a:avLst/>
                    </a:prstGeom>
                    <a:blipFill>
                      <a:blip r:embed="rId19"/>
                      <a:stretch>
                        <a:fillRect b="-7843"/>
                      </a:stretch>
                    </a:blipFill>
                  </p:spPr>
                  <p:txBody>
                    <a:bodyPr/>
                    <a:lstStyle/>
                    <a:p>
                      <a:r>
                        <a:rPr lang="en-US">
                          <a:noFill/>
                        </a:rPr>
                        <a:t> </a:t>
                      </a:r>
                    </a:p>
                  </p:txBody>
                </p:sp>
              </mc:Fallback>
            </mc:AlternateContent>
          </p:grpSp>
        </p:grpSp>
      </p:grpSp>
      <p:grpSp>
        <p:nvGrpSpPr>
          <p:cNvPr id="31" name="Group 30">
            <a:extLst>
              <a:ext uri="{FF2B5EF4-FFF2-40B4-BE49-F238E27FC236}">
                <a16:creationId xmlns:a16="http://schemas.microsoft.com/office/drawing/2014/main" id="{B174DA69-B75D-686C-9AB1-7DA6759C7785}"/>
              </a:ext>
            </a:extLst>
          </p:cNvPr>
          <p:cNvGrpSpPr/>
          <p:nvPr/>
        </p:nvGrpSpPr>
        <p:grpSpPr>
          <a:xfrm>
            <a:off x="3773073" y="2484857"/>
            <a:ext cx="4712970" cy="753907"/>
            <a:chOff x="3773073" y="2484857"/>
            <a:chExt cx="4712970" cy="753907"/>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AFA9607-D43F-39E7-83D6-8034E92F2E02}"/>
                    </a:ext>
                  </a:extLst>
                </p:cNvPr>
                <p:cNvSpPr txBox="1"/>
                <p:nvPr/>
              </p:nvSpPr>
              <p:spPr>
                <a:xfrm>
                  <a:off x="3773073" y="2484857"/>
                  <a:ext cx="465963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600" b="0" i="0" smtClean="0">
                            <a:latin typeface="Cambria Math" panose="02040503050406030204" pitchFamily="18" charset="0"/>
                            <a:cs typeface="Times New Roman" panose="02020603050405020304" pitchFamily="18" charset="0"/>
                          </a:rPr>
                          <m:t>Δ</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𝑄</m:t>
                            </m:r>
                          </m:e>
                          <m:sub>
                            <m:r>
                              <a:rPr lang="en-US" sz="1600" b="0" i="1" smtClean="0">
                                <a:latin typeface="Cambria Math" panose="02040503050406030204" pitchFamily="18" charset="0"/>
                                <a:cs typeface="Times New Roman" panose="02020603050405020304" pitchFamily="18" charset="0"/>
                              </a:rPr>
                              <m:t>𝑑</m:t>
                            </m:r>
                          </m:sub>
                        </m:sSub>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𝑄</m:t>
                            </m:r>
                          </m:e>
                          <m:sub>
                            <m:r>
                              <a:rPr lang="en-US" sz="1600" b="0" i="1" smtClean="0">
                                <a:latin typeface="Cambria Math" panose="02040503050406030204" pitchFamily="18" charset="0"/>
                                <a:cs typeface="Times New Roman" panose="02020603050405020304" pitchFamily="18" charset="0"/>
                              </a:rPr>
                              <m:t>𝐵</m:t>
                            </m:r>
                          </m:sub>
                        </m:sSub>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𝑄</m:t>
                            </m:r>
                          </m:e>
                          <m:sub>
                            <m:r>
                              <a:rPr lang="en-US" sz="1600" b="0" i="1" smtClean="0">
                                <a:latin typeface="Cambria Math" panose="02040503050406030204" pitchFamily="18" charset="0"/>
                                <a:cs typeface="Times New Roman" panose="02020603050405020304" pitchFamily="18" charset="0"/>
                              </a:rPr>
                              <m:t>𝐴</m:t>
                            </m:r>
                          </m:sub>
                        </m:sSub>
                        <m:r>
                          <a:rPr lang="en-US" sz="1600" b="0" i="1" smtClean="0">
                            <a:latin typeface="Cambria Math" panose="02040503050406030204" pitchFamily="18" charset="0"/>
                            <a:cs typeface="Times New Roman" panose="02020603050405020304" pitchFamily="18" charset="0"/>
                          </a:rPr>
                          <m:t>=6−4=2</m:t>
                        </m:r>
                      </m:oMath>
                    </m:oMathPara>
                  </a14:m>
                  <a:endParaRPr lang="en-US" sz="1600" dirty="0"/>
                </a:p>
              </p:txBody>
            </p:sp>
          </mc:Choice>
          <mc:Fallback xmlns="">
            <p:sp>
              <p:nvSpPr>
                <p:cNvPr id="21" name="TextBox 20">
                  <a:extLst>
                    <a:ext uri="{FF2B5EF4-FFF2-40B4-BE49-F238E27FC236}">
                      <a16:creationId xmlns:a16="http://schemas.microsoft.com/office/drawing/2014/main" id="{EAFA9607-D43F-39E7-83D6-8034E92F2E02}"/>
                    </a:ext>
                  </a:extLst>
                </p:cNvPr>
                <p:cNvSpPr txBox="1">
                  <a:spLocks noRot="1" noChangeAspect="1" noMove="1" noResize="1" noEditPoints="1" noAdjustHandles="1" noChangeArrowheads="1" noChangeShapeType="1" noTextEdit="1"/>
                </p:cNvSpPr>
                <p:nvPr/>
              </p:nvSpPr>
              <p:spPr>
                <a:xfrm>
                  <a:off x="3773073" y="2484857"/>
                  <a:ext cx="4659630" cy="338554"/>
                </a:xfrm>
                <a:prstGeom prst="rect">
                  <a:avLst/>
                </a:prstGeom>
                <a:blipFill>
                  <a:blip r:embed="rId20"/>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596A893C-0828-5638-64AA-74F7CB5B8E5B}"/>
                    </a:ext>
                  </a:extLst>
                </p:cNvPr>
                <p:cNvSpPr txBox="1"/>
                <p:nvPr/>
              </p:nvSpPr>
              <p:spPr>
                <a:xfrm>
                  <a:off x="3826413" y="2900210"/>
                  <a:ext cx="465963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600" b="0" i="0" smtClean="0">
                            <a:latin typeface="Cambria Math" panose="02040503050406030204" pitchFamily="18" charset="0"/>
                            <a:cs typeface="Times New Roman" panose="02020603050405020304" pitchFamily="18" charset="0"/>
                          </a:rPr>
                          <m:t>Δ</m:t>
                        </m:r>
                        <m:r>
                          <a:rPr lang="en-US" sz="1600" b="0" i="1" smtClean="0">
                            <a:latin typeface="Cambria Math" panose="02040503050406030204" pitchFamily="18" charset="0"/>
                            <a:cs typeface="Times New Roman" panose="02020603050405020304" pitchFamily="18" charset="0"/>
                          </a:rPr>
                          <m:t>𝑃</m:t>
                        </m:r>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𝑃</m:t>
                            </m:r>
                          </m:e>
                          <m:sub>
                            <m:r>
                              <a:rPr lang="en-US" sz="1600" b="0" i="1" smtClean="0">
                                <a:latin typeface="Cambria Math" panose="02040503050406030204" pitchFamily="18" charset="0"/>
                                <a:cs typeface="Times New Roman" panose="02020603050405020304" pitchFamily="18" charset="0"/>
                              </a:rPr>
                              <m:t>𝐵</m:t>
                            </m:r>
                          </m:sub>
                        </m:sSub>
                        <m:r>
                          <a:rPr lang="en-US" sz="1600" b="0" i="1" smtClean="0">
                            <a:latin typeface="Cambria Math" panose="02040503050406030204" pitchFamily="18" charset="0"/>
                            <a:cs typeface="Times New Roman" panose="02020603050405020304" pitchFamily="18" charset="0"/>
                          </a:rPr>
                          <m:t>−</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𝑃</m:t>
                            </m:r>
                          </m:e>
                          <m:sub>
                            <m:r>
                              <a:rPr lang="en-US" sz="1600" b="0" i="1" smtClean="0">
                                <a:latin typeface="Cambria Math" panose="02040503050406030204" pitchFamily="18" charset="0"/>
                                <a:cs typeface="Times New Roman" panose="02020603050405020304" pitchFamily="18" charset="0"/>
                              </a:rPr>
                              <m:t>𝐴</m:t>
                            </m:r>
                          </m:sub>
                        </m:sSub>
                        <m:r>
                          <a:rPr lang="en-US" sz="1600" b="0" i="1" smtClean="0">
                            <a:latin typeface="Cambria Math" panose="02040503050406030204" pitchFamily="18" charset="0"/>
                            <a:cs typeface="Times New Roman" panose="02020603050405020304" pitchFamily="18" charset="0"/>
                          </a:rPr>
                          <m:t>=2−3=−1</m:t>
                        </m:r>
                      </m:oMath>
                    </m:oMathPara>
                  </a14:m>
                  <a:endParaRPr lang="en-US" sz="1600" dirty="0"/>
                </a:p>
              </p:txBody>
            </p:sp>
          </mc:Choice>
          <mc:Fallback xmlns="">
            <p:sp>
              <p:nvSpPr>
                <p:cNvPr id="22" name="TextBox 21">
                  <a:extLst>
                    <a:ext uri="{FF2B5EF4-FFF2-40B4-BE49-F238E27FC236}">
                      <a16:creationId xmlns:a16="http://schemas.microsoft.com/office/drawing/2014/main" id="{596A893C-0828-5638-64AA-74F7CB5B8E5B}"/>
                    </a:ext>
                  </a:extLst>
                </p:cNvPr>
                <p:cNvSpPr txBox="1">
                  <a:spLocks noRot="1" noChangeAspect="1" noMove="1" noResize="1" noEditPoints="1" noAdjustHandles="1" noChangeArrowheads="1" noChangeShapeType="1" noTextEdit="1"/>
                </p:cNvSpPr>
                <p:nvPr/>
              </p:nvSpPr>
              <p:spPr>
                <a:xfrm>
                  <a:off x="3826413" y="2900210"/>
                  <a:ext cx="4659630" cy="338554"/>
                </a:xfrm>
                <a:prstGeom prst="rect">
                  <a:avLst/>
                </a:prstGeom>
                <a:blipFill>
                  <a:blip r:embed="rId2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80352E0-73B9-3A2E-9CBC-7EA6456979E9}"/>
                  </a:ext>
                </a:extLst>
              </p:cNvPr>
              <p:cNvSpPr txBox="1"/>
              <p:nvPr/>
            </p:nvSpPr>
            <p:spPr>
              <a:xfrm>
                <a:off x="4112462" y="3391803"/>
                <a:ext cx="4660900" cy="5916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𝜖</m:t>
                          </m:r>
                        </m:e>
                        <m:sub>
                          <m:r>
                            <a:rPr lang="en-US" sz="1600" b="0" i="1" smtClean="0">
                              <a:latin typeface="Cambria Math" panose="02040503050406030204" pitchFamily="18" charset="0"/>
                              <a:cs typeface="Times New Roman" panose="02020603050405020304" pitchFamily="18" charset="0"/>
                            </a:rPr>
                            <m:t>𝑑</m:t>
                          </m:r>
                        </m:sub>
                      </m:sSub>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m:rPr>
                              <m:sty m:val="p"/>
                            </m:rPr>
                            <a:rPr lang="en-US" sz="1600" b="0" i="0" smtClean="0">
                              <a:latin typeface="Cambria Math" panose="02040503050406030204" pitchFamily="18" charset="0"/>
                              <a:cs typeface="Times New Roman" panose="02020603050405020304" pitchFamily="18" charset="0"/>
                            </a:rPr>
                            <m:t>Δ</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𝑄</m:t>
                              </m:r>
                            </m:e>
                            <m:sub>
                              <m:r>
                                <a:rPr lang="en-US" sz="1600" b="0" i="1" smtClean="0">
                                  <a:latin typeface="Cambria Math" panose="02040503050406030204" pitchFamily="18" charset="0"/>
                                  <a:cs typeface="Times New Roman" panose="02020603050405020304" pitchFamily="18" charset="0"/>
                                </a:rPr>
                                <m:t>𝑑</m:t>
                              </m:r>
                            </m:sub>
                          </m:sSub>
                        </m:num>
                        <m:den>
                          <m:r>
                            <m:rPr>
                              <m:sty m:val="p"/>
                            </m:rPr>
                            <a:rPr lang="en-US" sz="1600" b="0" i="0" smtClean="0">
                              <a:latin typeface="Cambria Math" panose="02040503050406030204" pitchFamily="18" charset="0"/>
                              <a:cs typeface="Times New Roman" panose="02020603050405020304" pitchFamily="18" charset="0"/>
                            </a:rPr>
                            <m:t>Δ</m:t>
                          </m:r>
                          <m:r>
                            <a:rPr lang="en-US" sz="1600" b="0" i="1" smtClean="0">
                              <a:latin typeface="Cambria Math" panose="02040503050406030204" pitchFamily="18" charset="0"/>
                              <a:cs typeface="Times New Roman" panose="02020603050405020304" pitchFamily="18" charset="0"/>
                            </a:rPr>
                            <m:t>𝑃</m:t>
                          </m:r>
                        </m:den>
                      </m:f>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𝑃</m:t>
                              </m:r>
                            </m:e>
                            <m:sub>
                              <m:r>
                                <a:rPr lang="en-US" sz="1600" b="0" i="1" smtClean="0">
                                  <a:latin typeface="Cambria Math" panose="02040503050406030204" pitchFamily="18" charset="0"/>
                                  <a:cs typeface="Times New Roman" panose="02020603050405020304" pitchFamily="18" charset="0"/>
                                </a:rPr>
                                <m:t>𝐴</m:t>
                              </m:r>
                            </m:sub>
                          </m:sSub>
                        </m:num>
                        <m:den>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𝑄</m:t>
                              </m:r>
                            </m:e>
                            <m:sub>
                              <m:r>
                                <a:rPr lang="en-US" sz="1600" b="0" i="1" smtClean="0">
                                  <a:latin typeface="Cambria Math" panose="02040503050406030204" pitchFamily="18" charset="0"/>
                                  <a:cs typeface="Times New Roman" panose="02020603050405020304" pitchFamily="18" charset="0"/>
                                </a:rPr>
                                <m:t>𝐴</m:t>
                              </m:r>
                            </m:sub>
                          </m:sSub>
                        </m:den>
                      </m:f>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2</m:t>
                          </m:r>
                        </m:num>
                        <m:den>
                          <m:r>
                            <a:rPr lang="en-US" sz="1600" b="0" i="1" smtClean="0">
                              <a:latin typeface="Cambria Math" panose="02040503050406030204" pitchFamily="18" charset="0"/>
                              <a:cs typeface="Times New Roman" panose="02020603050405020304" pitchFamily="18" charset="0"/>
                            </a:rPr>
                            <m:t>1</m:t>
                          </m:r>
                        </m:den>
                      </m:f>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4</m:t>
                          </m:r>
                        </m:den>
                      </m:f>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3</m:t>
                          </m:r>
                        </m:num>
                        <m:den>
                          <m:r>
                            <a:rPr lang="en-US" sz="1600" b="0" i="1" smtClean="0">
                              <a:latin typeface="Cambria Math" panose="02040503050406030204" pitchFamily="18" charset="0"/>
                              <a:cs typeface="Times New Roman" panose="02020603050405020304" pitchFamily="18" charset="0"/>
                            </a:rPr>
                            <m:t>2</m:t>
                          </m:r>
                        </m:den>
                      </m:f>
                      <m:r>
                        <a:rPr lang="en-US" sz="1600" b="0" i="1" smtClean="0">
                          <a:latin typeface="Cambria Math" panose="02040503050406030204" pitchFamily="18" charset="0"/>
                          <a:cs typeface="Times New Roman" panose="02020603050405020304" pitchFamily="18" charset="0"/>
                        </a:rPr>
                        <m:t>=−1.5</m:t>
                      </m:r>
                    </m:oMath>
                  </m:oMathPara>
                </a14:m>
                <a:endParaRPr lang="en-US" sz="1600" dirty="0"/>
              </a:p>
            </p:txBody>
          </p:sp>
        </mc:Choice>
        <mc:Fallback xmlns="">
          <p:sp>
            <p:nvSpPr>
              <p:cNvPr id="24" name="TextBox 23">
                <a:extLst>
                  <a:ext uri="{FF2B5EF4-FFF2-40B4-BE49-F238E27FC236}">
                    <a16:creationId xmlns:a16="http://schemas.microsoft.com/office/drawing/2014/main" id="{A80352E0-73B9-3A2E-9CBC-7EA6456979E9}"/>
                  </a:ext>
                </a:extLst>
              </p:cNvPr>
              <p:cNvSpPr txBox="1">
                <a:spLocks noRot="1" noChangeAspect="1" noMove="1" noResize="1" noEditPoints="1" noAdjustHandles="1" noChangeArrowheads="1" noChangeShapeType="1" noTextEdit="1"/>
              </p:cNvSpPr>
              <p:nvPr/>
            </p:nvSpPr>
            <p:spPr>
              <a:xfrm>
                <a:off x="4112462" y="3391803"/>
                <a:ext cx="4660900" cy="591637"/>
              </a:xfrm>
              <a:prstGeom prst="rect">
                <a:avLst/>
              </a:prstGeom>
              <a:blipFill>
                <a:blip r:embed="rId22"/>
                <a:stretch>
                  <a:fillRect/>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592A0DFC-484A-821F-C1D1-7DB29CA96A0E}"/>
              </a:ext>
            </a:extLst>
          </p:cNvPr>
          <p:cNvSpPr txBox="1"/>
          <p:nvPr/>
        </p:nvSpPr>
        <p:spPr>
          <a:xfrm>
            <a:off x="6834270" y="4019674"/>
            <a:ext cx="2309730" cy="584775"/>
          </a:xfrm>
          <a:prstGeom prst="rect">
            <a:avLst/>
          </a:prstGeom>
          <a:noFill/>
        </p:spPr>
        <p:txBody>
          <a:bodyPr wrap="square">
            <a:spAutoFit/>
          </a:bodyPr>
          <a:lstStyle/>
          <a:p>
            <a:pPr marL="0" indent="0" algn="ctr">
              <a:buClr>
                <a:srgbClr val="690304"/>
              </a:buClr>
              <a:buNone/>
            </a:pPr>
            <a:r>
              <a:rPr lang="en-US" sz="1600" b="1" dirty="0">
                <a:latin typeface="+mn-lt"/>
                <a:cs typeface="Times New Roman" panose="02020603050405020304" pitchFamily="18" charset="0"/>
              </a:rPr>
              <a:t>Cool feature</a:t>
            </a:r>
          </a:p>
          <a:p>
            <a:pPr marL="0" indent="0" algn="ctr">
              <a:buClr>
                <a:srgbClr val="690304"/>
              </a:buClr>
              <a:buNone/>
            </a:pPr>
            <a:r>
              <a:rPr lang="en-US" sz="1600" dirty="0">
                <a:cs typeface="Times New Roman" panose="02020603050405020304" pitchFamily="18" charset="0"/>
              </a:rPr>
              <a:t>U</a:t>
            </a:r>
            <a:r>
              <a:rPr lang="en-US" sz="1600" dirty="0">
                <a:latin typeface="+mn-lt"/>
                <a:cs typeface="Times New Roman" panose="02020603050405020304" pitchFamily="18" charset="0"/>
              </a:rPr>
              <a:t>nit-free comparison</a:t>
            </a:r>
            <a:r>
              <a:rPr lang="en-US" sz="1600" b="1" dirty="0">
                <a:latin typeface="+mn-lt"/>
                <a:cs typeface="Times New Roman" panose="02020603050405020304" pitchFamily="18" charset="0"/>
              </a:rPr>
              <a:t> </a:t>
            </a:r>
          </a:p>
        </p:txBody>
      </p:sp>
    </p:spTree>
    <p:extLst>
      <p:ext uri="{BB962C8B-B14F-4D97-AF65-F5344CB8AC3E}">
        <p14:creationId xmlns:p14="http://schemas.microsoft.com/office/powerpoint/2010/main" val="565640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uiExpand="1" build="p"/>
      <p:bldP spid="24" grpId="0"/>
      <p:bldP spid="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Price Elasticity of Demand and Pivoting the Curve</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31FB7C0F-E6E3-48E6-63E6-18425D0A1AAE}"/>
                  </a:ext>
                </a:extLst>
              </p14:cNvPr>
              <p14:cNvContentPartPr/>
              <p14:nvPr/>
            </p14:nvContentPartPr>
            <p14:xfrm>
              <a:off x="2426584" y="2410557"/>
              <a:ext cx="402" cy="402"/>
            </p14:xfrm>
          </p:contentPart>
        </mc:Choice>
        <mc:Fallback xmlns="">
          <p:pic>
            <p:nvPicPr>
              <p:cNvPr id="7" name="Ink 6">
                <a:extLst>
                  <a:ext uri="{FF2B5EF4-FFF2-40B4-BE49-F238E27FC236}">
                    <a16:creationId xmlns:a16="http://schemas.microsoft.com/office/drawing/2014/main" id="{31FB7C0F-E6E3-48E6-63E6-18425D0A1AAE}"/>
                  </a:ext>
                </a:extLst>
              </p:cNvPr>
              <p:cNvPicPr/>
              <p:nvPr/>
            </p:nvPicPr>
            <p:blipFill>
              <a:blip r:embed="rId3"/>
              <a:stretch>
                <a:fillRect/>
              </a:stretch>
            </p:blipFill>
            <p:spPr>
              <a:xfrm>
                <a:off x="2406484" y="2289957"/>
                <a:ext cx="40200" cy="241200"/>
              </a:xfrm>
              <a:prstGeom prst="rect">
                <a:avLst/>
              </a:prstGeom>
            </p:spPr>
          </p:pic>
        </mc:Fallback>
      </mc:AlternateContent>
      <p:grpSp>
        <p:nvGrpSpPr>
          <p:cNvPr id="12" name="Group 11">
            <a:extLst>
              <a:ext uri="{FF2B5EF4-FFF2-40B4-BE49-F238E27FC236}">
                <a16:creationId xmlns:a16="http://schemas.microsoft.com/office/drawing/2014/main" id="{1D9A72F5-4D95-8958-9960-9B500DE7BD07}"/>
              </a:ext>
            </a:extLst>
          </p:cNvPr>
          <p:cNvGrpSpPr/>
          <p:nvPr/>
        </p:nvGrpSpPr>
        <p:grpSpPr>
          <a:xfrm>
            <a:off x="172777" y="519269"/>
            <a:ext cx="6219335" cy="3867913"/>
            <a:chOff x="172777" y="519269"/>
            <a:chExt cx="6219335" cy="386791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816535" y="588654"/>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801415" y="4202517"/>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2310815-650B-DB02-2352-40A54444E0DC}"/>
                </a:ext>
              </a:extLst>
            </p:cNvPr>
            <p:cNvCxnSpPr>
              <a:cxnSpLocks/>
            </p:cNvCxnSpPr>
            <p:nvPr/>
          </p:nvCxnSpPr>
          <p:spPr>
            <a:xfrm>
              <a:off x="816535" y="1093162"/>
              <a:ext cx="2460905" cy="309718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172777" y="519269"/>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172777" y="519269"/>
                  <a:ext cx="99615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395956" y="4017850"/>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395956" y="4017850"/>
                  <a:ext cx="996156" cy="369332"/>
                </a:xfrm>
                <a:prstGeom prst="rect">
                  <a:avLst/>
                </a:prstGeom>
                <a:blipFill>
                  <a:blip r:embed="rId5"/>
                  <a:stretch>
                    <a:fillRect b="-11475"/>
                  </a:stretch>
                </a:blipFill>
              </p:spPr>
              <p:txBody>
                <a:bodyPr/>
                <a:lstStyle/>
                <a:p>
                  <a:r>
                    <a:rPr lang="en-US">
                      <a:noFill/>
                    </a:rPr>
                    <a:t> </a:t>
                  </a:r>
                </a:p>
              </p:txBody>
            </p:sp>
          </mc:Fallback>
        </mc:AlternateContent>
      </p:grpSp>
      <p:grpSp>
        <p:nvGrpSpPr>
          <p:cNvPr id="17" name="Group 16">
            <a:extLst>
              <a:ext uri="{FF2B5EF4-FFF2-40B4-BE49-F238E27FC236}">
                <a16:creationId xmlns:a16="http://schemas.microsoft.com/office/drawing/2014/main" id="{6BF738DA-25CB-4914-7C4F-408A275CC73D}"/>
              </a:ext>
            </a:extLst>
          </p:cNvPr>
          <p:cNvGrpSpPr/>
          <p:nvPr/>
        </p:nvGrpSpPr>
        <p:grpSpPr>
          <a:xfrm>
            <a:off x="826534" y="1105330"/>
            <a:ext cx="1263861" cy="3380022"/>
            <a:chOff x="826534" y="1105330"/>
            <a:chExt cx="1263861" cy="3380022"/>
          </a:xfrm>
        </p:grpSpPr>
        <p:cxnSp>
          <p:nvCxnSpPr>
            <p:cNvPr id="35" name="Straight Connector 34">
              <a:extLst>
                <a:ext uri="{FF2B5EF4-FFF2-40B4-BE49-F238E27FC236}">
                  <a16:creationId xmlns:a16="http://schemas.microsoft.com/office/drawing/2014/main" id="{7CF693AF-03AE-5BE1-C26C-8D6FF54F62B9}"/>
                </a:ext>
              </a:extLst>
            </p:cNvPr>
            <p:cNvCxnSpPr>
              <a:cxnSpLocks/>
            </p:cNvCxnSpPr>
            <p:nvPr/>
          </p:nvCxnSpPr>
          <p:spPr>
            <a:xfrm flipV="1">
              <a:off x="1522531" y="2784106"/>
              <a:ext cx="0" cy="1388877"/>
            </a:xfrm>
            <a:prstGeom prst="line">
              <a:avLst/>
            </a:prstGeom>
            <a:ln w="19050">
              <a:solidFill>
                <a:schemeClr val="accent2">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F365DF5-45ED-F7C8-3A54-47644DC1E651}"/>
                </a:ext>
              </a:extLst>
            </p:cNvPr>
            <p:cNvCxnSpPr>
              <a:cxnSpLocks/>
            </p:cNvCxnSpPr>
            <p:nvPr/>
          </p:nvCxnSpPr>
          <p:spPr>
            <a:xfrm flipV="1">
              <a:off x="1217253" y="2255993"/>
              <a:ext cx="0" cy="1902984"/>
            </a:xfrm>
            <a:prstGeom prst="line">
              <a:avLst/>
            </a:prstGeom>
            <a:ln w="19050">
              <a:solidFill>
                <a:schemeClr val="accent2">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4C29D386-5BE4-D32C-C8AC-0B13E1449D4D}"/>
                </a:ext>
              </a:extLst>
            </p:cNvPr>
            <p:cNvCxnSpPr>
              <a:cxnSpLocks/>
            </p:cNvCxnSpPr>
            <p:nvPr/>
          </p:nvCxnSpPr>
          <p:spPr>
            <a:xfrm>
              <a:off x="826534" y="1105330"/>
              <a:ext cx="1263861" cy="3085018"/>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p:sp>
          <p:nvSpPr>
            <p:cNvPr id="86" name="Left Brace 85">
              <a:extLst>
                <a:ext uri="{FF2B5EF4-FFF2-40B4-BE49-F238E27FC236}">
                  <a16:creationId xmlns:a16="http://schemas.microsoft.com/office/drawing/2014/main" id="{FF31A29B-04AC-78D4-590A-E34A6ADBC5BD}"/>
                </a:ext>
              </a:extLst>
            </p:cNvPr>
            <p:cNvSpPr/>
            <p:nvPr/>
          </p:nvSpPr>
          <p:spPr>
            <a:xfrm rot="16200000">
              <a:off x="1262842" y="4225661"/>
              <a:ext cx="232256" cy="287126"/>
            </a:xfrm>
            <a:prstGeom prst="leftBrace">
              <a:avLst/>
            </a:prstGeom>
            <a:ln w="12700">
              <a:solidFill>
                <a:srgbClr val="953735"/>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E280F988-327E-749C-0CCB-45AD14186BA2}"/>
              </a:ext>
            </a:extLst>
          </p:cNvPr>
          <p:cNvGrpSpPr/>
          <p:nvPr/>
        </p:nvGrpSpPr>
        <p:grpSpPr>
          <a:xfrm>
            <a:off x="501511" y="2227255"/>
            <a:ext cx="1668766" cy="2276055"/>
            <a:chOff x="501511" y="2227255"/>
            <a:chExt cx="1668766" cy="2276055"/>
          </a:xfrm>
        </p:grpSpPr>
        <p:cxnSp>
          <p:nvCxnSpPr>
            <p:cNvPr id="27" name="Straight Connector 26">
              <a:extLst>
                <a:ext uri="{FF2B5EF4-FFF2-40B4-BE49-F238E27FC236}">
                  <a16:creationId xmlns:a16="http://schemas.microsoft.com/office/drawing/2014/main" id="{084771FF-827F-29EB-EE63-88FD119B4876}"/>
                </a:ext>
              </a:extLst>
            </p:cNvPr>
            <p:cNvCxnSpPr>
              <a:cxnSpLocks/>
            </p:cNvCxnSpPr>
            <p:nvPr/>
          </p:nvCxnSpPr>
          <p:spPr>
            <a:xfrm flipV="1">
              <a:off x="2170275" y="2784106"/>
              <a:ext cx="0" cy="1410433"/>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B369D336-5A63-E3D6-25DE-162A39A43707}"/>
                </a:ext>
              </a:extLst>
            </p:cNvPr>
            <p:cNvCxnSpPr>
              <a:cxnSpLocks/>
            </p:cNvCxnSpPr>
            <p:nvPr/>
          </p:nvCxnSpPr>
          <p:spPr>
            <a:xfrm flipV="1">
              <a:off x="1751868" y="2227255"/>
              <a:ext cx="0" cy="1967287"/>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77403F63-4257-3DEF-E7F4-FAD84FF1EBAE}"/>
                </a:ext>
              </a:extLst>
            </p:cNvPr>
            <p:cNvCxnSpPr>
              <a:cxnSpLocks/>
            </p:cNvCxnSpPr>
            <p:nvPr/>
          </p:nvCxnSpPr>
          <p:spPr>
            <a:xfrm flipH="1">
              <a:off x="853962" y="2784106"/>
              <a:ext cx="1316315"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902FE1F0-2E38-45C6-10D8-3784F436B82B}"/>
                </a:ext>
              </a:extLst>
            </p:cNvPr>
            <p:cNvCxnSpPr>
              <a:cxnSpLocks/>
            </p:cNvCxnSpPr>
            <p:nvPr/>
          </p:nvCxnSpPr>
          <p:spPr>
            <a:xfrm flipH="1">
              <a:off x="813155" y="2250809"/>
              <a:ext cx="938713"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84" name="Left Brace 83">
              <a:extLst>
                <a:ext uri="{FF2B5EF4-FFF2-40B4-BE49-F238E27FC236}">
                  <a16:creationId xmlns:a16="http://schemas.microsoft.com/office/drawing/2014/main" id="{5F4589F2-501B-B24D-DE74-ED152A931CC5}"/>
                </a:ext>
              </a:extLst>
            </p:cNvPr>
            <p:cNvSpPr/>
            <p:nvPr/>
          </p:nvSpPr>
          <p:spPr>
            <a:xfrm>
              <a:off x="501511" y="2266386"/>
              <a:ext cx="232256" cy="517719"/>
            </a:xfrm>
            <a:prstGeom prst="leftBrace">
              <a:avLst/>
            </a:prstGeom>
            <a:ln w="1270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7" name="Left Brace 86">
              <a:extLst>
                <a:ext uri="{FF2B5EF4-FFF2-40B4-BE49-F238E27FC236}">
                  <a16:creationId xmlns:a16="http://schemas.microsoft.com/office/drawing/2014/main" id="{2BAC6AE6-4E44-8E3D-9E3B-A4408A99C269}"/>
                </a:ext>
              </a:extLst>
            </p:cNvPr>
            <p:cNvSpPr/>
            <p:nvPr/>
          </p:nvSpPr>
          <p:spPr>
            <a:xfrm rot="16200000">
              <a:off x="1844945" y="4177978"/>
              <a:ext cx="232256" cy="418408"/>
            </a:xfrm>
            <a:prstGeom prst="leftBrace">
              <a:avLst/>
            </a:prstGeom>
            <a:ln w="1270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97" name="Content Placeholder 3">
            <a:extLst>
              <a:ext uri="{FF2B5EF4-FFF2-40B4-BE49-F238E27FC236}">
                <a16:creationId xmlns:a16="http://schemas.microsoft.com/office/drawing/2014/main" id="{F8FB89FD-019A-7991-B167-2C49DA0C6E9D}"/>
              </a:ext>
            </a:extLst>
          </p:cNvPr>
          <p:cNvSpPr txBox="1">
            <a:spLocks/>
          </p:cNvSpPr>
          <p:nvPr/>
        </p:nvSpPr>
        <p:spPr>
          <a:xfrm>
            <a:off x="3221587" y="641350"/>
            <a:ext cx="5760638" cy="3480137"/>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dirty="0">
                <a:latin typeface="+mn-lt"/>
                <a:cs typeface="Times New Roman" panose="02020603050405020304" pitchFamily="18" charset="0"/>
              </a:rPr>
              <a:t>As the demand becomes more elastic, the same change on prices, leads to higher adjustments in the quantity demanded.</a:t>
            </a:r>
          </a:p>
          <a:p>
            <a:pPr marL="0" indent="0">
              <a:buClr>
                <a:srgbClr val="690304"/>
              </a:buClr>
              <a:buNone/>
            </a:pPr>
            <a:r>
              <a:rPr lang="en-US" sz="1600" dirty="0">
                <a:latin typeface="+mn-lt"/>
                <a:cs typeface="Times New Roman" panose="02020603050405020304" pitchFamily="18" charset="0"/>
              </a:rPr>
              <a:t>Suppose a constant change in prices. Let’s see how the effect on quantity demanded changes across the elasticity of the demand curve.  </a:t>
            </a:r>
          </a:p>
          <a:p>
            <a:pPr algn="just">
              <a:buClr>
                <a:srgbClr val="690304"/>
              </a:buClr>
              <a:buFont typeface="Arial" panose="020B0604020202020204" pitchFamily="34" charset="0"/>
              <a:buChar char="•"/>
            </a:pPr>
            <a:r>
              <a:rPr lang="en-US" sz="1600" b="1" dirty="0">
                <a:solidFill>
                  <a:srgbClr val="690304"/>
                </a:solidFill>
                <a:latin typeface="+mn-lt"/>
                <a:cs typeface="Times New Roman" panose="02020603050405020304" pitchFamily="18" charset="0"/>
              </a:rPr>
              <a:t>Less elastic</a:t>
            </a:r>
            <a:r>
              <a:rPr lang="en-US" sz="1600" dirty="0">
                <a:latin typeface="+mn-lt"/>
                <a:cs typeface="Times New Roman" panose="02020603050405020304" pitchFamily="18" charset="0"/>
              </a:rPr>
              <a:t>: the change in q is </a:t>
            </a:r>
            <a:r>
              <a:rPr lang="en-US" sz="1600" b="1" dirty="0">
                <a:solidFill>
                  <a:srgbClr val="690304"/>
                </a:solidFill>
                <a:latin typeface="+mn-lt"/>
                <a:cs typeface="Times New Roman" panose="02020603050405020304" pitchFamily="18" charset="0"/>
              </a:rPr>
              <a:t>smaller</a:t>
            </a:r>
            <a:r>
              <a:rPr lang="en-US" sz="1600" dirty="0">
                <a:latin typeface="+mn-lt"/>
                <a:cs typeface="Times New Roman" panose="02020603050405020304" pitchFamily="18" charset="0"/>
              </a:rPr>
              <a:t>. </a:t>
            </a:r>
          </a:p>
          <a:p>
            <a:pPr algn="just">
              <a:buClr>
                <a:srgbClr val="690304"/>
              </a:buClr>
              <a:buFont typeface="Arial" panose="020B0604020202020204" pitchFamily="34" charset="0"/>
              <a:buChar char="•"/>
            </a:pPr>
            <a:r>
              <a:rPr lang="en-US" sz="1600" b="1" dirty="0">
                <a:solidFill>
                  <a:srgbClr val="006600"/>
                </a:solidFill>
                <a:latin typeface="+mn-lt"/>
                <a:cs typeface="Times New Roman" panose="02020603050405020304" pitchFamily="18" charset="0"/>
              </a:rPr>
              <a:t>More elastic</a:t>
            </a:r>
            <a:r>
              <a:rPr lang="en-US" sz="1600" dirty="0">
                <a:latin typeface="+mn-lt"/>
                <a:cs typeface="Times New Roman" panose="02020603050405020304" pitchFamily="18" charset="0"/>
              </a:rPr>
              <a:t>: the change in q is </a:t>
            </a:r>
            <a:r>
              <a:rPr lang="en-US" sz="1600" b="1" dirty="0">
                <a:solidFill>
                  <a:srgbClr val="006600"/>
                </a:solidFill>
                <a:latin typeface="+mn-lt"/>
                <a:cs typeface="Times New Roman" panose="02020603050405020304" pitchFamily="18" charset="0"/>
              </a:rPr>
              <a:t>larger</a:t>
            </a:r>
            <a:r>
              <a:rPr lang="en-US" sz="1600" dirty="0">
                <a:latin typeface="+mn-lt"/>
                <a:cs typeface="Times New Roman" panose="02020603050405020304" pitchFamily="18" charset="0"/>
              </a:rPr>
              <a:t>.</a:t>
            </a:r>
          </a:p>
        </p:txBody>
      </p:sp>
      <p:grpSp>
        <p:nvGrpSpPr>
          <p:cNvPr id="26" name="Group 25">
            <a:extLst>
              <a:ext uri="{FF2B5EF4-FFF2-40B4-BE49-F238E27FC236}">
                <a16:creationId xmlns:a16="http://schemas.microsoft.com/office/drawing/2014/main" id="{3ED1B8B1-CB74-AE69-893D-043ED856B12F}"/>
              </a:ext>
            </a:extLst>
          </p:cNvPr>
          <p:cNvGrpSpPr/>
          <p:nvPr/>
        </p:nvGrpSpPr>
        <p:grpSpPr>
          <a:xfrm>
            <a:off x="813155" y="1127380"/>
            <a:ext cx="4097508" cy="3345803"/>
            <a:chOff x="813155" y="1127380"/>
            <a:chExt cx="4097508" cy="3345803"/>
          </a:xfrm>
        </p:grpSpPr>
        <p:grpSp>
          <p:nvGrpSpPr>
            <p:cNvPr id="20" name="Group 19">
              <a:extLst>
                <a:ext uri="{FF2B5EF4-FFF2-40B4-BE49-F238E27FC236}">
                  <a16:creationId xmlns:a16="http://schemas.microsoft.com/office/drawing/2014/main" id="{E8678297-4269-6684-6020-3AD181388374}"/>
                </a:ext>
              </a:extLst>
            </p:cNvPr>
            <p:cNvGrpSpPr/>
            <p:nvPr/>
          </p:nvGrpSpPr>
          <p:grpSpPr>
            <a:xfrm>
              <a:off x="868680" y="1127380"/>
              <a:ext cx="4041983" cy="3345803"/>
              <a:chOff x="868680" y="1127380"/>
              <a:chExt cx="4041983" cy="3345803"/>
            </a:xfrm>
          </p:grpSpPr>
          <p:grpSp>
            <p:nvGrpSpPr>
              <p:cNvPr id="14" name="Group 13">
                <a:extLst>
                  <a:ext uri="{FF2B5EF4-FFF2-40B4-BE49-F238E27FC236}">
                    <a16:creationId xmlns:a16="http://schemas.microsoft.com/office/drawing/2014/main" id="{1316A8AF-A215-66E6-FD37-278B1931BF64}"/>
                  </a:ext>
                </a:extLst>
              </p:cNvPr>
              <p:cNvGrpSpPr/>
              <p:nvPr/>
            </p:nvGrpSpPr>
            <p:grpSpPr>
              <a:xfrm>
                <a:off x="868680" y="1127380"/>
                <a:ext cx="4041983" cy="3087306"/>
                <a:chOff x="868680" y="1127380"/>
                <a:chExt cx="4041983" cy="3087306"/>
              </a:xfrm>
            </p:grpSpPr>
            <p:cxnSp>
              <p:nvCxnSpPr>
                <p:cNvPr id="19" name="Straight Connector 18">
                  <a:extLst>
                    <a:ext uri="{FF2B5EF4-FFF2-40B4-BE49-F238E27FC236}">
                      <a16:creationId xmlns:a16="http://schemas.microsoft.com/office/drawing/2014/main" id="{B3DA244F-FD9C-FD61-9E53-9D8180E26FD3}"/>
                    </a:ext>
                  </a:extLst>
                </p:cNvPr>
                <p:cNvCxnSpPr>
                  <a:cxnSpLocks/>
                </p:cNvCxnSpPr>
                <p:nvPr/>
              </p:nvCxnSpPr>
              <p:spPr>
                <a:xfrm flipV="1">
                  <a:off x="3002754" y="2787560"/>
                  <a:ext cx="0" cy="1385423"/>
                </a:xfrm>
                <a:prstGeom prst="line">
                  <a:avLst/>
                </a:prstGeom>
                <a:ln w="1905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C7710EA-A9E6-E96F-12F7-A28C18EC0A54}"/>
                    </a:ext>
                  </a:extLst>
                </p:cNvPr>
                <p:cNvCxnSpPr>
                  <a:cxnSpLocks/>
                </p:cNvCxnSpPr>
                <p:nvPr/>
              </p:nvCxnSpPr>
              <p:spPr>
                <a:xfrm flipV="1">
                  <a:off x="2351483" y="2227255"/>
                  <a:ext cx="0" cy="1967284"/>
                </a:xfrm>
                <a:prstGeom prst="line">
                  <a:avLst/>
                </a:prstGeom>
                <a:ln w="1905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328BDD3-3426-D50C-D362-B7516842B93E}"/>
                    </a:ext>
                  </a:extLst>
                </p:cNvPr>
                <p:cNvCxnSpPr>
                  <a:cxnSpLocks/>
                </p:cNvCxnSpPr>
                <p:nvPr/>
              </p:nvCxnSpPr>
              <p:spPr>
                <a:xfrm>
                  <a:off x="868680" y="1127380"/>
                  <a:ext cx="4041983" cy="3087306"/>
                </a:xfrm>
                <a:prstGeom prst="line">
                  <a:avLst/>
                </a:prstGeom>
                <a:ln>
                  <a:solidFill>
                    <a:srgbClr val="006600"/>
                  </a:solidFill>
                </a:ln>
              </p:spPr>
              <p:style>
                <a:lnRef idx="2">
                  <a:schemeClr val="accent1"/>
                </a:lnRef>
                <a:fillRef idx="0">
                  <a:schemeClr val="accent1"/>
                </a:fillRef>
                <a:effectRef idx="1">
                  <a:schemeClr val="accent1"/>
                </a:effectRef>
                <a:fontRef idx="minor">
                  <a:schemeClr val="tx1"/>
                </a:fontRef>
              </p:style>
            </p:cxnSp>
          </p:grpSp>
          <p:sp>
            <p:nvSpPr>
              <p:cNvPr id="88" name="Left Brace 87">
                <a:extLst>
                  <a:ext uri="{FF2B5EF4-FFF2-40B4-BE49-F238E27FC236}">
                    <a16:creationId xmlns:a16="http://schemas.microsoft.com/office/drawing/2014/main" id="{E78ED691-0363-9506-38DE-CE1A2BAA7DAF}"/>
                  </a:ext>
                </a:extLst>
              </p:cNvPr>
              <p:cNvSpPr/>
              <p:nvPr/>
            </p:nvSpPr>
            <p:spPr>
              <a:xfrm rot="16200000">
                <a:off x="2573191" y="4043618"/>
                <a:ext cx="232256" cy="626874"/>
              </a:xfrm>
              <a:prstGeom prst="leftBrace">
                <a:avLst/>
              </a:prstGeom>
              <a:ln w="12700">
                <a:solidFill>
                  <a:srgbClr val="77933C"/>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23" name="Straight Connector 22">
              <a:extLst>
                <a:ext uri="{FF2B5EF4-FFF2-40B4-BE49-F238E27FC236}">
                  <a16:creationId xmlns:a16="http://schemas.microsoft.com/office/drawing/2014/main" id="{47B7C343-ACA1-D250-A7B3-0D314EB8C6DF}"/>
                </a:ext>
              </a:extLst>
            </p:cNvPr>
            <p:cNvCxnSpPr>
              <a:cxnSpLocks/>
            </p:cNvCxnSpPr>
            <p:nvPr/>
          </p:nvCxnSpPr>
          <p:spPr>
            <a:xfrm flipH="1">
              <a:off x="853962" y="2784106"/>
              <a:ext cx="2186418"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B1D95B19-A853-ABB6-20AF-E15692228D1B}"/>
                </a:ext>
              </a:extLst>
            </p:cNvPr>
            <p:cNvCxnSpPr>
              <a:cxnSpLocks/>
            </p:cNvCxnSpPr>
            <p:nvPr/>
          </p:nvCxnSpPr>
          <p:spPr>
            <a:xfrm flipH="1">
              <a:off x="813155" y="2250809"/>
              <a:ext cx="1530234"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7822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Elasticity of Demand: Extreme Cases</a:t>
            </a:r>
          </a:p>
        </p:txBody>
      </p:sp>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488950" y="2598925"/>
            <a:ext cx="3994150" cy="1919899"/>
          </a:xfrm>
          <a:prstGeom prst="rect">
            <a:avLst/>
          </a:prstGeom>
        </p:spPr>
        <p:txBody>
          <a:bodyPr vert="horz" lIns="91440" tIns="45720" rIns="91440" bIns="45720" rtlCol="0">
            <a:normAutofit fontScale="92500" lnSpcReduction="10000"/>
          </a:bodyPr>
          <a:lstStyle>
            <a:defPPr>
              <a:defRPr lang="en-US"/>
            </a:defPPr>
            <a:lvl1pPr marL="285750" indent="-285750">
              <a:lnSpc>
                <a:spcPct val="100000"/>
              </a:lnSpc>
              <a:spcBef>
                <a:spcPts val="600"/>
              </a:spcBef>
              <a:spcAft>
                <a:spcPts val="600"/>
              </a:spcAft>
              <a:buClr>
                <a:schemeClr val="tx1">
                  <a:lumMod val="50000"/>
                  <a:lumOff val="50000"/>
                </a:schemeClr>
              </a:buClr>
              <a:buSzPct val="100000"/>
              <a:buFont typeface="Arial" panose="020B0604020202020204" pitchFamily="34" charset="0"/>
              <a:buChar char="•"/>
              <a:defRPr sz="1400">
                <a:latin typeface="Arial"/>
                <a:cs typeface="Arial"/>
              </a:defRPr>
            </a:lvl1pPr>
            <a:lvl2pPr marL="742950" indent="-285750">
              <a:lnSpc>
                <a:spcPct val="100000"/>
              </a:lnSpc>
              <a:spcBef>
                <a:spcPts val="0"/>
              </a:spcBef>
              <a:spcAft>
                <a:spcPts val="1800"/>
              </a:spcAft>
              <a:buFont typeface="Arial"/>
              <a:buChar char="–"/>
              <a:defRPr>
                <a:latin typeface="Arial"/>
                <a:cs typeface="Arial"/>
              </a:defRPr>
            </a:lvl2pPr>
            <a:lvl3pPr marL="1143000" indent="-228600">
              <a:lnSpc>
                <a:spcPct val="100000"/>
              </a:lnSpc>
              <a:spcBef>
                <a:spcPts val="0"/>
              </a:spcBef>
              <a:spcAft>
                <a:spcPts val="1800"/>
              </a:spcAft>
              <a:buFont typeface="Arial"/>
              <a:buChar char="•"/>
              <a:defRPr>
                <a:latin typeface="Arial"/>
                <a:cs typeface="Arial"/>
              </a:defRPr>
            </a:lvl3pPr>
            <a:lvl4pPr marL="1600200" indent="-228600">
              <a:lnSpc>
                <a:spcPct val="100000"/>
              </a:lnSpc>
              <a:spcBef>
                <a:spcPts val="0"/>
              </a:spcBef>
              <a:spcAft>
                <a:spcPts val="1800"/>
              </a:spcAft>
              <a:buFont typeface="Arial"/>
              <a:buChar char="–"/>
              <a:defRPr>
                <a:latin typeface="Arial"/>
                <a:cs typeface="Arial"/>
              </a:defRPr>
            </a:lvl4pPr>
            <a:lvl5pPr marL="2057400" indent="-228600">
              <a:lnSpc>
                <a:spcPct val="100000"/>
              </a:lnSpc>
              <a:spcBef>
                <a:spcPts val="0"/>
              </a:spcBef>
              <a:spcAft>
                <a:spcPts val="1800"/>
              </a:spcAft>
              <a:buFont typeface="Arial"/>
              <a:buChar char="»"/>
              <a:defRPr>
                <a:latin typeface="Arial"/>
                <a:cs typeface="Arial"/>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Elasticity of demand=-∞</a:t>
            </a:r>
          </a:p>
          <a:p>
            <a:r>
              <a:rPr lang="en-US" dirty="0"/>
              <a:t>Consumers are full responsive to price changes.</a:t>
            </a:r>
          </a:p>
          <a:p>
            <a:r>
              <a:rPr lang="en-US" dirty="0"/>
              <a:t>If price rises by any amount, quantity demanded falls to zero. If price falls by any amount, quantity demanded increases without limit.</a:t>
            </a:r>
          </a:p>
          <a:p>
            <a:r>
              <a:rPr lang="en-US" dirty="0"/>
              <a:t>Examples: luxury goods.  </a:t>
            </a:r>
          </a:p>
        </p:txBody>
      </p:sp>
      <p:grpSp>
        <p:nvGrpSpPr>
          <p:cNvPr id="37" name="Group 36">
            <a:extLst>
              <a:ext uri="{FF2B5EF4-FFF2-40B4-BE49-F238E27FC236}">
                <a16:creationId xmlns:a16="http://schemas.microsoft.com/office/drawing/2014/main" id="{88A7C4FF-24C4-DFEA-AE19-865AA5AD97F5}"/>
              </a:ext>
            </a:extLst>
          </p:cNvPr>
          <p:cNvGrpSpPr/>
          <p:nvPr/>
        </p:nvGrpSpPr>
        <p:grpSpPr>
          <a:xfrm>
            <a:off x="540882" y="594662"/>
            <a:ext cx="2665308" cy="1839988"/>
            <a:chOff x="393645" y="740119"/>
            <a:chExt cx="3194307" cy="2205181"/>
          </a:xfrm>
        </p:grpSpPr>
        <p:grpSp>
          <p:nvGrpSpPr>
            <p:cNvPr id="45" name="Group 44">
              <a:extLst>
                <a:ext uri="{FF2B5EF4-FFF2-40B4-BE49-F238E27FC236}">
                  <a16:creationId xmlns:a16="http://schemas.microsoft.com/office/drawing/2014/main" id="{CD15E8D6-187A-A61D-9651-8339A3E97A8A}"/>
                </a:ext>
              </a:extLst>
            </p:cNvPr>
            <p:cNvGrpSpPr/>
            <p:nvPr/>
          </p:nvGrpSpPr>
          <p:grpSpPr>
            <a:xfrm>
              <a:off x="393645" y="793215"/>
              <a:ext cx="3194307" cy="2152085"/>
              <a:chOff x="21359" y="622906"/>
              <a:chExt cx="6015185" cy="4052581"/>
            </a:xfrm>
          </p:grpSpPr>
          <p:grpSp>
            <p:nvGrpSpPr>
              <p:cNvPr id="2" name="Group 1">
                <a:extLst>
                  <a:ext uri="{FF2B5EF4-FFF2-40B4-BE49-F238E27FC236}">
                    <a16:creationId xmlns:a16="http://schemas.microsoft.com/office/drawing/2014/main" id="{847B693C-0A00-760C-8523-45AF26532755}"/>
                  </a:ext>
                </a:extLst>
              </p:cNvPr>
              <p:cNvGrpSpPr/>
              <p:nvPr/>
            </p:nvGrpSpPr>
            <p:grpSpPr>
              <a:xfrm>
                <a:off x="836132" y="692291"/>
                <a:ext cx="4952051" cy="3613864"/>
                <a:chOff x="4873502" y="1766761"/>
                <a:chExt cx="3502129" cy="255575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31FB7C0F-E6E3-48E6-63E6-18425D0A1AAE}"/>
                        </a:ext>
                      </a:extLst>
                    </p14:cNvPr>
                    <p14:cNvContentPartPr/>
                    <p14:nvPr/>
                  </p14:nvContentPartPr>
                  <p14:xfrm>
                    <a:off x="6022834" y="3055225"/>
                    <a:ext cx="284" cy="284"/>
                  </p14:xfrm>
                </p:contentPart>
              </mc:Choice>
              <mc:Fallback xmlns="">
                <p:pic>
                  <p:nvPicPr>
                    <p:cNvPr id="56" name="Ink 55">
                      <a:extLst>
                        <a:ext uri="{FF2B5EF4-FFF2-40B4-BE49-F238E27FC236}">
                          <a16:creationId xmlns:a16="http://schemas.microsoft.com/office/drawing/2014/main" id="{BBB5747D-9C39-492B-B366-1C2B1E3DB241}"/>
                        </a:ext>
                      </a:extLst>
                    </p:cNvPr>
                    <p:cNvPicPr/>
                    <p:nvPr/>
                  </p:nvPicPr>
                  <p:blipFill>
                    <a:blip r:embed="rId4"/>
                    <a:stretch>
                      <a:fillRect/>
                    </a:stretch>
                  </p:blipFill>
                  <p:spPr>
                    <a:xfrm>
                      <a:off x="6008634" y="2970025"/>
                      <a:ext cx="28400" cy="170400"/>
                    </a:xfrm>
                    <a:prstGeom prst="rect">
                      <a:avLst/>
                    </a:prstGeom>
                  </p:spPr>
                </p:pic>
              </mc:Fallback>
            </mc:AlternateContent>
            <p:cxnSp>
              <p:nvCxnSpPr>
                <p:cNvPr id="18" name="Straight Connector 17">
                  <a:extLst>
                    <a:ext uri="{FF2B5EF4-FFF2-40B4-BE49-F238E27FC236}">
                      <a16:creationId xmlns:a16="http://schemas.microsoft.com/office/drawing/2014/main" id="{42310815-650B-DB02-2352-40A54444E0DC}"/>
                    </a:ext>
                  </a:extLst>
                </p:cNvPr>
                <p:cNvCxnSpPr>
                  <a:cxnSpLocks/>
                </p:cNvCxnSpPr>
                <p:nvPr/>
              </p:nvCxnSpPr>
              <p:spPr>
                <a:xfrm>
                  <a:off x="4877164" y="3063561"/>
                  <a:ext cx="344234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21359" y="622906"/>
                    <a:ext cx="996155" cy="3693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21359" y="622906"/>
                    <a:ext cx="996155" cy="369333"/>
                  </a:xfrm>
                  <a:prstGeom prst="rect">
                    <a:avLst/>
                  </a:prstGeom>
                  <a:blipFill>
                    <a:blip r:embed="rId5"/>
                    <a:stretch>
                      <a:fillRect b="-1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040389" y="4306154"/>
                    <a:ext cx="996155" cy="3693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040389" y="4306154"/>
                    <a:ext cx="996155" cy="369333"/>
                  </a:xfrm>
                  <a:prstGeom prst="rect">
                    <a:avLst/>
                  </a:prstGeom>
                  <a:blipFill>
                    <a:blip r:embed="rId6"/>
                    <a:stretch>
                      <a:fillRect b="-15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92D43B0-CE3D-68C4-5702-BC6822BCD452}"/>
                      </a:ext>
                    </a:extLst>
                  </p:cNvPr>
                  <p:cNvSpPr txBox="1"/>
                  <p:nvPr/>
                </p:nvSpPr>
                <p:spPr>
                  <a:xfrm>
                    <a:off x="117393" y="2177542"/>
                    <a:ext cx="996156" cy="5795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cs typeface="Times New Roman" panose="02020603050405020304" pitchFamily="18" charset="0"/>
                                </a:rPr>
                              </m:ctrlPr>
                            </m:sSupPr>
                            <m:e>
                              <m:r>
                                <a:rPr lang="en-US" sz="1400" b="0" i="1" smtClean="0">
                                  <a:latin typeface="Cambria Math" panose="02040503050406030204" pitchFamily="18" charset="0"/>
                                  <a:cs typeface="Times New Roman" panose="02020603050405020304" pitchFamily="18" charset="0"/>
                                </a:rPr>
                                <m:t>𝑝</m:t>
                              </m:r>
                            </m:e>
                            <m:sup>
                              <m:r>
                                <a:rPr lang="en-US" sz="1400" b="0" i="1" smtClean="0">
                                  <a:latin typeface="Cambria Math" panose="02040503050406030204" pitchFamily="18" charset="0"/>
                                  <a:cs typeface="Times New Roman" panose="02020603050405020304" pitchFamily="18" charset="0"/>
                                </a:rPr>
                                <m:t>∗</m:t>
                              </m:r>
                            </m:sup>
                          </m:sSup>
                        </m:oMath>
                      </m:oMathPara>
                    </a14:m>
                    <a:endParaRPr lang="en-US" sz="1400" dirty="0"/>
                  </a:p>
                </p:txBody>
              </p:sp>
            </mc:Choice>
            <mc:Fallback xmlns="">
              <p:sp>
                <p:nvSpPr>
                  <p:cNvPr id="36" name="TextBox 35">
                    <a:extLst>
                      <a:ext uri="{FF2B5EF4-FFF2-40B4-BE49-F238E27FC236}">
                        <a16:creationId xmlns:a16="http://schemas.microsoft.com/office/drawing/2014/main" id="{E92D43B0-CE3D-68C4-5702-BC6822BCD452}"/>
                      </a:ext>
                    </a:extLst>
                  </p:cNvPr>
                  <p:cNvSpPr txBox="1">
                    <a:spLocks noRot="1" noChangeAspect="1" noMove="1" noResize="1" noEditPoints="1" noAdjustHandles="1" noChangeArrowheads="1" noChangeShapeType="1" noTextEdit="1"/>
                  </p:cNvSpPr>
                  <p:nvPr/>
                </p:nvSpPr>
                <p:spPr>
                  <a:xfrm>
                    <a:off x="117393" y="2177542"/>
                    <a:ext cx="996156" cy="579573"/>
                  </a:xfrm>
                  <a:prstGeom prst="rect">
                    <a:avLst/>
                  </a:prstGeom>
                  <a:blipFill>
                    <a:blip r:embed="rId7"/>
                    <a:stretch>
                      <a:fillRect b="-23810"/>
                    </a:stretch>
                  </a:blipFill>
                </p:spPr>
                <p:txBody>
                  <a:bodyPr/>
                  <a:lstStyle/>
                  <a:p>
                    <a:r>
                      <a:rPr lang="en-US">
                        <a:noFill/>
                      </a:rPr>
                      <a:t> </a:t>
                    </a:r>
                  </a:p>
                </p:txBody>
              </p:sp>
            </mc:Fallback>
          </mc:AlternateContent>
        </p:grpSp>
        <p:sp>
          <p:nvSpPr>
            <p:cNvPr id="17" name="TextBox 16">
              <a:extLst>
                <a:ext uri="{FF2B5EF4-FFF2-40B4-BE49-F238E27FC236}">
                  <a16:creationId xmlns:a16="http://schemas.microsoft.com/office/drawing/2014/main" id="{71A9BB86-5C1F-A8C8-5471-B31FCF974AAF}"/>
                </a:ext>
              </a:extLst>
            </p:cNvPr>
            <p:cNvSpPr txBox="1"/>
            <p:nvPr/>
          </p:nvSpPr>
          <p:spPr>
            <a:xfrm>
              <a:off x="993002" y="740119"/>
              <a:ext cx="2366148" cy="627066"/>
            </a:xfrm>
            <a:prstGeom prst="rect">
              <a:avLst/>
            </a:prstGeom>
            <a:noFill/>
          </p:spPr>
          <p:txBody>
            <a:bodyPr wrap="square">
              <a:spAutoFit/>
            </a:bodyPr>
            <a:lstStyle/>
            <a:p>
              <a:pPr algn="ctr">
                <a:spcBef>
                  <a:spcPts val="600"/>
                </a:spcBef>
                <a:spcAft>
                  <a:spcPts val="600"/>
                </a:spcAft>
              </a:pPr>
              <a:r>
                <a:rPr lang="en-US" sz="1400" b="1" dirty="0"/>
                <a:t>Perfectly Elastic Demand</a:t>
              </a:r>
            </a:p>
          </p:txBody>
        </p:sp>
      </p:grpSp>
      <p:sp>
        <p:nvSpPr>
          <p:cNvPr id="19" name="Content Placeholder 3">
            <a:extLst>
              <a:ext uri="{FF2B5EF4-FFF2-40B4-BE49-F238E27FC236}">
                <a16:creationId xmlns:a16="http://schemas.microsoft.com/office/drawing/2014/main" id="{491CA1D4-CC0D-F6DF-FB85-0B388F55CA0E}"/>
              </a:ext>
            </a:extLst>
          </p:cNvPr>
          <p:cNvSpPr txBox="1">
            <a:spLocks/>
          </p:cNvSpPr>
          <p:nvPr/>
        </p:nvSpPr>
        <p:spPr>
          <a:xfrm>
            <a:off x="4711339" y="2621551"/>
            <a:ext cx="3740512" cy="2102849"/>
          </a:xfrm>
          <a:prstGeom prst="rect">
            <a:avLst/>
          </a:prstGeom>
        </p:spPr>
        <p:txBody>
          <a:bodyPr vert="horz" lIns="91440" tIns="45720" rIns="91440" bIns="45720" rtlCol="0">
            <a:normAutofit lnSpcReduction="10000"/>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spcBef>
                <a:spcPts val="600"/>
              </a:spcBef>
              <a:spcAft>
                <a:spcPts val="600"/>
              </a:spcAft>
              <a:buFont typeface="Arial" panose="020B0604020202020204" pitchFamily="34" charset="0"/>
              <a:buChar char="•"/>
            </a:pPr>
            <a:r>
              <a:rPr lang="en-US" sz="1400" dirty="0"/>
              <a:t>Elasticity of demand=0</a:t>
            </a:r>
          </a:p>
          <a:p>
            <a:pPr marL="285750" indent="-285750">
              <a:spcBef>
                <a:spcPts val="600"/>
              </a:spcBef>
              <a:spcAft>
                <a:spcPts val="600"/>
              </a:spcAft>
              <a:buFont typeface="Arial" panose="020B0604020202020204" pitchFamily="34" charset="0"/>
              <a:buChar char="•"/>
            </a:pPr>
            <a:r>
              <a:rPr lang="en-US" sz="1400" dirty="0"/>
              <a:t>Consumers do not respond to price changes</a:t>
            </a:r>
          </a:p>
          <a:p>
            <a:pPr marL="285750" indent="-285750">
              <a:spcBef>
                <a:spcPts val="600"/>
              </a:spcBef>
              <a:spcAft>
                <a:spcPts val="600"/>
              </a:spcAft>
              <a:buFont typeface="Arial" panose="020B0604020202020204" pitchFamily="34" charset="0"/>
              <a:buChar char="•"/>
            </a:pPr>
            <a:r>
              <a:rPr lang="en-US" sz="1400" dirty="0"/>
              <a:t>Quantity demanded is the same at all prices.</a:t>
            </a:r>
          </a:p>
          <a:p>
            <a:pPr marL="285750" indent="-285750">
              <a:spcBef>
                <a:spcPts val="600"/>
              </a:spcBef>
              <a:spcAft>
                <a:spcPts val="600"/>
              </a:spcAft>
              <a:buFont typeface="Arial" panose="020B0604020202020204" pitchFamily="34" charset="0"/>
              <a:buChar char="•"/>
            </a:pPr>
            <a:r>
              <a:rPr lang="en-US" sz="1400" dirty="0"/>
              <a:t>Examples: necessities (e.g. healthcare, water, electricity), sin goods (addictions).</a:t>
            </a:r>
          </a:p>
          <a:p>
            <a:pPr marL="285750" indent="-285750">
              <a:spcBef>
                <a:spcPts val="600"/>
              </a:spcBef>
              <a:spcAft>
                <a:spcPts val="600"/>
              </a:spcAft>
              <a:buFont typeface="Arial" panose="020B0604020202020204" pitchFamily="34" charset="0"/>
              <a:buChar char="•"/>
            </a:pPr>
            <a:endParaRPr lang="en-US" sz="1400" dirty="0">
              <a:latin typeface="+mn-lt"/>
              <a:cs typeface="Times New Roman" panose="02020603050405020304" pitchFamily="18" charset="0"/>
            </a:endParaRPr>
          </a:p>
        </p:txBody>
      </p:sp>
      <p:grpSp>
        <p:nvGrpSpPr>
          <p:cNvPr id="38" name="Group 37">
            <a:extLst>
              <a:ext uri="{FF2B5EF4-FFF2-40B4-BE49-F238E27FC236}">
                <a16:creationId xmlns:a16="http://schemas.microsoft.com/office/drawing/2014/main" id="{01C6AE66-C5FE-5D99-93F7-7AFC35595820}"/>
              </a:ext>
            </a:extLst>
          </p:cNvPr>
          <p:cNvGrpSpPr/>
          <p:nvPr/>
        </p:nvGrpSpPr>
        <p:grpSpPr>
          <a:xfrm>
            <a:off x="5009611" y="787615"/>
            <a:ext cx="3507243" cy="1859318"/>
            <a:chOff x="4768795" y="828350"/>
            <a:chExt cx="4203346" cy="2228348"/>
          </a:xfrm>
        </p:grpSpPr>
        <p:grpSp>
          <p:nvGrpSpPr>
            <p:cNvPr id="20" name="Group 19">
              <a:extLst>
                <a:ext uri="{FF2B5EF4-FFF2-40B4-BE49-F238E27FC236}">
                  <a16:creationId xmlns:a16="http://schemas.microsoft.com/office/drawing/2014/main" id="{33C7BD5F-DDC9-B3A5-6EC3-A6C1501E1340}"/>
                </a:ext>
              </a:extLst>
            </p:cNvPr>
            <p:cNvGrpSpPr/>
            <p:nvPr/>
          </p:nvGrpSpPr>
          <p:grpSpPr>
            <a:xfrm>
              <a:off x="4768795" y="828350"/>
              <a:ext cx="3194307" cy="2228348"/>
              <a:chOff x="21359" y="622906"/>
              <a:chExt cx="6015185" cy="4196190"/>
            </a:xfrm>
          </p:grpSpPr>
          <p:grpSp>
            <p:nvGrpSpPr>
              <p:cNvPr id="21" name="Group 20">
                <a:extLst>
                  <a:ext uri="{FF2B5EF4-FFF2-40B4-BE49-F238E27FC236}">
                    <a16:creationId xmlns:a16="http://schemas.microsoft.com/office/drawing/2014/main" id="{5460A8EC-E067-75E8-977D-342C04896A51}"/>
                  </a:ext>
                </a:extLst>
              </p:cNvPr>
              <p:cNvGrpSpPr/>
              <p:nvPr/>
            </p:nvGrpSpPr>
            <p:grpSpPr>
              <a:xfrm>
                <a:off x="836132" y="692291"/>
                <a:ext cx="4952051" cy="3613864"/>
                <a:chOff x="4873502" y="1766761"/>
                <a:chExt cx="3502129" cy="2555753"/>
              </a:xfrm>
            </p:grpSpPr>
            <p:cxnSp>
              <p:nvCxnSpPr>
                <p:cNvPr id="26" name="Straight Arrow Connector 25">
                  <a:extLst>
                    <a:ext uri="{FF2B5EF4-FFF2-40B4-BE49-F238E27FC236}">
                      <a16:creationId xmlns:a16="http://schemas.microsoft.com/office/drawing/2014/main" id="{D9EB77E4-8AC0-BC82-204A-61D196C037F4}"/>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1877296F-14BA-F65D-E8BC-4522A277554B}"/>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9" name="Ink 28">
                      <a:extLst>
                        <a:ext uri="{FF2B5EF4-FFF2-40B4-BE49-F238E27FC236}">
                          <a16:creationId xmlns:a16="http://schemas.microsoft.com/office/drawing/2014/main" id="{FE4E9B30-EB80-EF51-92C9-2A476EA883EE}"/>
                        </a:ext>
                      </a:extLst>
                    </p14:cNvPr>
                    <p14:cNvContentPartPr/>
                    <p14:nvPr/>
                  </p14:nvContentPartPr>
                  <p14:xfrm>
                    <a:off x="6022834" y="3055225"/>
                    <a:ext cx="284" cy="284"/>
                  </p14:xfrm>
                </p:contentPart>
              </mc:Choice>
              <mc:Fallback xmlns="">
                <p:pic>
                  <p:nvPicPr>
                    <p:cNvPr id="56" name="Ink 55">
                      <a:extLst>
                        <a:ext uri="{FF2B5EF4-FFF2-40B4-BE49-F238E27FC236}">
                          <a16:creationId xmlns:a16="http://schemas.microsoft.com/office/drawing/2014/main" id="{BBB5747D-9C39-492B-B366-1C2B1E3DB241}"/>
                        </a:ext>
                      </a:extLst>
                    </p:cNvPr>
                    <p:cNvPicPr/>
                    <p:nvPr/>
                  </p:nvPicPr>
                  <p:blipFill>
                    <a:blip r:embed="rId4"/>
                    <a:stretch>
                      <a:fillRect/>
                    </a:stretch>
                  </p:blipFill>
                  <p:spPr>
                    <a:xfrm>
                      <a:off x="6008634" y="2970025"/>
                      <a:ext cx="28400" cy="170400"/>
                    </a:xfrm>
                    <a:prstGeom prst="rect">
                      <a:avLst/>
                    </a:prstGeom>
                  </p:spPr>
                </p:pic>
              </mc:Fallback>
            </mc:AlternateContent>
            <p:cxnSp>
              <p:nvCxnSpPr>
                <p:cNvPr id="31" name="Straight Connector 30">
                  <a:extLst>
                    <a:ext uri="{FF2B5EF4-FFF2-40B4-BE49-F238E27FC236}">
                      <a16:creationId xmlns:a16="http://schemas.microsoft.com/office/drawing/2014/main" id="{5DFB2AE4-C693-691E-0A3E-3D263EEE79AF}"/>
                    </a:ext>
                  </a:extLst>
                </p:cNvPr>
                <p:cNvCxnSpPr>
                  <a:cxnSpLocks/>
                </p:cNvCxnSpPr>
                <p:nvPr/>
              </p:nvCxnSpPr>
              <p:spPr>
                <a:xfrm>
                  <a:off x="6504521" y="1801498"/>
                  <a:ext cx="0" cy="25210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A67BAEA-69E6-29AB-BF2C-E31E0D037B5D}"/>
                      </a:ext>
                    </a:extLst>
                  </p:cNvPr>
                  <p:cNvSpPr txBox="1"/>
                  <p:nvPr/>
                </p:nvSpPr>
                <p:spPr>
                  <a:xfrm>
                    <a:off x="21359" y="622906"/>
                    <a:ext cx="996155" cy="3693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24" name="TextBox 23">
                    <a:extLst>
                      <a:ext uri="{FF2B5EF4-FFF2-40B4-BE49-F238E27FC236}">
                        <a16:creationId xmlns:a16="http://schemas.microsoft.com/office/drawing/2014/main" id="{CA67BAEA-69E6-29AB-BF2C-E31E0D037B5D}"/>
                      </a:ext>
                    </a:extLst>
                  </p:cNvPr>
                  <p:cNvSpPr txBox="1">
                    <a:spLocks noRot="1" noChangeAspect="1" noMove="1" noResize="1" noEditPoints="1" noAdjustHandles="1" noChangeArrowheads="1" noChangeShapeType="1" noTextEdit="1"/>
                  </p:cNvSpPr>
                  <p:nvPr/>
                </p:nvSpPr>
                <p:spPr>
                  <a:xfrm>
                    <a:off x="21359" y="622906"/>
                    <a:ext cx="996155" cy="369333"/>
                  </a:xfrm>
                  <a:prstGeom prst="rect">
                    <a:avLst/>
                  </a:prstGeom>
                  <a:blipFill>
                    <a:blip r:embed="rId9"/>
                    <a:stretch>
                      <a:fillRect b="-1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D60D708-8685-B325-A91A-CD9231A83B44}"/>
                      </a:ext>
                    </a:extLst>
                  </p:cNvPr>
                  <p:cNvSpPr txBox="1"/>
                  <p:nvPr/>
                </p:nvSpPr>
                <p:spPr>
                  <a:xfrm>
                    <a:off x="5040389" y="4306154"/>
                    <a:ext cx="996155" cy="3693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25" name="TextBox 24">
                    <a:extLst>
                      <a:ext uri="{FF2B5EF4-FFF2-40B4-BE49-F238E27FC236}">
                        <a16:creationId xmlns:a16="http://schemas.microsoft.com/office/drawing/2014/main" id="{9D60D708-8685-B325-A91A-CD9231A83B44}"/>
                      </a:ext>
                    </a:extLst>
                  </p:cNvPr>
                  <p:cNvSpPr txBox="1">
                    <a:spLocks noRot="1" noChangeAspect="1" noMove="1" noResize="1" noEditPoints="1" noAdjustHandles="1" noChangeArrowheads="1" noChangeShapeType="1" noTextEdit="1"/>
                  </p:cNvSpPr>
                  <p:nvPr/>
                </p:nvSpPr>
                <p:spPr>
                  <a:xfrm>
                    <a:off x="5040389" y="4306154"/>
                    <a:ext cx="996155" cy="369333"/>
                  </a:xfrm>
                  <a:prstGeom prst="rect">
                    <a:avLst/>
                  </a:prstGeom>
                  <a:blipFill>
                    <a:blip r:embed="rId10"/>
                    <a:stretch>
                      <a:fillRect b="-1481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C62B0C75-4F77-781E-50EE-4DA35823C1BD}"/>
                      </a:ext>
                    </a:extLst>
                  </p:cNvPr>
                  <p:cNvSpPr txBox="1"/>
                  <p:nvPr/>
                </p:nvSpPr>
                <p:spPr>
                  <a:xfrm>
                    <a:off x="2690733" y="4239523"/>
                    <a:ext cx="996156" cy="5795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cs typeface="Times New Roman" panose="02020603050405020304" pitchFamily="18" charset="0"/>
                                </a:rPr>
                              </m:ctrlPr>
                            </m:sSupPr>
                            <m:e>
                              <m:r>
                                <a:rPr lang="en-US" sz="1400" b="0" i="1" smtClean="0">
                                  <a:latin typeface="Cambria Math" panose="02040503050406030204" pitchFamily="18" charset="0"/>
                                  <a:cs typeface="Times New Roman" panose="02020603050405020304" pitchFamily="18" charset="0"/>
                                </a:rPr>
                                <m:t>𝑞</m:t>
                              </m:r>
                            </m:e>
                            <m:sup>
                              <m:r>
                                <a:rPr lang="en-US" sz="1400" b="0" i="1" smtClean="0">
                                  <a:latin typeface="Cambria Math" panose="02040503050406030204" pitchFamily="18" charset="0"/>
                                  <a:cs typeface="Times New Roman" panose="02020603050405020304" pitchFamily="18" charset="0"/>
                                </a:rPr>
                                <m:t>∗</m:t>
                              </m:r>
                            </m:sup>
                          </m:sSup>
                        </m:oMath>
                      </m:oMathPara>
                    </a14:m>
                    <a:endParaRPr lang="en-US" sz="1400" dirty="0"/>
                  </a:p>
                </p:txBody>
              </p:sp>
            </mc:Choice>
            <mc:Fallback xmlns="">
              <p:sp>
                <p:nvSpPr>
                  <p:cNvPr id="35" name="TextBox 34">
                    <a:extLst>
                      <a:ext uri="{FF2B5EF4-FFF2-40B4-BE49-F238E27FC236}">
                        <a16:creationId xmlns:a16="http://schemas.microsoft.com/office/drawing/2014/main" id="{C62B0C75-4F77-781E-50EE-4DA35823C1BD}"/>
                      </a:ext>
                    </a:extLst>
                  </p:cNvPr>
                  <p:cNvSpPr txBox="1">
                    <a:spLocks noRot="1" noChangeAspect="1" noMove="1" noResize="1" noEditPoints="1" noAdjustHandles="1" noChangeArrowheads="1" noChangeShapeType="1" noTextEdit="1"/>
                  </p:cNvSpPr>
                  <p:nvPr/>
                </p:nvSpPr>
                <p:spPr>
                  <a:xfrm>
                    <a:off x="2690733" y="4239523"/>
                    <a:ext cx="996156" cy="579573"/>
                  </a:xfrm>
                  <a:prstGeom prst="rect">
                    <a:avLst/>
                  </a:prstGeom>
                  <a:blipFill>
                    <a:blip r:embed="rId11"/>
                    <a:stretch>
                      <a:fillRect b="-23810"/>
                    </a:stretch>
                  </a:blipFill>
                </p:spPr>
                <p:txBody>
                  <a:bodyPr/>
                  <a:lstStyle/>
                  <a:p>
                    <a:r>
                      <a:rPr lang="en-US">
                        <a:noFill/>
                      </a:rPr>
                      <a:t> </a:t>
                    </a:r>
                  </a:p>
                </p:txBody>
              </p:sp>
            </mc:Fallback>
          </mc:AlternateContent>
        </p:grpSp>
        <p:sp>
          <p:nvSpPr>
            <p:cNvPr id="32" name="TextBox 31">
              <a:extLst>
                <a:ext uri="{FF2B5EF4-FFF2-40B4-BE49-F238E27FC236}">
                  <a16:creationId xmlns:a16="http://schemas.microsoft.com/office/drawing/2014/main" id="{205FD989-E833-4C33-7C11-958A95E61052}"/>
                </a:ext>
              </a:extLst>
            </p:cNvPr>
            <p:cNvSpPr txBox="1"/>
            <p:nvPr/>
          </p:nvSpPr>
          <p:spPr>
            <a:xfrm>
              <a:off x="6605993" y="1338836"/>
              <a:ext cx="2366148" cy="627067"/>
            </a:xfrm>
            <a:prstGeom prst="rect">
              <a:avLst/>
            </a:prstGeom>
            <a:noFill/>
          </p:spPr>
          <p:txBody>
            <a:bodyPr wrap="square">
              <a:spAutoFit/>
            </a:bodyPr>
            <a:lstStyle/>
            <a:p>
              <a:pPr>
                <a:spcBef>
                  <a:spcPts val="600"/>
                </a:spcBef>
                <a:spcAft>
                  <a:spcPts val="600"/>
                </a:spcAft>
              </a:pPr>
              <a:r>
                <a:rPr lang="en-US" sz="1400" b="1" dirty="0"/>
                <a:t>Perfectly Inelastic Demand</a:t>
              </a:r>
            </a:p>
          </p:txBody>
        </p:sp>
      </p:grpSp>
    </p:spTree>
    <p:extLst>
      <p:ext uri="{BB962C8B-B14F-4D97-AF65-F5344CB8AC3E}">
        <p14:creationId xmlns:p14="http://schemas.microsoft.com/office/powerpoint/2010/main" val="129486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Elasticity of Demand: Some Determinants</a:t>
            </a:r>
          </a:p>
        </p:txBody>
      </p:sp>
      <p:sp>
        <p:nvSpPr>
          <p:cNvPr id="6" name="Content Placeholder 3">
            <a:extLst>
              <a:ext uri="{FF2B5EF4-FFF2-40B4-BE49-F238E27FC236}">
                <a16:creationId xmlns:a16="http://schemas.microsoft.com/office/drawing/2014/main" id="{0A8A5B9A-D631-7473-57B8-9C5AFA145741}"/>
              </a:ext>
            </a:extLst>
          </p:cNvPr>
          <p:cNvSpPr txBox="1">
            <a:spLocks/>
          </p:cNvSpPr>
          <p:nvPr/>
        </p:nvSpPr>
        <p:spPr>
          <a:xfrm>
            <a:off x="152400" y="920045"/>
            <a:ext cx="8661399" cy="3513949"/>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b="1" dirty="0">
                <a:latin typeface="+mn-lt"/>
                <a:cs typeface="Times New Roman" panose="02020603050405020304" pitchFamily="18" charset="0"/>
              </a:rPr>
              <a:t>Elasticity of demand reflects consumer’s responsiveness to price changes. </a:t>
            </a:r>
            <a:r>
              <a:rPr lang="en-US" sz="1600" dirty="0">
                <a:latin typeface="+mn-lt"/>
                <a:cs typeface="Times New Roman" panose="02020603050405020304" pitchFamily="18" charset="0"/>
              </a:rPr>
              <a:t>Which factors could influence consumer behavior for this matter?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Goods on other markets: number of substitutes available in the market. More options imply more elastic demand (i.e. it is easier to change your behavior).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The opposite is true as well: less options made demand more inelastic (e.g. basic human needs). </a:t>
            </a:r>
          </a:p>
        </p:txBody>
      </p:sp>
    </p:spTree>
    <p:extLst>
      <p:ext uri="{BB962C8B-B14F-4D97-AF65-F5344CB8AC3E}">
        <p14:creationId xmlns:p14="http://schemas.microsoft.com/office/powerpoint/2010/main" val="71763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E1114D44-DDFA-4B51-A25B-F988CE09A3C1}"/>
              </a:ext>
            </a:extLst>
          </p:cNvPr>
          <p:cNvSpPr>
            <a:spLocks noGrp="1"/>
          </p:cNvSpPr>
          <p:nvPr>
            <p:ph idx="4294967295"/>
          </p:nvPr>
        </p:nvSpPr>
        <p:spPr>
          <a:xfrm>
            <a:off x="289560" y="753974"/>
            <a:ext cx="8576733" cy="333022"/>
          </a:xfrm>
        </p:spPr>
        <p:txBody>
          <a:bodyPr>
            <a:normAutofit lnSpcReduction="10000"/>
          </a:bodyPr>
          <a:lstStyle/>
          <a:p>
            <a:pPr marL="0" indent="0">
              <a:buClr>
                <a:srgbClr val="690304"/>
              </a:buClr>
              <a:buNone/>
            </a:pPr>
            <a:r>
              <a:rPr lang="en-US" sz="1600" dirty="0">
                <a:latin typeface="+mn-lt"/>
                <a:cs typeface="Times New Roman" panose="02020603050405020304" pitchFamily="18" charset="0"/>
              </a:rPr>
              <a:t>People make decisions all the time. Life is all about decisions. Meet Bob. </a:t>
            </a:r>
          </a:p>
        </p:txBody>
      </p:sp>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Consumer Theory </a:t>
            </a:r>
          </a:p>
        </p:txBody>
      </p:sp>
      <p:pic>
        <p:nvPicPr>
          <p:cNvPr id="12" name="Graphic 11" descr="Man outline">
            <a:extLst>
              <a:ext uri="{FF2B5EF4-FFF2-40B4-BE49-F238E27FC236}">
                <a16:creationId xmlns:a16="http://schemas.microsoft.com/office/drawing/2014/main" id="{F2AEAFCD-8969-D5D9-1D5E-89441A409D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6295" y="1856602"/>
            <a:ext cx="995315" cy="995315"/>
          </a:xfrm>
          <a:prstGeom prst="rect">
            <a:avLst/>
          </a:prstGeom>
        </p:spPr>
      </p:pic>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2583267" y="1283470"/>
            <a:ext cx="6113693" cy="2983730"/>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dirty="0">
                <a:latin typeface="+mn-lt"/>
                <a:cs typeface="Times New Roman" panose="02020603050405020304" pitchFamily="18" charset="0"/>
              </a:rPr>
              <a:t>Every decision has two components: a decision-maker, and a menu of alternatives from which he chooses. </a:t>
            </a:r>
          </a:p>
          <a:p>
            <a:pPr>
              <a:buClr>
                <a:srgbClr val="690304"/>
              </a:buClr>
              <a:buFont typeface="Arial" panose="020B0604020202020204" pitchFamily="34" charset="0"/>
              <a:buChar char="•"/>
            </a:pPr>
            <a:r>
              <a:rPr lang="en-US" sz="1600" dirty="0">
                <a:latin typeface="+mn-lt"/>
                <a:cs typeface="Times New Roman" panose="02020603050405020304" pitchFamily="18" charset="0"/>
              </a:rPr>
              <a:t>In most cases, decision-makers can rank the alternatives according to their preferences. </a:t>
            </a:r>
          </a:p>
          <a:p>
            <a:pPr>
              <a:buClr>
                <a:srgbClr val="690304"/>
              </a:buClr>
              <a:buFont typeface="Arial" panose="020B0604020202020204" pitchFamily="34" charset="0"/>
              <a:buChar char="•"/>
            </a:pPr>
            <a:r>
              <a:rPr lang="en-US" sz="1600" dirty="0">
                <a:latin typeface="+mn-lt"/>
                <a:cs typeface="Times New Roman" panose="02020603050405020304" pitchFamily="18" charset="0"/>
              </a:rPr>
              <a:t>For example, Bob prefers bananas over apples and grapes. </a:t>
            </a:r>
          </a:p>
          <a:p>
            <a:pPr>
              <a:buClr>
                <a:srgbClr val="690304"/>
              </a:buClr>
              <a:buFont typeface="Arial" panose="020B0604020202020204" pitchFamily="34" charset="0"/>
              <a:buChar char="•"/>
            </a:pPr>
            <a:r>
              <a:rPr lang="en-US" sz="1600" b="1" dirty="0">
                <a:latin typeface="+mn-lt"/>
                <a:cs typeface="Times New Roman" panose="02020603050405020304" pitchFamily="18" charset="0"/>
              </a:rPr>
              <a:t>Choice Problem: </a:t>
            </a:r>
            <a:r>
              <a:rPr lang="en-US" sz="1600" dirty="0">
                <a:latin typeface="+mn-lt"/>
                <a:cs typeface="Times New Roman" panose="02020603050405020304" pitchFamily="18" charset="0"/>
              </a:rPr>
              <a:t>which fruit will Bob choose from this menu? </a:t>
            </a:r>
            <a:endParaRPr lang="en-US" sz="1600" b="1" dirty="0">
              <a:latin typeface="+mn-lt"/>
              <a:cs typeface="Times New Roman" panose="02020603050405020304" pitchFamily="18" charset="0"/>
            </a:endParaRPr>
          </a:p>
          <a:p>
            <a:pPr>
              <a:buClr>
                <a:srgbClr val="690304"/>
              </a:buClr>
              <a:buFont typeface="Arial" panose="020B0604020202020204" pitchFamily="34" charset="0"/>
              <a:buChar char="•"/>
            </a:pPr>
            <a:r>
              <a:rPr lang="en-US" sz="1600" b="1" dirty="0">
                <a:latin typeface="+mn-lt"/>
                <a:cs typeface="Times New Roman" panose="02020603050405020304" pitchFamily="18" charset="0"/>
              </a:rPr>
              <a:t>Economic Rationality: </a:t>
            </a:r>
            <a:r>
              <a:rPr lang="en-US" sz="1600" dirty="0">
                <a:latin typeface="+mn-lt"/>
                <a:cs typeface="Times New Roman" panose="02020603050405020304" pitchFamily="18" charset="0"/>
              </a:rPr>
              <a:t>Bob will choose his favorite alternative. The top of his ranking: bananas. </a:t>
            </a:r>
          </a:p>
        </p:txBody>
      </p:sp>
      <p:sp>
        <p:nvSpPr>
          <p:cNvPr id="21" name="TextBox 20">
            <a:extLst>
              <a:ext uri="{FF2B5EF4-FFF2-40B4-BE49-F238E27FC236}">
                <a16:creationId xmlns:a16="http://schemas.microsoft.com/office/drawing/2014/main" id="{297FE7F7-2B5F-4591-57C6-7AFCB5DD7D51}"/>
              </a:ext>
            </a:extLst>
          </p:cNvPr>
          <p:cNvSpPr txBox="1"/>
          <p:nvPr/>
        </p:nvSpPr>
        <p:spPr>
          <a:xfrm>
            <a:off x="148837" y="2851917"/>
            <a:ext cx="865862" cy="307777"/>
          </a:xfrm>
          <a:prstGeom prst="rect">
            <a:avLst/>
          </a:prstGeom>
          <a:noFill/>
        </p:spPr>
        <p:txBody>
          <a:bodyPr wrap="square">
            <a:spAutoFit/>
          </a:bodyPr>
          <a:lstStyle/>
          <a:p>
            <a:pPr algn="ctr"/>
            <a:r>
              <a:rPr lang="en-US" sz="1400" b="1" dirty="0">
                <a:latin typeface="+mn-lt"/>
                <a:cs typeface="Times New Roman" panose="02020603050405020304" pitchFamily="18" charset="0"/>
              </a:rPr>
              <a:t>Bob</a:t>
            </a:r>
            <a:endParaRPr lang="en-US" sz="1400" b="1" dirty="0"/>
          </a:p>
        </p:txBody>
      </p:sp>
      <p:grpSp>
        <p:nvGrpSpPr>
          <p:cNvPr id="2" name="Group 1">
            <a:extLst>
              <a:ext uri="{FF2B5EF4-FFF2-40B4-BE49-F238E27FC236}">
                <a16:creationId xmlns:a16="http://schemas.microsoft.com/office/drawing/2014/main" id="{191A05B3-D4E2-92A4-1B4F-2E33A15CD713}"/>
              </a:ext>
            </a:extLst>
          </p:cNvPr>
          <p:cNvGrpSpPr/>
          <p:nvPr/>
        </p:nvGrpSpPr>
        <p:grpSpPr>
          <a:xfrm>
            <a:off x="1144152" y="1421694"/>
            <a:ext cx="1161012" cy="2459150"/>
            <a:chOff x="1144152" y="1421694"/>
            <a:chExt cx="1161012" cy="2459150"/>
          </a:xfrm>
        </p:grpSpPr>
        <p:pic>
          <p:nvPicPr>
            <p:cNvPr id="3" name="Graphic 2" descr="Banana with solid fill">
              <a:extLst>
                <a:ext uri="{FF2B5EF4-FFF2-40B4-BE49-F238E27FC236}">
                  <a16:creationId xmlns:a16="http://schemas.microsoft.com/office/drawing/2014/main" id="{39939567-8B70-3344-2B8E-C899FAFC97D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22256" y="1480648"/>
              <a:ext cx="582053" cy="582053"/>
            </a:xfrm>
            <a:prstGeom prst="rect">
              <a:avLst/>
            </a:prstGeom>
          </p:spPr>
        </p:pic>
        <p:pic>
          <p:nvPicPr>
            <p:cNvPr id="7" name="Graphic 6" descr="Apple with solid fill">
              <a:extLst>
                <a:ext uri="{FF2B5EF4-FFF2-40B4-BE49-F238E27FC236}">
                  <a16:creationId xmlns:a16="http://schemas.microsoft.com/office/drawing/2014/main" id="{45E07C00-8552-54FF-B714-891146DEDD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22256" y="2185706"/>
              <a:ext cx="582053" cy="582053"/>
            </a:xfrm>
            <a:prstGeom prst="rect">
              <a:avLst/>
            </a:prstGeom>
          </p:spPr>
        </p:pic>
        <p:pic>
          <p:nvPicPr>
            <p:cNvPr id="9" name="Graphic 8" descr="Grapes with solid fill">
              <a:extLst>
                <a:ext uri="{FF2B5EF4-FFF2-40B4-BE49-F238E27FC236}">
                  <a16:creationId xmlns:a16="http://schemas.microsoft.com/office/drawing/2014/main" id="{6057A521-8CA7-8D9D-DB9F-D14DF491217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22255" y="2851917"/>
              <a:ext cx="582053" cy="582053"/>
            </a:xfrm>
            <a:prstGeom prst="rect">
              <a:avLst/>
            </a:prstGeom>
          </p:spPr>
        </p:pic>
        <p:sp>
          <p:nvSpPr>
            <p:cNvPr id="23" name="Rectangle 22">
              <a:extLst>
                <a:ext uri="{FF2B5EF4-FFF2-40B4-BE49-F238E27FC236}">
                  <a16:creationId xmlns:a16="http://schemas.microsoft.com/office/drawing/2014/main" id="{7DF1DCBF-558F-31AD-6CB1-51F703DD6AFC}"/>
                </a:ext>
              </a:extLst>
            </p:cNvPr>
            <p:cNvSpPr/>
            <p:nvPr/>
          </p:nvSpPr>
          <p:spPr>
            <a:xfrm>
              <a:off x="1144152" y="1421694"/>
              <a:ext cx="1161012" cy="2190714"/>
            </a:xfrm>
            <a:prstGeom prst="rect">
              <a:avLst/>
            </a:prstGeom>
            <a:noFill/>
            <a:ln w="28575">
              <a:solidFill>
                <a:srgbClr val="69030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3F9C8F1-493F-AE93-ADA0-DC581C76B957}"/>
                </a:ext>
              </a:extLst>
            </p:cNvPr>
            <p:cNvSpPr txBox="1"/>
            <p:nvPr/>
          </p:nvSpPr>
          <p:spPr>
            <a:xfrm>
              <a:off x="1320216" y="3573067"/>
              <a:ext cx="865862" cy="307777"/>
            </a:xfrm>
            <a:prstGeom prst="rect">
              <a:avLst/>
            </a:prstGeom>
            <a:noFill/>
          </p:spPr>
          <p:txBody>
            <a:bodyPr wrap="square">
              <a:spAutoFit/>
            </a:bodyPr>
            <a:lstStyle/>
            <a:p>
              <a:pPr algn="ctr"/>
              <a:r>
                <a:rPr lang="en-US" sz="1400" b="1" dirty="0">
                  <a:latin typeface="+mn-lt"/>
                  <a:cs typeface="Times New Roman" panose="02020603050405020304" pitchFamily="18" charset="0"/>
                </a:rPr>
                <a:t>Menu</a:t>
              </a:r>
              <a:endParaRPr lang="en-US" sz="1400" b="1" dirty="0"/>
            </a:p>
          </p:txBody>
        </p:sp>
      </p:grpSp>
    </p:spTree>
    <p:extLst>
      <p:ext uri="{BB962C8B-B14F-4D97-AF65-F5344CB8AC3E}">
        <p14:creationId xmlns:p14="http://schemas.microsoft.com/office/powerpoint/2010/main" val="424537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Elasticity of Demand: Short vs Long Run </a:t>
            </a:r>
          </a:p>
        </p:txBody>
      </p:sp>
      <p:sp>
        <p:nvSpPr>
          <p:cNvPr id="6" name="Content Placeholder 3">
            <a:extLst>
              <a:ext uri="{FF2B5EF4-FFF2-40B4-BE49-F238E27FC236}">
                <a16:creationId xmlns:a16="http://schemas.microsoft.com/office/drawing/2014/main" id="{0A8A5B9A-D631-7473-57B8-9C5AFA145741}"/>
              </a:ext>
            </a:extLst>
          </p:cNvPr>
          <p:cNvSpPr txBox="1">
            <a:spLocks/>
          </p:cNvSpPr>
          <p:nvPr/>
        </p:nvSpPr>
        <p:spPr>
          <a:xfrm>
            <a:off x="152400" y="920045"/>
            <a:ext cx="8661399" cy="3513949"/>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b="1" dirty="0">
                <a:latin typeface="+mn-lt"/>
                <a:cs typeface="Times New Roman" panose="02020603050405020304" pitchFamily="18" charset="0"/>
              </a:rPr>
              <a:t>Elasticity of demand reflects consumer’s responsiveness to price changes. </a:t>
            </a:r>
            <a:r>
              <a:rPr lang="en-US" sz="1600" dirty="0">
                <a:latin typeface="+mn-lt"/>
                <a:cs typeface="Times New Roman" panose="02020603050405020304" pitchFamily="18" charset="0"/>
              </a:rPr>
              <a:t>This also varies across time, and depends on the type of good.  </a:t>
            </a:r>
          </a:p>
          <a:p>
            <a:pPr algn="just">
              <a:buClr>
                <a:srgbClr val="690304"/>
              </a:buClr>
              <a:buFont typeface="Arial" panose="020B0604020202020204" pitchFamily="34" charset="0"/>
              <a:buChar char="•"/>
            </a:pPr>
            <a:r>
              <a:rPr lang="en-US" sz="1600" b="1" dirty="0">
                <a:latin typeface="+mn-lt"/>
                <a:cs typeface="Times New Roman" panose="02020603050405020304" pitchFamily="18" charset="0"/>
              </a:rPr>
              <a:t>In the short run, demand is often less elastic (more inelastic): </a:t>
            </a:r>
            <a:r>
              <a:rPr lang="en-US" sz="1600" dirty="0">
                <a:latin typeface="+mn-lt"/>
                <a:cs typeface="Times New Roman" panose="02020603050405020304" pitchFamily="18" charset="0"/>
              </a:rPr>
              <a:t>price changes are hard to anticipate. Takes time to adjust your consumption behavior.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Depends on the type of goods: clean water vs iPhones.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For most goods, </a:t>
            </a:r>
            <a:r>
              <a:rPr lang="en-US" sz="1600" b="1" dirty="0">
                <a:latin typeface="+mn-lt"/>
                <a:cs typeface="Times New Roman" panose="02020603050405020304" pitchFamily="18" charset="0"/>
              </a:rPr>
              <a:t>demand is more elastic in the long run</a:t>
            </a:r>
            <a:r>
              <a:rPr lang="en-US" sz="1600" dirty="0">
                <a:latin typeface="+mn-lt"/>
                <a:cs typeface="Times New Roman" panose="02020603050405020304" pitchFamily="18" charset="0"/>
              </a:rPr>
              <a:t>: consumers have more time to adapt consumption behavior; firms have time to develop more products. </a:t>
            </a:r>
          </a:p>
        </p:txBody>
      </p:sp>
    </p:spTree>
    <p:extLst>
      <p:ext uri="{BB962C8B-B14F-4D97-AF65-F5344CB8AC3E}">
        <p14:creationId xmlns:p14="http://schemas.microsoft.com/office/powerpoint/2010/main" val="3831401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Homework: Food for thought. </a:t>
            </a:r>
          </a:p>
        </p:txBody>
      </p:sp>
      <mc:AlternateContent xmlns:mc="http://schemas.openxmlformats.org/markup-compatibility/2006" xmlns:a14="http://schemas.microsoft.com/office/drawing/2010/main">
        <mc:Choice Requires="a14">
          <p:sp>
            <p:nvSpPr>
              <p:cNvPr id="2" name="Content Placeholder 3">
                <a:extLst>
                  <a:ext uri="{FF2B5EF4-FFF2-40B4-BE49-F238E27FC236}">
                    <a16:creationId xmlns:a16="http://schemas.microsoft.com/office/drawing/2014/main" id="{77EEEF4A-27D4-74A0-45FB-597BB183129F}"/>
                  </a:ext>
                </a:extLst>
              </p:cNvPr>
              <p:cNvSpPr txBox="1">
                <a:spLocks/>
              </p:cNvSpPr>
              <p:nvPr/>
            </p:nvSpPr>
            <p:spPr>
              <a:xfrm>
                <a:off x="139362" y="876300"/>
                <a:ext cx="8865276" cy="343662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200"/>
                  </a:spcBef>
                  <a:spcAft>
                    <a:spcPts val="1200"/>
                  </a:spcAft>
                  <a:buClr>
                    <a:srgbClr val="690304"/>
                  </a:buClr>
                  <a:buFont typeface="Arial" panose="020B0604020202020204" pitchFamily="34" charset="0"/>
                  <a:buChar char="•"/>
                </a:pPr>
                <a:r>
                  <a:rPr lang="en-US" sz="2000" dirty="0">
                    <a:latin typeface="+mn-lt"/>
                    <a:cs typeface="Times New Roman" panose="02020603050405020304" pitchFamily="18" charset="0"/>
                  </a:rPr>
                  <a:t>What is the relation between the slope of the inverse demand function and the elasticity of demand? </a:t>
                </a:r>
              </a:p>
              <a:p>
                <a:pPr marL="0" indent="0" algn="ctr">
                  <a:spcAft>
                    <a:spcPts val="0"/>
                  </a:spcAft>
                  <a:buClr>
                    <a:srgbClr val="690304"/>
                  </a:buClr>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Times New Roman" panose="02020603050405020304" pitchFamily="18" charset="0"/>
                        </a:rPr>
                        <m:t>𝑃</m:t>
                      </m:r>
                      <m:d>
                        <m:dPr>
                          <m:ctrlPr>
                            <a:rPr lang="en-US" sz="2000" b="0" i="1" smtClean="0">
                              <a:latin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cs typeface="Times New Roman" panose="02020603050405020304" pitchFamily="18" charset="0"/>
                            </a:rPr>
                            <m:t>𝑄</m:t>
                          </m:r>
                        </m:e>
                      </m:d>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𝑎</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𝑏𝑄</m:t>
                      </m:r>
                    </m:oMath>
                  </m:oMathPara>
                </a14:m>
                <a:endParaRPr lang="en-US" sz="2000" dirty="0">
                  <a:latin typeface="+mn-lt"/>
                  <a:cs typeface="Times New Roman" panose="02020603050405020304" pitchFamily="18" charset="0"/>
                </a:endParaRPr>
              </a:p>
              <a:p>
                <a:pPr marL="0" indent="0" algn="ctr">
                  <a:spcAft>
                    <a:spcPts val="0"/>
                  </a:spcAft>
                  <a:buClr>
                    <a:srgbClr val="690304"/>
                  </a:buClr>
                  <a:buNone/>
                </a:pPr>
                <a:endParaRPr lang="en-US" sz="2000" b="0" i="1" dirty="0">
                  <a:latin typeface="Cambria Math" panose="02040503050406030204" pitchFamily="18" charset="0"/>
                  <a:cs typeface="Times New Roman" panose="02020603050405020304" pitchFamily="18" charset="0"/>
                </a:endParaRPr>
              </a:p>
              <a:p>
                <a:pPr marL="0" indent="0" algn="ctr">
                  <a:spcAft>
                    <a:spcPts val="0"/>
                  </a:spcAft>
                  <a:buClr>
                    <a:srgbClr val="690304"/>
                  </a:buClr>
                  <a:buNone/>
                </a:pPr>
                <a:endParaRPr lang="en-US" sz="2000" b="0" i="1" dirty="0">
                  <a:latin typeface="Cambria Math" panose="02040503050406030204" pitchFamily="18" charset="0"/>
                  <a:cs typeface="Times New Roman" panose="02020603050405020304" pitchFamily="18" charset="0"/>
                </a:endParaRPr>
              </a:p>
              <a:p>
                <a:pPr marL="0" indent="0" algn="ctr">
                  <a:spcAft>
                    <a:spcPts val="0"/>
                  </a:spcAft>
                  <a:buClr>
                    <a:srgbClr val="690304"/>
                  </a:buClr>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𝜖</m:t>
                          </m:r>
                        </m:e>
                        <m:sub>
                          <m:r>
                            <a:rPr lang="en-US" sz="2000" b="0" i="1" smtClean="0">
                              <a:latin typeface="Cambria Math" panose="02040503050406030204" pitchFamily="18" charset="0"/>
                              <a:cs typeface="Times New Roman" panose="02020603050405020304" pitchFamily="18" charset="0"/>
                            </a:rPr>
                            <m:t>𝑑</m:t>
                          </m:r>
                        </m:sub>
                      </m:sSub>
                      <m:r>
                        <a:rPr lang="en-US" sz="2000" b="0" i="1" smtClean="0">
                          <a:latin typeface="Cambria Math" panose="02040503050406030204" pitchFamily="18" charset="0"/>
                          <a:cs typeface="Times New Roman" panose="02020603050405020304" pitchFamily="18" charset="0"/>
                        </a:rPr>
                        <m:t>=</m:t>
                      </m:r>
                      <m:f>
                        <m:fPr>
                          <m:ctrlPr>
                            <a:rPr lang="en-US" sz="2000" b="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 </m:t>
                          </m:r>
                          <m:r>
                            <m:rPr>
                              <m:sty m:val="p"/>
                            </m:rPr>
                            <a:rPr lang="en-US" sz="2000" b="0" i="0" smtClean="0">
                              <a:latin typeface="Cambria Math" panose="02040503050406030204" pitchFamily="18" charset="0"/>
                              <a:cs typeface="Times New Roman" panose="02020603050405020304" pitchFamily="18" charset="0"/>
                            </a:rPr>
                            <m:t>Δ</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𝑄</m:t>
                              </m:r>
                            </m:e>
                            <m:sub>
                              <m:r>
                                <a:rPr lang="en-US" sz="2000" b="0" i="1" smtClean="0">
                                  <a:latin typeface="Cambria Math" panose="02040503050406030204" pitchFamily="18" charset="0"/>
                                  <a:cs typeface="Times New Roman" panose="02020603050405020304" pitchFamily="18" charset="0"/>
                                </a:rPr>
                                <m:t>𝑑</m:t>
                              </m:r>
                            </m:sub>
                          </m:sSub>
                        </m:num>
                        <m:den>
                          <m:r>
                            <a:rPr lang="en-US" sz="2000" b="0" i="1" smtClean="0">
                              <a:latin typeface="Cambria Math" panose="02040503050406030204" pitchFamily="18" charset="0"/>
                              <a:cs typeface="Times New Roman" panose="02020603050405020304" pitchFamily="18" charset="0"/>
                            </a:rPr>
                            <m:t>% </m:t>
                          </m:r>
                          <m:r>
                            <m:rPr>
                              <m:sty m:val="p"/>
                            </m:rPr>
                            <a:rPr lang="en-US" sz="2000" b="0" i="0" smtClean="0">
                              <a:latin typeface="Cambria Math" panose="02040503050406030204" pitchFamily="18" charset="0"/>
                              <a:cs typeface="Times New Roman" panose="02020603050405020304" pitchFamily="18" charset="0"/>
                            </a:rPr>
                            <m:t>Δ</m:t>
                          </m:r>
                          <m:r>
                            <a:rPr lang="en-US" sz="2000" b="0" i="1" smtClean="0">
                              <a:latin typeface="Cambria Math" panose="02040503050406030204" pitchFamily="18" charset="0"/>
                              <a:cs typeface="Times New Roman" panose="02020603050405020304" pitchFamily="18" charset="0"/>
                            </a:rPr>
                            <m:t>𝑃</m:t>
                          </m:r>
                        </m:den>
                      </m:f>
                      <m:r>
                        <a:rPr lang="en-US" sz="2000" b="0" i="1" smtClean="0">
                          <a:latin typeface="Cambria Math" panose="02040503050406030204" pitchFamily="18" charset="0"/>
                          <a:cs typeface="Times New Roman" panose="02020603050405020304" pitchFamily="18" charset="0"/>
                        </a:rPr>
                        <m:t>=</m:t>
                      </m:r>
                      <m:f>
                        <m:fPr>
                          <m:ctrlPr>
                            <a:rPr lang="en-US" sz="2000" b="0" i="1" smtClean="0">
                              <a:latin typeface="Cambria Math" panose="02040503050406030204" pitchFamily="18" charset="0"/>
                              <a:cs typeface="Times New Roman" panose="02020603050405020304" pitchFamily="18" charset="0"/>
                            </a:rPr>
                          </m:ctrlPr>
                        </m:fPr>
                        <m:num>
                          <m:r>
                            <m:rPr>
                              <m:sty m:val="p"/>
                            </m:rPr>
                            <a:rPr lang="en-US" sz="2000" b="0" i="0" smtClean="0">
                              <a:latin typeface="Cambria Math" panose="02040503050406030204" pitchFamily="18" charset="0"/>
                              <a:cs typeface="Times New Roman" panose="02020603050405020304" pitchFamily="18" charset="0"/>
                            </a:rPr>
                            <m:t>Δ</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𝑄</m:t>
                              </m:r>
                            </m:e>
                            <m:sub>
                              <m:r>
                                <a:rPr lang="en-US" sz="2000" b="0" i="1" smtClean="0">
                                  <a:latin typeface="Cambria Math" panose="02040503050406030204" pitchFamily="18" charset="0"/>
                                  <a:cs typeface="Times New Roman" panose="02020603050405020304" pitchFamily="18" charset="0"/>
                                </a:rPr>
                                <m:t>𝑑</m:t>
                              </m:r>
                            </m:sub>
                          </m:sSub>
                        </m:num>
                        <m:den>
                          <m:r>
                            <m:rPr>
                              <m:sty m:val="p"/>
                            </m:rPr>
                            <a:rPr lang="en-US" sz="2000" b="0" i="0" smtClean="0">
                              <a:latin typeface="Cambria Math" panose="02040503050406030204" pitchFamily="18" charset="0"/>
                              <a:cs typeface="Times New Roman" panose="02020603050405020304" pitchFamily="18" charset="0"/>
                            </a:rPr>
                            <m:t>Δ</m:t>
                          </m:r>
                          <m:r>
                            <a:rPr lang="en-US" sz="2000" b="0" i="1" smtClean="0">
                              <a:latin typeface="Cambria Math" panose="02040503050406030204" pitchFamily="18" charset="0"/>
                              <a:cs typeface="Times New Roman" panose="02020603050405020304" pitchFamily="18" charset="0"/>
                            </a:rPr>
                            <m:t>𝑃</m:t>
                          </m:r>
                        </m:den>
                      </m:f>
                      <m:r>
                        <a:rPr lang="en-US" sz="2000" b="0" i="1" smtClean="0">
                          <a:latin typeface="Cambria Math" panose="02040503050406030204" pitchFamily="18" charset="0"/>
                          <a:cs typeface="Times New Roman" panose="02020603050405020304" pitchFamily="18" charset="0"/>
                        </a:rPr>
                        <m:t>×</m:t>
                      </m:r>
                      <m:f>
                        <m:fPr>
                          <m:ctrlPr>
                            <a:rPr lang="en-US" sz="2000" b="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𝑃</m:t>
                          </m:r>
                        </m:num>
                        <m:den>
                          <m:r>
                            <a:rPr lang="en-US" sz="2000" b="0" i="1" smtClean="0">
                              <a:latin typeface="Cambria Math" panose="02040503050406030204" pitchFamily="18" charset="0"/>
                              <a:cs typeface="Times New Roman" panose="02020603050405020304" pitchFamily="18" charset="0"/>
                            </a:rPr>
                            <m:t>𝑄</m:t>
                          </m:r>
                        </m:den>
                      </m:f>
                    </m:oMath>
                  </m:oMathPara>
                </a14:m>
                <a:endParaRPr lang="en-US" sz="2000" dirty="0">
                  <a:latin typeface="+mn-lt"/>
                  <a:cs typeface="Times New Roman" panose="02020603050405020304" pitchFamily="18" charset="0"/>
                </a:endParaRPr>
              </a:p>
              <a:p>
                <a:pPr>
                  <a:spcBef>
                    <a:spcPts val="1200"/>
                  </a:spcBef>
                  <a:spcAft>
                    <a:spcPts val="1200"/>
                  </a:spcAft>
                  <a:buClr>
                    <a:srgbClr val="690304"/>
                  </a:buClr>
                  <a:buFont typeface="Arial" panose="020B0604020202020204" pitchFamily="34" charset="0"/>
                  <a:buChar char="•"/>
                </a:pPr>
                <a:r>
                  <a:rPr lang="en-US" sz="2000" dirty="0">
                    <a:latin typeface="+mn-lt"/>
                    <a:cs typeface="Times New Roman" panose="02020603050405020304" pitchFamily="18" charset="0"/>
                  </a:rPr>
                  <a:t>Can you write the formula of the elasticity of demand as a function of the slope? </a:t>
                </a:r>
              </a:p>
              <a:p>
                <a:pPr marL="0" indent="0" algn="ctr">
                  <a:spcBef>
                    <a:spcPts val="1200"/>
                  </a:spcBef>
                  <a:spcAft>
                    <a:spcPts val="1200"/>
                  </a:spcAft>
                  <a:buClr>
                    <a:srgbClr val="690304"/>
                  </a:buClr>
                  <a:buNone/>
                </a:pP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𝜖</m:t>
                        </m:r>
                      </m:e>
                      <m:sub>
                        <m:r>
                          <a:rPr lang="en-US" sz="2000" b="0" i="1" smtClean="0">
                            <a:latin typeface="Cambria Math" panose="02040503050406030204" pitchFamily="18" charset="0"/>
                            <a:cs typeface="Times New Roman" panose="02020603050405020304" pitchFamily="18" charset="0"/>
                          </a:rPr>
                          <m:t>𝑑</m:t>
                        </m:r>
                      </m:sub>
                    </m:sSub>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𝑓</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𝑏</m:t>
                    </m:r>
                    <m:r>
                      <a:rPr lang="en-US" sz="2000" b="0" i="1" smtClean="0">
                        <a:latin typeface="Cambria Math" panose="02040503050406030204" pitchFamily="18" charset="0"/>
                        <a:cs typeface="Times New Roman" panose="02020603050405020304" pitchFamily="18" charset="0"/>
                      </a:rPr>
                      <m:t>)</m:t>
                    </m:r>
                  </m:oMath>
                </a14:m>
                <a:r>
                  <a:rPr lang="en-US" sz="2000" dirty="0">
                    <a:latin typeface="+mn-lt"/>
                    <a:cs typeface="Times New Roman" panose="02020603050405020304" pitchFamily="18" charset="0"/>
                  </a:rPr>
                  <a:t>??</a:t>
                </a:r>
              </a:p>
              <a:p>
                <a:pPr marL="0" indent="0" algn="ctr">
                  <a:spcAft>
                    <a:spcPts val="0"/>
                  </a:spcAft>
                  <a:buClr>
                    <a:srgbClr val="690304"/>
                  </a:buClr>
                  <a:buNone/>
                </a:pPr>
                <a:endParaRPr lang="en-US" sz="2000" dirty="0">
                  <a:latin typeface="+mn-lt"/>
                  <a:cs typeface="Times New Roman" panose="02020603050405020304" pitchFamily="18" charset="0"/>
                </a:endParaRPr>
              </a:p>
              <a:p>
                <a:pPr marL="0" indent="0" algn="ctr">
                  <a:spcAft>
                    <a:spcPts val="0"/>
                  </a:spcAft>
                  <a:buClr>
                    <a:srgbClr val="690304"/>
                  </a:buClr>
                  <a:buNone/>
                </a:pPr>
                <a:endParaRPr lang="en-US" sz="2000" dirty="0">
                  <a:latin typeface="+mn-lt"/>
                  <a:cs typeface="Times New Roman" panose="02020603050405020304" pitchFamily="18" charset="0"/>
                </a:endParaRPr>
              </a:p>
            </p:txBody>
          </p:sp>
        </mc:Choice>
        <mc:Fallback xmlns="">
          <p:sp>
            <p:nvSpPr>
              <p:cNvPr id="2" name="Content Placeholder 3">
                <a:extLst>
                  <a:ext uri="{FF2B5EF4-FFF2-40B4-BE49-F238E27FC236}">
                    <a16:creationId xmlns:a16="http://schemas.microsoft.com/office/drawing/2014/main" id="{77EEEF4A-27D4-74A0-45FB-597BB183129F}"/>
                  </a:ext>
                </a:extLst>
              </p:cNvPr>
              <p:cNvSpPr txBox="1">
                <a:spLocks noRot="1" noChangeAspect="1" noMove="1" noResize="1" noEditPoints="1" noAdjustHandles="1" noChangeArrowheads="1" noChangeShapeType="1" noTextEdit="1"/>
              </p:cNvSpPr>
              <p:nvPr/>
            </p:nvSpPr>
            <p:spPr>
              <a:xfrm>
                <a:off x="139362" y="876300"/>
                <a:ext cx="8865276" cy="3436620"/>
              </a:xfrm>
              <a:prstGeom prst="rect">
                <a:avLst/>
              </a:prstGeom>
              <a:blipFill>
                <a:blip r:embed="rId2"/>
                <a:stretch>
                  <a:fillRect l="-550" t="-2660"/>
                </a:stretch>
              </a:blipFill>
            </p:spPr>
            <p:txBody>
              <a:bodyPr/>
              <a:lstStyle/>
              <a:p>
                <a:r>
                  <a:rPr lang="en-US">
                    <a:noFill/>
                  </a:rPr>
                  <a:t> </a:t>
                </a:r>
              </a:p>
            </p:txBody>
          </p:sp>
        </mc:Fallback>
      </mc:AlternateContent>
      <p:sp>
        <p:nvSpPr>
          <p:cNvPr id="3" name="Content Placeholder 3">
            <a:extLst>
              <a:ext uri="{FF2B5EF4-FFF2-40B4-BE49-F238E27FC236}">
                <a16:creationId xmlns:a16="http://schemas.microsoft.com/office/drawing/2014/main" id="{9FCF9F89-146C-993E-C391-E1AA534D47BC}"/>
              </a:ext>
            </a:extLst>
          </p:cNvPr>
          <p:cNvSpPr txBox="1">
            <a:spLocks/>
          </p:cNvSpPr>
          <p:nvPr/>
        </p:nvSpPr>
        <p:spPr>
          <a:xfrm>
            <a:off x="139362" y="2821445"/>
            <a:ext cx="8865276" cy="2007730"/>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1200"/>
              </a:spcBef>
              <a:spcAft>
                <a:spcPts val="1200"/>
              </a:spcAft>
              <a:buClr>
                <a:srgbClr val="690304"/>
              </a:buClr>
              <a:buNone/>
            </a:pPr>
            <a:endParaRPr lang="en-US" sz="2000" dirty="0">
              <a:latin typeface="+mn-lt"/>
              <a:cs typeface="Times New Roman" panose="02020603050405020304" pitchFamily="18" charset="0"/>
            </a:endParaRPr>
          </a:p>
        </p:txBody>
      </p:sp>
    </p:spTree>
    <p:extLst>
      <p:ext uri="{BB962C8B-B14F-4D97-AF65-F5344CB8AC3E}">
        <p14:creationId xmlns:p14="http://schemas.microsoft.com/office/powerpoint/2010/main" val="3456195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For next class: </a:t>
            </a:r>
          </a:p>
        </p:txBody>
      </p:sp>
      <p:sp>
        <p:nvSpPr>
          <p:cNvPr id="2" name="Content Placeholder 3">
            <a:extLst>
              <a:ext uri="{FF2B5EF4-FFF2-40B4-BE49-F238E27FC236}">
                <a16:creationId xmlns:a16="http://schemas.microsoft.com/office/drawing/2014/main" id="{77EEEF4A-27D4-74A0-45FB-597BB183129F}"/>
              </a:ext>
            </a:extLst>
          </p:cNvPr>
          <p:cNvSpPr txBox="1">
            <a:spLocks/>
          </p:cNvSpPr>
          <p:nvPr/>
        </p:nvSpPr>
        <p:spPr>
          <a:xfrm>
            <a:off x="139362" y="1796205"/>
            <a:ext cx="8865276" cy="1434535"/>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200"/>
              </a:spcBef>
              <a:spcAft>
                <a:spcPts val="1200"/>
              </a:spcAft>
              <a:buClr>
                <a:srgbClr val="690304"/>
              </a:buClr>
              <a:buFont typeface="Arial" panose="020B0604020202020204" pitchFamily="34" charset="0"/>
              <a:buChar char="•"/>
            </a:pPr>
            <a:r>
              <a:rPr lang="en-US" sz="2000" b="1" dirty="0">
                <a:latin typeface="+mn-lt"/>
                <a:cs typeface="Times New Roman" panose="02020603050405020304" pitchFamily="18" charset="0"/>
              </a:rPr>
              <a:t>Next Episode: </a:t>
            </a:r>
            <a:r>
              <a:rPr lang="en-US" sz="2000" dirty="0">
                <a:latin typeface="+mn-lt"/>
                <a:cs typeface="Times New Roman" panose="02020603050405020304" pitchFamily="18" charset="0"/>
              </a:rPr>
              <a:t>the Supply Curve.</a:t>
            </a:r>
            <a:endParaRPr lang="en-US" sz="2000" dirty="0">
              <a:latin typeface="Cambria Math" panose="02040503050406030204" pitchFamily="18" charset="0"/>
              <a:cs typeface="Times New Roman" panose="02020603050405020304" pitchFamily="18" charset="0"/>
            </a:endParaRPr>
          </a:p>
          <a:p>
            <a:pPr>
              <a:spcBef>
                <a:spcPts val="1200"/>
              </a:spcBef>
              <a:spcAft>
                <a:spcPts val="1200"/>
              </a:spcAft>
              <a:buClr>
                <a:srgbClr val="690304"/>
              </a:buClr>
              <a:buFont typeface="Arial" panose="020B0604020202020204" pitchFamily="34" charset="0"/>
              <a:buChar char="•"/>
            </a:pPr>
            <a:r>
              <a:rPr lang="en-US" sz="2000" b="1" dirty="0">
                <a:latin typeface="+mn-lt"/>
                <a:cs typeface="Times New Roman" panose="02020603050405020304" pitchFamily="18" charset="0"/>
              </a:rPr>
              <a:t>Readings: </a:t>
            </a:r>
            <a:r>
              <a:rPr lang="en-US" sz="2000" dirty="0">
                <a:latin typeface="+mn-lt"/>
                <a:cs typeface="Times New Roman" panose="02020603050405020304" pitchFamily="18" charset="0"/>
              </a:rPr>
              <a:t>Mankiw Chapters 4 and 5.</a:t>
            </a:r>
          </a:p>
          <a:p>
            <a:pPr marL="0" indent="0" algn="ctr">
              <a:spcAft>
                <a:spcPts val="0"/>
              </a:spcAft>
              <a:buClr>
                <a:srgbClr val="690304"/>
              </a:buClr>
              <a:buNone/>
            </a:pPr>
            <a:endParaRPr lang="en-US" sz="2000" dirty="0">
              <a:latin typeface="+mn-lt"/>
              <a:cs typeface="Times New Roman" panose="02020603050405020304" pitchFamily="18" charset="0"/>
            </a:endParaRPr>
          </a:p>
        </p:txBody>
      </p:sp>
      <p:sp>
        <p:nvSpPr>
          <p:cNvPr id="3" name="Content Placeholder 3">
            <a:extLst>
              <a:ext uri="{FF2B5EF4-FFF2-40B4-BE49-F238E27FC236}">
                <a16:creationId xmlns:a16="http://schemas.microsoft.com/office/drawing/2014/main" id="{9FCF9F89-146C-993E-C391-E1AA534D47BC}"/>
              </a:ext>
            </a:extLst>
          </p:cNvPr>
          <p:cNvSpPr txBox="1">
            <a:spLocks/>
          </p:cNvSpPr>
          <p:nvPr/>
        </p:nvSpPr>
        <p:spPr>
          <a:xfrm>
            <a:off x="139362" y="2821445"/>
            <a:ext cx="8865276" cy="2007730"/>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1200"/>
              </a:spcBef>
              <a:spcAft>
                <a:spcPts val="1200"/>
              </a:spcAft>
              <a:buClr>
                <a:srgbClr val="690304"/>
              </a:buClr>
              <a:buNone/>
            </a:pPr>
            <a:endParaRPr lang="en-US" sz="2000" dirty="0">
              <a:latin typeface="+mn-lt"/>
              <a:cs typeface="Times New Roman" panose="02020603050405020304" pitchFamily="18" charset="0"/>
            </a:endParaRPr>
          </a:p>
        </p:txBody>
      </p:sp>
    </p:spTree>
    <p:extLst>
      <p:ext uri="{BB962C8B-B14F-4D97-AF65-F5344CB8AC3E}">
        <p14:creationId xmlns:p14="http://schemas.microsoft.com/office/powerpoint/2010/main" val="3646166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Demand Curve</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endParaRPr lang="en-US" sz="2400" b="0" dirty="0">
              <a:solidFill>
                <a:schemeClr val="bg1"/>
              </a:solidFill>
            </a:endParaRPr>
          </a:p>
        </p:txBody>
      </p:sp>
    </p:spTree>
    <p:extLst>
      <p:ext uri="{BB962C8B-B14F-4D97-AF65-F5344CB8AC3E}">
        <p14:creationId xmlns:p14="http://schemas.microsoft.com/office/powerpoint/2010/main" val="2443176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Demand as Function</a:t>
            </a:r>
          </a:p>
        </p:txBody>
      </p:sp>
      <mc:AlternateContent xmlns:mc="http://schemas.openxmlformats.org/markup-compatibility/2006" xmlns:a14="http://schemas.microsoft.com/office/drawing/2010/main">
        <mc:Choice Requires="a14">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89995" y="699065"/>
                <a:ext cx="4494595" cy="3866584"/>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pPr>
                <a:r>
                  <a:rPr lang="en-US" sz="1600" b="1" dirty="0">
                    <a:latin typeface="+mn-lt"/>
                    <a:cs typeface="Times New Roman" panose="02020603050405020304" pitchFamily="18" charset="0"/>
                  </a:rPr>
                  <a:t>General Case: </a:t>
                </a:r>
                <a:r>
                  <a:rPr lang="en-US" sz="1600" dirty="0">
                    <a:latin typeface="+mn-lt"/>
                    <a:cs typeface="Times New Roman" panose="02020603050405020304" pitchFamily="18" charset="0"/>
                  </a:rPr>
                  <a:t>suppose Bob’s demand function is given by the following expression.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𝑎</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𝑏</m:t>
                    </m:r>
                  </m:oMath>
                </a14:m>
                <a:r>
                  <a:rPr lang="en-US" sz="1600" b="0" i="1" dirty="0">
                    <a:latin typeface="Cambria Math" panose="02040503050406030204" pitchFamily="18" charset="0"/>
                    <a:cs typeface="Times New Roman" panose="02020603050405020304" pitchFamily="18" charset="0"/>
                  </a:rPr>
                  <a:t> </a:t>
                </a:r>
                <a:r>
                  <a:rPr lang="en-US" sz="1600" dirty="0">
                    <a:cs typeface="Times New Roman" panose="02020603050405020304" pitchFamily="18" charset="0"/>
                  </a:rPr>
                  <a:t>are different from zero. </a:t>
                </a:r>
                <a:endParaRPr lang="en-US" sz="1600" b="0" i="1" dirty="0">
                  <a:latin typeface="Cambria Math" panose="02040503050406030204" pitchFamily="18" charset="0"/>
                  <a:cs typeface="Times New Roman" panose="02020603050405020304" pitchFamily="18" charset="0"/>
                </a:endParaRPr>
              </a:p>
              <a:p>
                <a:pPr marL="0" indent="0">
                  <a:buClr>
                    <a:srgbClr val="690304"/>
                  </a:buClr>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𝑄</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𝑃</m:t>
                          </m:r>
                        </m:e>
                      </m:d>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𝑎</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𝑏𝑃</m:t>
                      </m:r>
                    </m:oMath>
                  </m:oMathPara>
                </a14:m>
                <a:endParaRPr lang="en-US" sz="1600" dirty="0">
                  <a:latin typeface="+mn-lt"/>
                  <a:cs typeface="Times New Roman" panose="02020603050405020304" pitchFamily="18" charset="0"/>
                </a:endParaRPr>
              </a:p>
              <a:p>
                <a:pPr>
                  <a:buClr>
                    <a:srgbClr val="690304"/>
                  </a:buClr>
                </a:pPr>
                <a:r>
                  <a:rPr lang="en-US" sz="1600" dirty="0">
                    <a:cs typeface="Times New Roman" panose="02020603050405020304" pitchFamily="18" charset="0"/>
                  </a:rPr>
                  <a:t>From the Law of Demand we know that </a:t>
                </a:r>
                <a14:m>
                  <m:oMath xmlns:m="http://schemas.openxmlformats.org/officeDocument/2006/math">
                    <m:r>
                      <a:rPr lang="en-US" sz="1600" i="1">
                        <a:latin typeface="Cambria Math" panose="02040503050406030204" pitchFamily="18" charset="0"/>
                        <a:cs typeface="Times New Roman" panose="02020603050405020304" pitchFamily="18" charset="0"/>
                      </a:rPr>
                      <m:t>𝑏</m:t>
                    </m:r>
                  </m:oMath>
                </a14:m>
                <a:r>
                  <a:rPr lang="en-US" sz="1600" dirty="0">
                    <a:cs typeface="Times New Roman" panose="02020603050405020304" pitchFamily="18" charset="0"/>
                  </a:rPr>
                  <a:t> always goes along a negative sign.</a:t>
                </a:r>
                <a:endParaRPr lang="en-US" sz="1600" dirty="0">
                  <a:latin typeface="+mn-lt"/>
                  <a:cs typeface="Times New Roman" panose="02020603050405020304" pitchFamily="18" charset="0"/>
                </a:endParaRPr>
              </a:p>
              <a:p>
                <a:pPr>
                  <a:buClr>
                    <a:srgbClr val="690304"/>
                  </a:buClr>
                </a:pPr>
                <a:r>
                  <a:rPr lang="en-US" sz="1600" dirty="0">
                    <a:latin typeface="+mn-lt"/>
                    <a:cs typeface="Times New Roman" panose="02020603050405020304" pitchFamily="18" charset="0"/>
                  </a:rPr>
                  <a:t>Then, the inverse demand function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𝑃</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𝑄</m:t>
                        </m:r>
                      </m:e>
                    </m:d>
                  </m:oMath>
                </a14:m>
                <a:r>
                  <a:rPr lang="en-US" sz="1600" dirty="0">
                    <a:latin typeface="+mn-lt"/>
                    <a:cs typeface="Times New Roman" panose="02020603050405020304" pitchFamily="18" charset="0"/>
                  </a:rPr>
                  <a:t> is given by: </a:t>
                </a:r>
              </a:p>
              <a:p>
                <a:pPr marL="457200" lvl="1" indent="0">
                  <a:buClr>
                    <a:srgbClr val="690304"/>
                  </a:buClr>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𝑃</m:t>
                      </m:r>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𝑎</m:t>
                          </m:r>
                        </m:num>
                        <m:den>
                          <m:r>
                            <a:rPr lang="en-US" sz="1600" b="0" i="1" smtClean="0">
                              <a:latin typeface="Cambria Math" panose="02040503050406030204" pitchFamily="18" charset="0"/>
                              <a:cs typeface="Times New Roman" panose="02020603050405020304" pitchFamily="18" charset="0"/>
                            </a:rPr>
                            <m:t>𝑏</m:t>
                          </m:r>
                        </m:den>
                      </m:f>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𝑏</m:t>
                          </m:r>
                        </m:den>
                      </m:f>
                      <m:r>
                        <a:rPr lang="en-US" sz="1600" b="0" i="1" smtClean="0">
                          <a:latin typeface="Cambria Math" panose="02040503050406030204" pitchFamily="18" charset="0"/>
                          <a:cs typeface="Times New Roman" panose="02020603050405020304" pitchFamily="18" charset="0"/>
                        </a:rPr>
                        <m:t>𝑄</m:t>
                      </m:r>
                    </m:oMath>
                  </m:oMathPara>
                </a14:m>
                <a:endParaRPr lang="en-US" sz="1600" b="0" dirty="0">
                  <a:latin typeface="+mn-lt"/>
                  <a:cs typeface="Times New Roman" panose="02020603050405020304" pitchFamily="18" charset="0"/>
                </a:endParaRPr>
              </a:p>
              <a:p>
                <a:pPr marL="457200" lvl="1" indent="0">
                  <a:buClr>
                    <a:srgbClr val="690304"/>
                  </a:buClr>
                  <a:buNone/>
                </a:pPr>
                <a:endParaRPr lang="en-US" sz="1600" b="0" dirty="0">
                  <a:latin typeface="+mn-lt"/>
                  <a:cs typeface="Times New Roman" panose="02020603050405020304" pitchFamily="18" charset="0"/>
                </a:endParaRPr>
              </a:p>
              <a:p>
                <a:pPr marL="457200" lvl="1" indent="0">
                  <a:buClr>
                    <a:srgbClr val="690304"/>
                  </a:buClr>
                  <a:buNone/>
                </a:pPr>
                <a:endParaRPr lang="en-US" sz="1600" dirty="0">
                  <a:latin typeface="+mn-lt"/>
                  <a:cs typeface="Times New Roman" panose="02020603050405020304" pitchFamily="18" charset="0"/>
                </a:endParaRPr>
              </a:p>
            </p:txBody>
          </p:sp>
        </mc:Choice>
        <mc:Fallback xmlns="">
          <p:sp>
            <p:nvSpPr>
              <p:cNvPr id="19" name="Content Placeholder 3">
                <a:extLst>
                  <a:ext uri="{FF2B5EF4-FFF2-40B4-BE49-F238E27FC236}">
                    <a16:creationId xmlns:a16="http://schemas.microsoft.com/office/drawing/2014/main" id="{CF220198-097D-3F9B-86BE-54B8F74C3706}"/>
                  </a:ext>
                </a:extLst>
              </p:cNvPr>
              <p:cNvSpPr txBox="1">
                <a:spLocks noRot="1" noChangeAspect="1" noMove="1" noResize="1" noEditPoints="1" noAdjustHandles="1" noChangeArrowheads="1" noChangeShapeType="1" noTextEdit="1"/>
              </p:cNvSpPr>
              <p:nvPr/>
            </p:nvSpPr>
            <p:spPr>
              <a:xfrm>
                <a:off x="89995" y="699065"/>
                <a:ext cx="4494595" cy="3866584"/>
              </a:xfrm>
              <a:prstGeom prst="rect">
                <a:avLst/>
              </a:prstGeom>
              <a:blipFill>
                <a:blip r:embed="rId2"/>
                <a:stretch>
                  <a:fillRect l="-543" t="-473"/>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C4022442-52C9-7F7A-E135-1E6014763F93}"/>
              </a:ext>
            </a:extLst>
          </p:cNvPr>
          <p:cNvGrpSpPr/>
          <p:nvPr/>
        </p:nvGrpSpPr>
        <p:grpSpPr>
          <a:xfrm>
            <a:off x="4114355" y="956390"/>
            <a:ext cx="5104138" cy="3488045"/>
            <a:chOff x="3375872" y="2485329"/>
            <a:chExt cx="3492738" cy="2290448"/>
          </a:xfrm>
        </p:grpSpPr>
        <p:cxnSp>
          <p:nvCxnSpPr>
            <p:cNvPr id="22" name="Straight Connector 21">
              <a:extLst>
                <a:ext uri="{FF2B5EF4-FFF2-40B4-BE49-F238E27FC236}">
                  <a16:creationId xmlns:a16="http://schemas.microsoft.com/office/drawing/2014/main" id="{ED756BFD-53D9-47EC-759C-64DD6BD9E9EC}"/>
                </a:ext>
              </a:extLst>
            </p:cNvPr>
            <p:cNvCxnSpPr/>
            <p:nvPr/>
          </p:nvCxnSpPr>
          <p:spPr>
            <a:xfrm>
              <a:off x="4521292" y="3648075"/>
              <a:ext cx="0" cy="342754"/>
            </a:xfrm>
            <a:prstGeom prst="line">
              <a:avLst/>
            </a:prstGeom>
            <a:ln>
              <a:solidFill>
                <a:srgbClr val="969696"/>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1BADB96-B40B-881F-28B8-E1254E2B635A}"/>
                </a:ext>
              </a:extLst>
            </p:cNvPr>
            <p:cNvCxnSpPr>
              <a:cxnSpLocks/>
            </p:cNvCxnSpPr>
            <p:nvPr/>
          </p:nvCxnSpPr>
          <p:spPr>
            <a:xfrm flipH="1">
              <a:off x="4521292" y="3990829"/>
              <a:ext cx="409575" cy="0"/>
            </a:xfrm>
            <a:prstGeom prst="line">
              <a:avLst/>
            </a:prstGeom>
            <a:ln>
              <a:solidFill>
                <a:srgbClr val="969696"/>
              </a:solidFill>
            </a:ln>
          </p:spPr>
          <p:style>
            <a:lnRef idx="2">
              <a:schemeClr val="accent1"/>
            </a:lnRef>
            <a:fillRef idx="0">
              <a:schemeClr val="accent1"/>
            </a:fillRef>
            <a:effectRef idx="1">
              <a:schemeClr val="accent1"/>
            </a:effectRef>
            <a:fontRef idx="minor">
              <a:schemeClr val="tx1"/>
            </a:fontRef>
          </p:style>
        </p:cxnSp>
        <p:grpSp>
          <p:nvGrpSpPr>
            <p:cNvPr id="9" name="Group 8">
              <a:extLst>
                <a:ext uri="{FF2B5EF4-FFF2-40B4-BE49-F238E27FC236}">
                  <a16:creationId xmlns:a16="http://schemas.microsoft.com/office/drawing/2014/main" id="{E9C326FE-EC3E-74D7-1362-E245C0235F27}"/>
                </a:ext>
              </a:extLst>
            </p:cNvPr>
            <p:cNvGrpSpPr/>
            <p:nvPr/>
          </p:nvGrpSpPr>
          <p:grpSpPr>
            <a:xfrm>
              <a:off x="3375872" y="2485329"/>
              <a:ext cx="3492738" cy="2290448"/>
              <a:chOff x="-37748" y="496089"/>
              <a:chExt cx="6464577" cy="4259643"/>
            </a:xfrm>
          </p:grpSpPr>
          <p:grpSp>
            <p:nvGrpSpPr>
              <p:cNvPr id="10" name="Group 9">
                <a:extLst>
                  <a:ext uri="{FF2B5EF4-FFF2-40B4-BE49-F238E27FC236}">
                    <a16:creationId xmlns:a16="http://schemas.microsoft.com/office/drawing/2014/main" id="{B32E32C1-15D0-165D-60B9-0139708F6163}"/>
                  </a:ext>
                </a:extLst>
              </p:cNvPr>
              <p:cNvGrpSpPr/>
              <p:nvPr/>
            </p:nvGrpSpPr>
            <p:grpSpPr>
              <a:xfrm>
                <a:off x="836132" y="692291"/>
                <a:ext cx="4952051" cy="3613864"/>
                <a:chOff x="4873502" y="1766761"/>
                <a:chExt cx="3502129" cy="2555753"/>
              </a:xfrm>
            </p:grpSpPr>
            <p:cxnSp>
              <p:nvCxnSpPr>
                <p:cNvPr id="13" name="Straight Arrow Connector 12">
                  <a:extLst>
                    <a:ext uri="{FF2B5EF4-FFF2-40B4-BE49-F238E27FC236}">
                      <a16:creationId xmlns:a16="http://schemas.microsoft.com/office/drawing/2014/main" id="{66773BBF-957B-AE6B-53BF-A7A36FEDA0EA}"/>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9438AA7B-BCFF-D4DD-3F5F-58AA328248DD}"/>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887B1AF-08D9-F5E3-DB62-A762E7C353DC}"/>
                    </a:ext>
                  </a:extLst>
                </p:cNvPr>
                <p:cNvCxnSpPr>
                  <a:cxnSpLocks/>
                </p:cNvCxnSpPr>
                <p:nvPr/>
              </p:nvCxnSpPr>
              <p:spPr>
                <a:xfrm>
                  <a:off x="4884195" y="2417224"/>
                  <a:ext cx="2300820" cy="1905289"/>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6" name="Ink 15">
                      <a:extLst>
                        <a:ext uri="{FF2B5EF4-FFF2-40B4-BE49-F238E27FC236}">
                          <a16:creationId xmlns:a16="http://schemas.microsoft.com/office/drawing/2014/main" id="{75B3B9D9-9AA6-5E41-495B-07CE106AC25A}"/>
                        </a:ext>
                      </a:extLst>
                    </p14:cNvPr>
                    <p14:cNvContentPartPr/>
                    <p14:nvPr/>
                  </p14:nvContentPartPr>
                  <p14:xfrm>
                    <a:off x="6022834" y="3055225"/>
                    <a:ext cx="284" cy="284"/>
                  </p14:xfrm>
                </p:contentPart>
              </mc:Choice>
              <mc:Fallback xmlns="">
                <p:pic>
                  <p:nvPicPr>
                    <p:cNvPr id="56" name="Ink 55">
                      <a:extLst>
                        <a:ext uri="{FF2B5EF4-FFF2-40B4-BE49-F238E27FC236}">
                          <a16:creationId xmlns:a16="http://schemas.microsoft.com/office/drawing/2014/main" id="{BBB5747D-9C39-492B-B366-1C2B1E3DB241}"/>
                        </a:ext>
                      </a:extLst>
                    </p:cNvPr>
                    <p:cNvPicPr/>
                    <p:nvPr/>
                  </p:nvPicPr>
                  <p:blipFill>
                    <a:blip r:embed="rId4"/>
                    <a:stretch>
                      <a:fillRect/>
                    </a:stretch>
                  </p:blipFill>
                  <p:spPr>
                    <a:xfrm>
                      <a:off x="6008634" y="2970025"/>
                      <a:ext cx="28400" cy="170400"/>
                    </a:xfrm>
                    <a:prstGeom prst="rect">
                      <a:avLst/>
                    </a:prstGeom>
                  </p:spPr>
                </p:pic>
              </mc:Fallback>
            </mc:AlternateContent>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F409D90-5C11-1B70-EB85-BF1F9584723D}"/>
                      </a:ext>
                    </a:extLst>
                  </p:cNvPr>
                  <p:cNvSpPr txBox="1"/>
                  <p:nvPr/>
                </p:nvSpPr>
                <p:spPr>
                  <a:xfrm>
                    <a:off x="-37748" y="496089"/>
                    <a:ext cx="9961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1" name="TextBox 10">
                    <a:extLst>
                      <a:ext uri="{FF2B5EF4-FFF2-40B4-BE49-F238E27FC236}">
                        <a16:creationId xmlns:a16="http://schemas.microsoft.com/office/drawing/2014/main" id="{9F409D90-5C11-1B70-EB85-BF1F9584723D}"/>
                      </a:ext>
                    </a:extLst>
                  </p:cNvPr>
                  <p:cNvSpPr txBox="1">
                    <a:spLocks noRot="1" noChangeAspect="1" noMove="1" noResize="1" noEditPoints="1" noAdjustHandles="1" noChangeArrowheads="1" noChangeShapeType="1" noTextEdit="1"/>
                  </p:cNvSpPr>
                  <p:nvPr/>
                </p:nvSpPr>
                <p:spPr>
                  <a:xfrm>
                    <a:off x="-37748" y="496089"/>
                    <a:ext cx="996157" cy="369332"/>
                  </a:xfrm>
                  <a:prstGeom prst="rect">
                    <a:avLst/>
                  </a:prstGeom>
                  <a:blipFill>
                    <a:blip r:embed="rId5"/>
                    <a:stretch>
                      <a:fillRect b="-163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CDDD4A5-62EA-3F5C-2593-CFCC5E5EE348}"/>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2" name="TextBox 11">
                    <a:extLst>
                      <a:ext uri="{FF2B5EF4-FFF2-40B4-BE49-F238E27FC236}">
                        <a16:creationId xmlns:a16="http://schemas.microsoft.com/office/drawing/2014/main" id="{1CDDD4A5-62EA-3F5C-2593-CFCC5E5EE348}"/>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6"/>
                    <a:stretch>
                      <a:fillRect b="-367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7C41017-AA76-47CD-3006-097227937560}"/>
                      </a:ext>
                    </a:extLst>
                  </p:cNvPr>
                  <p:cNvSpPr txBox="1"/>
                  <p:nvPr/>
                </p:nvSpPr>
                <p:spPr>
                  <a:xfrm>
                    <a:off x="103288" y="1255959"/>
                    <a:ext cx="996156" cy="9095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𝑎</m:t>
                              </m:r>
                            </m:num>
                            <m:den>
                              <m:r>
                                <a:rPr lang="en-US" sz="1600" b="0" i="1" smtClean="0">
                                  <a:latin typeface="Cambria Math" panose="02040503050406030204" pitchFamily="18" charset="0"/>
                                  <a:cs typeface="Times New Roman" panose="02020603050405020304" pitchFamily="18" charset="0"/>
                                </a:rPr>
                                <m:t>𝑏</m:t>
                              </m:r>
                            </m:den>
                          </m:f>
                        </m:oMath>
                      </m:oMathPara>
                    </a14:m>
                    <a:endParaRPr lang="en-US" sz="1600" dirty="0"/>
                  </a:p>
                </p:txBody>
              </p:sp>
            </mc:Choice>
            <mc:Fallback xmlns="">
              <p:sp>
                <p:nvSpPr>
                  <p:cNvPr id="17" name="TextBox 16">
                    <a:extLst>
                      <a:ext uri="{FF2B5EF4-FFF2-40B4-BE49-F238E27FC236}">
                        <a16:creationId xmlns:a16="http://schemas.microsoft.com/office/drawing/2014/main" id="{67C41017-AA76-47CD-3006-097227937560}"/>
                      </a:ext>
                    </a:extLst>
                  </p:cNvPr>
                  <p:cNvSpPr txBox="1">
                    <a:spLocks noRot="1" noChangeAspect="1" noMove="1" noResize="1" noEditPoints="1" noAdjustHandles="1" noChangeArrowheads="1" noChangeShapeType="1" noTextEdit="1"/>
                  </p:cNvSpPr>
                  <p:nvPr/>
                </p:nvSpPr>
                <p:spPr>
                  <a:xfrm>
                    <a:off x="103288" y="1255959"/>
                    <a:ext cx="996156" cy="90954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798D579-75E3-D745-51C5-C1E05AF5C675}"/>
                      </a:ext>
                    </a:extLst>
                  </p:cNvPr>
                  <p:cNvSpPr txBox="1"/>
                  <p:nvPr/>
                </p:nvSpPr>
                <p:spPr>
                  <a:xfrm>
                    <a:off x="3606562" y="4156707"/>
                    <a:ext cx="996157" cy="5990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𝑎</m:t>
                          </m:r>
                        </m:oMath>
                      </m:oMathPara>
                    </a14:m>
                    <a:endParaRPr lang="en-US" sz="1600" dirty="0"/>
                  </a:p>
                </p:txBody>
              </p:sp>
            </mc:Choice>
            <mc:Fallback xmlns="">
              <p:sp>
                <p:nvSpPr>
                  <p:cNvPr id="18" name="TextBox 17">
                    <a:extLst>
                      <a:ext uri="{FF2B5EF4-FFF2-40B4-BE49-F238E27FC236}">
                        <a16:creationId xmlns:a16="http://schemas.microsoft.com/office/drawing/2014/main" id="{2798D579-75E3-D745-51C5-C1E05AF5C675}"/>
                      </a:ext>
                    </a:extLst>
                  </p:cNvPr>
                  <p:cNvSpPr txBox="1">
                    <a:spLocks noRot="1" noChangeAspect="1" noMove="1" noResize="1" noEditPoints="1" noAdjustHandles="1" noChangeArrowheads="1" noChangeShapeType="1" noTextEdit="1"/>
                  </p:cNvSpPr>
                  <p:nvPr/>
                </p:nvSpPr>
                <p:spPr>
                  <a:xfrm>
                    <a:off x="3606562" y="4156707"/>
                    <a:ext cx="996157" cy="59902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243811E-F0E8-A6C7-83AA-CC1B0CA801B1}"/>
                      </a:ext>
                    </a:extLst>
                  </p:cNvPr>
                  <p:cNvSpPr txBox="1"/>
                  <p:nvPr/>
                </p:nvSpPr>
                <p:spPr>
                  <a:xfrm>
                    <a:off x="1232751" y="2989635"/>
                    <a:ext cx="996156" cy="98192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𝑏</m:t>
                              </m:r>
                            </m:den>
                          </m:f>
                        </m:oMath>
                      </m:oMathPara>
                    </a14:m>
                    <a:endParaRPr lang="en-US" sz="1600" dirty="0"/>
                  </a:p>
                </p:txBody>
              </p:sp>
            </mc:Choice>
            <mc:Fallback xmlns="">
              <p:sp>
                <p:nvSpPr>
                  <p:cNvPr id="20" name="TextBox 19">
                    <a:extLst>
                      <a:ext uri="{FF2B5EF4-FFF2-40B4-BE49-F238E27FC236}">
                        <a16:creationId xmlns:a16="http://schemas.microsoft.com/office/drawing/2014/main" id="{2243811E-F0E8-A6C7-83AA-CC1B0CA801B1}"/>
                      </a:ext>
                    </a:extLst>
                  </p:cNvPr>
                  <p:cNvSpPr txBox="1">
                    <a:spLocks noRot="1" noChangeAspect="1" noMove="1" noResize="1" noEditPoints="1" noAdjustHandles="1" noChangeArrowheads="1" noChangeShapeType="1" noTextEdit="1"/>
                  </p:cNvSpPr>
                  <p:nvPr/>
                </p:nvSpPr>
                <p:spPr>
                  <a:xfrm>
                    <a:off x="1232751" y="2989635"/>
                    <a:ext cx="996156" cy="981925"/>
                  </a:xfrm>
                  <a:prstGeom prst="rect">
                    <a:avLst/>
                  </a:prstGeom>
                  <a:blipFill>
                    <a:blip r:embed="rId9"/>
                    <a:stretch>
                      <a:fillRect/>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229951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E1114D44-DDFA-4B51-A25B-F988CE09A3C1}"/>
              </a:ext>
            </a:extLst>
          </p:cNvPr>
          <p:cNvSpPr>
            <a:spLocks noGrp="1"/>
          </p:cNvSpPr>
          <p:nvPr>
            <p:ph idx="4294967295"/>
          </p:nvPr>
        </p:nvSpPr>
        <p:spPr>
          <a:xfrm>
            <a:off x="289560" y="753974"/>
            <a:ext cx="8576733" cy="333022"/>
          </a:xfrm>
        </p:spPr>
        <p:txBody>
          <a:bodyPr>
            <a:normAutofit lnSpcReduction="10000"/>
          </a:bodyPr>
          <a:lstStyle/>
          <a:p>
            <a:pPr marL="0" indent="0">
              <a:buClr>
                <a:srgbClr val="690304"/>
              </a:buClr>
              <a:buNone/>
            </a:pPr>
            <a:r>
              <a:rPr lang="en-US" sz="1600" dirty="0">
                <a:latin typeface="+mn-lt"/>
                <a:cs typeface="Times New Roman" panose="02020603050405020304" pitchFamily="18" charset="0"/>
              </a:rPr>
              <a:t>Scarcity adds constraints to decision-making. </a:t>
            </a:r>
          </a:p>
        </p:txBody>
      </p:sp>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Consumer Theory </a:t>
            </a:r>
          </a:p>
        </p:txBody>
      </p:sp>
      <p:pic>
        <p:nvPicPr>
          <p:cNvPr id="3" name="Graphic 2" descr="Banana with solid fill">
            <a:extLst>
              <a:ext uri="{FF2B5EF4-FFF2-40B4-BE49-F238E27FC236}">
                <a16:creationId xmlns:a16="http://schemas.microsoft.com/office/drawing/2014/main" id="{39939567-8B70-3344-2B8E-C899FAFC97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22256" y="1480648"/>
            <a:ext cx="582053" cy="582053"/>
          </a:xfrm>
          <a:prstGeom prst="rect">
            <a:avLst/>
          </a:prstGeom>
        </p:spPr>
      </p:pic>
      <p:pic>
        <p:nvPicPr>
          <p:cNvPr id="7" name="Graphic 6" descr="Apple with solid fill">
            <a:extLst>
              <a:ext uri="{FF2B5EF4-FFF2-40B4-BE49-F238E27FC236}">
                <a16:creationId xmlns:a16="http://schemas.microsoft.com/office/drawing/2014/main" id="{45E07C00-8552-54FF-B714-891146DEDDA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22256" y="2185706"/>
            <a:ext cx="582053" cy="582053"/>
          </a:xfrm>
          <a:prstGeom prst="rect">
            <a:avLst/>
          </a:prstGeom>
        </p:spPr>
      </p:pic>
      <p:pic>
        <p:nvPicPr>
          <p:cNvPr id="9" name="Graphic 8" descr="Grapes with solid fill">
            <a:extLst>
              <a:ext uri="{FF2B5EF4-FFF2-40B4-BE49-F238E27FC236}">
                <a16:creationId xmlns:a16="http://schemas.microsoft.com/office/drawing/2014/main" id="{6057A521-8CA7-8D9D-DB9F-D14DF491217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22255" y="2851917"/>
            <a:ext cx="582053" cy="582053"/>
          </a:xfrm>
          <a:prstGeom prst="rect">
            <a:avLst/>
          </a:prstGeom>
        </p:spPr>
      </p:pic>
      <p:pic>
        <p:nvPicPr>
          <p:cNvPr id="12" name="Graphic 11" descr="Man outline">
            <a:extLst>
              <a:ext uri="{FF2B5EF4-FFF2-40B4-BE49-F238E27FC236}">
                <a16:creationId xmlns:a16="http://schemas.microsoft.com/office/drawing/2014/main" id="{F2AEAFCD-8969-D5D9-1D5E-89441A409DC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6295" y="1856602"/>
            <a:ext cx="995315" cy="995315"/>
          </a:xfrm>
          <a:prstGeom prst="rect">
            <a:avLst/>
          </a:prstGeom>
        </p:spPr>
      </p:pic>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2583267" y="1283470"/>
            <a:ext cx="6113693" cy="2983730"/>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dirty="0">
                <a:latin typeface="+mn-lt"/>
                <a:cs typeface="Times New Roman" panose="02020603050405020304" pitchFamily="18" charset="0"/>
              </a:rPr>
              <a:t>Most decisions are not that simple. There are some limits. </a:t>
            </a:r>
          </a:p>
          <a:p>
            <a:pPr>
              <a:buClr>
                <a:srgbClr val="690304"/>
              </a:buClr>
              <a:buFont typeface="Arial" panose="020B0604020202020204" pitchFamily="34" charset="0"/>
              <a:buChar char="•"/>
            </a:pPr>
            <a:r>
              <a:rPr lang="en-US" sz="1600" dirty="0">
                <a:latin typeface="+mn-lt"/>
                <a:cs typeface="Times New Roman" panose="02020603050405020304" pitchFamily="18" charset="0"/>
              </a:rPr>
              <a:t>Scarce resources from your daily life: time and money. </a:t>
            </a:r>
          </a:p>
          <a:p>
            <a:pPr>
              <a:buClr>
                <a:srgbClr val="690304"/>
              </a:buClr>
              <a:buFont typeface="Arial" panose="020B0604020202020204" pitchFamily="34" charset="0"/>
              <a:buChar char="•"/>
            </a:pPr>
            <a:r>
              <a:rPr lang="en-US" sz="1600" b="1" dirty="0">
                <a:latin typeface="+mn-lt"/>
                <a:cs typeface="Times New Roman" panose="02020603050405020304" pitchFamily="18" charset="0"/>
              </a:rPr>
              <a:t>Budget: </a:t>
            </a:r>
            <a:r>
              <a:rPr lang="en-US" sz="1600" dirty="0">
                <a:latin typeface="+mn-lt"/>
                <a:cs typeface="Times New Roman" panose="02020603050405020304" pitchFamily="18" charset="0"/>
              </a:rPr>
              <a:t>How much can Bob spend buying fruit? </a:t>
            </a:r>
          </a:p>
          <a:p>
            <a:pPr>
              <a:buClr>
                <a:srgbClr val="690304"/>
              </a:buClr>
              <a:buFont typeface="Arial" panose="020B0604020202020204" pitchFamily="34" charset="0"/>
              <a:buChar char="•"/>
            </a:pPr>
            <a:r>
              <a:rPr lang="en-US" sz="1600" b="1" dirty="0">
                <a:latin typeface="+mn-lt"/>
                <a:cs typeface="Times New Roman" panose="02020603050405020304" pitchFamily="18" charset="0"/>
              </a:rPr>
              <a:t>Time: </a:t>
            </a:r>
            <a:r>
              <a:rPr lang="en-US" sz="1600" dirty="0">
                <a:latin typeface="+mn-lt"/>
                <a:cs typeface="Times New Roman" panose="02020603050405020304" pitchFamily="18" charset="0"/>
              </a:rPr>
              <a:t>How many hours does Bob allocate to each activity in his life (e.g. working, studying)?</a:t>
            </a:r>
          </a:p>
          <a:p>
            <a:pPr>
              <a:buClr>
                <a:srgbClr val="690304"/>
              </a:buClr>
              <a:buFont typeface="Arial" panose="020B0604020202020204" pitchFamily="34" charset="0"/>
              <a:buChar char="•"/>
            </a:pPr>
            <a:r>
              <a:rPr lang="en-US" sz="1600" dirty="0">
                <a:latin typeface="+mn-lt"/>
                <a:cs typeface="Times New Roman" panose="02020603050405020304" pitchFamily="18" charset="0"/>
              </a:rPr>
              <a:t>With the budget constraint, now Bob also needs to look at the prices from the menu.  </a:t>
            </a:r>
            <a:endParaRPr lang="en-US" sz="1600" b="1" dirty="0">
              <a:latin typeface="+mn-lt"/>
              <a:cs typeface="Times New Roman" panose="02020603050405020304" pitchFamily="18" charset="0"/>
            </a:endParaRPr>
          </a:p>
        </p:txBody>
      </p:sp>
      <p:sp>
        <p:nvSpPr>
          <p:cNvPr id="21" name="TextBox 20">
            <a:extLst>
              <a:ext uri="{FF2B5EF4-FFF2-40B4-BE49-F238E27FC236}">
                <a16:creationId xmlns:a16="http://schemas.microsoft.com/office/drawing/2014/main" id="{297FE7F7-2B5F-4591-57C6-7AFCB5DD7D51}"/>
              </a:ext>
            </a:extLst>
          </p:cNvPr>
          <p:cNvSpPr txBox="1"/>
          <p:nvPr/>
        </p:nvSpPr>
        <p:spPr>
          <a:xfrm>
            <a:off x="148837" y="2851917"/>
            <a:ext cx="865862" cy="307777"/>
          </a:xfrm>
          <a:prstGeom prst="rect">
            <a:avLst/>
          </a:prstGeom>
          <a:noFill/>
        </p:spPr>
        <p:txBody>
          <a:bodyPr wrap="square">
            <a:spAutoFit/>
          </a:bodyPr>
          <a:lstStyle/>
          <a:p>
            <a:pPr algn="ctr"/>
            <a:r>
              <a:rPr lang="en-US" sz="1400" b="1" dirty="0">
                <a:latin typeface="+mn-lt"/>
                <a:cs typeface="Times New Roman" panose="02020603050405020304" pitchFamily="18" charset="0"/>
              </a:rPr>
              <a:t>Bob</a:t>
            </a:r>
            <a:endParaRPr lang="en-US" sz="1400" b="1" dirty="0"/>
          </a:p>
        </p:txBody>
      </p:sp>
      <p:sp>
        <p:nvSpPr>
          <p:cNvPr id="23" name="Rectangle 22">
            <a:extLst>
              <a:ext uri="{FF2B5EF4-FFF2-40B4-BE49-F238E27FC236}">
                <a16:creationId xmlns:a16="http://schemas.microsoft.com/office/drawing/2014/main" id="{7DF1DCBF-558F-31AD-6CB1-51F703DD6AFC}"/>
              </a:ext>
            </a:extLst>
          </p:cNvPr>
          <p:cNvSpPr/>
          <p:nvPr/>
        </p:nvSpPr>
        <p:spPr>
          <a:xfrm>
            <a:off x="1144152" y="1421694"/>
            <a:ext cx="1161012" cy="2190714"/>
          </a:xfrm>
          <a:prstGeom prst="rect">
            <a:avLst/>
          </a:prstGeom>
          <a:noFill/>
          <a:ln w="28575">
            <a:solidFill>
              <a:srgbClr val="69030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3F9C8F1-493F-AE93-ADA0-DC581C76B957}"/>
              </a:ext>
            </a:extLst>
          </p:cNvPr>
          <p:cNvSpPr txBox="1"/>
          <p:nvPr/>
        </p:nvSpPr>
        <p:spPr>
          <a:xfrm>
            <a:off x="1320216" y="3573067"/>
            <a:ext cx="865862" cy="307777"/>
          </a:xfrm>
          <a:prstGeom prst="rect">
            <a:avLst/>
          </a:prstGeom>
          <a:noFill/>
        </p:spPr>
        <p:txBody>
          <a:bodyPr wrap="square">
            <a:spAutoFit/>
          </a:bodyPr>
          <a:lstStyle/>
          <a:p>
            <a:pPr algn="ctr"/>
            <a:r>
              <a:rPr lang="en-US" sz="1400" b="1" dirty="0">
                <a:latin typeface="+mn-lt"/>
                <a:cs typeface="Times New Roman" panose="02020603050405020304" pitchFamily="18" charset="0"/>
              </a:rPr>
              <a:t>Menu</a:t>
            </a:r>
            <a:endParaRPr lang="en-US" sz="1400" b="1" dirty="0"/>
          </a:p>
        </p:txBody>
      </p:sp>
    </p:spTree>
    <p:extLst>
      <p:ext uri="{BB962C8B-B14F-4D97-AF65-F5344CB8AC3E}">
        <p14:creationId xmlns:p14="http://schemas.microsoft.com/office/powerpoint/2010/main" val="248675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E1114D44-DDFA-4B51-A25B-F988CE09A3C1}"/>
              </a:ext>
            </a:extLst>
          </p:cNvPr>
          <p:cNvSpPr>
            <a:spLocks noGrp="1"/>
          </p:cNvSpPr>
          <p:nvPr>
            <p:ph idx="4294967295"/>
          </p:nvPr>
        </p:nvSpPr>
        <p:spPr>
          <a:xfrm>
            <a:off x="289560" y="753974"/>
            <a:ext cx="8576733" cy="333022"/>
          </a:xfrm>
        </p:spPr>
        <p:txBody>
          <a:bodyPr>
            <a:normAutofit lnSpcReduction="10000"/>
          </a:bodyPr>
          <a:lstStyle/>
          <a:p>
            <a:pPr marL="0" indent="0">
              <a:buClr>
                <a:srgbClr val="690304"/>
              </a:buClr>
              <a:buNone/>
            </a:pPr>
            <a:r>
              <a:rPr lang="en-US" sz="1600" dirty="0">
                <a:latin typeface="+mn-lt"/>
                <a:cs typeface="Times New Roman" panose="02020603050405020304" pitchFamily="18" charset="0"/>
              </a:rPr>
              <a:t>Bob’s choice problem now is slightly different. </a:t>
            </a:r>
          </a:p>
        </p:txBody>
      </p:sp>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Consumer Theory </a:t>
            </a:r>
          </a:p>
        </p:txBody>
      </p:sp>
      <p:pic>
        <p:nvPicPr>
          <p:cNvPr id="3" name="Graphic 2" descr="Banana with solid fill">
            <a:extLst>
              <a:ext uri="{FF2B5EF4-FFF2-40B4-BE49-F238E27FC236}">
                <a16:creationId xmlns:a16="http://schemas.microsoft.com/office/drawing/2014/main" id="{39939567-8B70-3344-2B8E-C899FAFC97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22256" y="1480648"/>
            <a:ext cx="582053" cy="582053"/>
          </a:xfrm>
          <a:prstGeom prst="rect">
            <a:avLst/>
          </a:prstGeom>
        </p:spPr>
      </p:pic>
      <p:pic>
        <p:nvPicPr>
          <p:cNvPr id="7" name="Graphic 6" descr="Apple with solid fill">
            <a:extLst>
              <a:ext uri="{FF2B5EF4-FFF2-40B4-BE49-F238E27FC236}">
                <a16:creationId xmlns:a16="http://schemas.microsoft.com/office/drawing/2014/main" id="{45E07C00-8552-54FF-B714-891146DEDDA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22256" y="2185706"/>
            <a:ext cx="582053" cy="582053"/>
          </a:xfrm>
          <a:prstGeom prst="rect">
            <a:avLst/>
          </a:prstGeom>
        </p:spPr>
      </p:pic>
      <p:pic>
        <p:nvPicPr>
          <p:cNvPr id="9" name="Graphic 8" descr="Grapes with solid fill">
            <a:extLst>
              <a:ext uri="{FF2B5EF4-FFF2-40B4-BE49-F238E27FC236}">
                <a16:creationId xmlns:a16="http://schemas.microsoft.com/office/drawing/2014/main" id="{6057A521-8CA7-8D9D-DB9F-D14DF491217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22255" y="2851917"/>
            <a:ext cx="582053" cy="582053"/>
          </a:xfrm>
          <a:prstGeom prst="rect">
            <a:avLst/>
          </a:prstGeom>
        </p:spPr>
      </p:pic>
      <p:pic>
        <p:nvPicPr>
          <p:cNvPr id="12" name="Graphic 11" descr="Man outline">
            <a:extLst>
              <a:ext uri="{FF2B5EF4-FFF2-40B4-BE49-F238E27FC236}">
                <a16:creationId xmlns:a16="http://schemas.microsoft.com/office/drawing/2014/main" id="{F2AEAFCD-8969-D5D9-1D5E-89441A409DC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6295" y="1856602"/>
            <a:ext cx="995315" cy="995315"/>
          </a:xfrm>
          <a:prstGeom prst="rect">
            <a:avLst/>
          </a:prstGeom>
        </p:spPr>
      </p:pic>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2921401" y="1283470"/>
            <a:ext cx="5775560" cy="3186930"/>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b="1" dirty="0">
                <a:latin typeface="+mn-lt"/>
                <a:cs typeface="Times New Roman" panose="02020603050405020304" pitchFamily="18" charset="0"/>
              </a:rPr>
              <a:t>Choice Problem: </a:t>
            </a:r>
            <a:r>
              <a:rPr lang="en-US" sz="1600" dirty="0">
                <a:latin typeface="+mn-lt"/>
                <a:cs typeface="Times New Roman" panose="02020603050405020304" pitchFamily="18" charset="0"/>
              </a:rPr>
              <a:t>choose your preferred alternative subject to your budget constraint. </a:t>
            </a:r>
          </a:p>
          <a:p>
            <a:pPr>
              <a:buClr>
                <a:srgbClr val="690304"/>
              </a:buClr>
              <a:buFont typeface="Arial" panose="020B0604020202020204" pitchFamily="34" charset="0"/>
              <a:buChar char="•"/>
            </a:pPr>
            <a:r>
              <a:rPr lang="en-US" sz="1600" b="1" dirty="0">
                <a:latin typeface="+mn-lt"/>
                <a:cs typeface="Times New Roman" panose="02020603050405020304" pitchFamily="18" charset="0"/>
              </a:rPr>
              <a:t>Economic Rationality: </a:t>
            </a:r>
            <a:r>
              <a:rPr lang="en-US" sz="1600" dirty="0">
                <a:latin typeface="+mn-lt"/>
                <a:cs typeface="Times New Roman" panose="02020603050405020304" pitchFamily="18" charset="0"/>
              </a:rPr>
              <a:t>Bob will choose his favorite alternative from the part of the menu that he affords. </a:t>
            </a:r>
          </a:p>
          <a:p>
            <a:pPr>
              <a:buClr>
                <a:srgbClr val="690304"/>
              </a:buClr>
              <a:buFont typeface="Arial" panose="020B0604020202020204" pitchFamily="34" charset="0"/>
              <a:buChar char="•"/>
            </a:pPr>
            <a:r>
              <a:rPr lang="en-US" sz="1600" dirty="0">
                <a:latin typeface="+mn-lt"/>
                <a:cs typeface="Times New Roman" panose="02020603050405020304" pitchFamily="18" charset="0"/>
              </a:rPr>
              <a:t>Suppose Bob only has $4 to buy fruit. </a:t>
            </a:r>
          </a:p>
          <a:p>
            <a:pPr>
              <a:buClr>
                <a:srgbClr val="690304"/>
              </a:buClr>
              <a:buFont typeface="Arial" panose="020B0604020202020204" pitchFamily="34" charset="0"/>
              <a:buChar char="•"/>
            </a:pPr>
            <a:r>
              <a:rPr lang="en-US" sz="1600" dirty="0">
                <a:latin typeface="+mn-lt"/>
                <a:cs typeface="Times New Roman" panose="02020603050405020304" pitchFamily="18" charset="0"/>
              </a:rPr>
              <a:t>While he prefers bananas, now he can’t afford them. </a:t>
            </a:r>
          </a:p>
          <a:p>
            <a:pPr>
              <a:buClr>
                <a:srgbClr val="690304"/>
              </a:buClr>
              <a:buFont typeface="Arial" panose="020B0604020202020204" pitchFamily="34" charset="0"/>
              <a:buChar char="•"/>
            </a:pPr>
            <a:r>
              <a:rPr lang="en-US" sz="1600" b="1" dirty="0">
                <a:latin typeface="+mn-lt"/>
                <a:cs typeface="Times New Roman" panose="02020603050405020304" pitchFamily="18" charset="0"/>
              </a:rPr>
              <a:t>If he is economic-rational, he will buy apples. </a:t>
            </a:r>
          </a:p>
        </p:txBody>
      </p:sp>
      <p:sp>
        <p:nvSpPr>
          <p:cNvPr id="21" name="TextBox 20">
            <a:extLst>
              <a:ext uri="{FF2B5EF4-FFF2-40B4-BE49-F238E27FC236}">
                <a16:creationId xmlns:a16="http://schemas.microsoft.com/office/drawing/2014/main" id="{297FE7F7-2B5F-4591-57C6-7AFCB5DD7D51}"/>
              </a:ext>
            </a:extLst>
          </p:cNvPr>
          <p:cNvSpPr txBox="1"/>
          <p:nvPr/>
        </p:nvSpPr>
        <p:spPr>
          <a:xfrm>
            <a:off x="148837" y="2851917"/>
            <a:ext cx="865862" cy="307777"/>
          </a:xfrm>
          <a:prstGeom prst="rect">
            <a:avLst/>
          </a:prstGeom>
          <a:noFill/>
        </p:spPr>
        <p:txBody>
          <a:bodyPr wrap="square">
            <a:spAutoFit/>
          </a:bodyPr>
          <a:lstStyle/>
          <a:p>
            <a:pPr algn="ctr"/>
            <a:r>
              <a:rPr lang="en-US" sz="1400" b="1" dirty="0">
                <a:latin typeface="+mn-lt"/>
                <a:cs typeface="Times New Roman" panose="02020603050405020304" pitchFamily="18" charset="0"/>
              </a:rPr>
              <a:t>Bob</a:t>
            </a:r>
            <a:endParaRPr lang="en-US" sz="1400" b="1" dirty="0"/>
          </a:p>
        </p:txBody>
      </p:sp>
      <p:sp>
        <p:nvSpPr>
          <p:cNvPr id="23" name="Rectangle 22">
            <a:extLst>
              <a:ext uri="{FF2B5EF4-FFF2-40B4-BE49-F238E27FC236}">
                <a16:creationId xmlns:a16="http://schemas.microsoft.com/office/drawing/2014/main" id="{7DF1DCBF-558F-31AD-6CB1-51F703DD6AFC}"/>
              </a:ext>
            </a:extLst>
          </p:cNvPr>
          <p:cNvSpPr/>
          <p:nvPr/>
        </p:nvSpPr>
        <p:spPr>
          <a:xfrm>
            <a:off x="1144152" y="1421694"/>
            <a:ext cx="1409395" cy="2190714"/>
          </a:xfrm>
          <a:prstGeom prst="rect">
            <a:avLst/>
          </a:prstGeom>
          <a:noFill/>
          <a:ln w="28575">
            <a:solidFill>
              <a:srgbClr val="69030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3F9C8F1-493F-AE93-ADA0-DC581C76B957}"/>
              </a:ext>
            </a:extLst>
          </p:cNvPr>
          <p:cNvSpPr txBox="1"/>
          <p:nvPr/>
        </p:nvSpPr>
        <p:spPr>
          <a:xfrm>
            <a:off x="1320216" y="3573067"/>
            <a:ext cx="865862" cy="307777"/>
          </a:xfrm>
          <a:prstGeom prst="rect">
            <a:avLst/>
          </a:prstGeom>
          <a:noFill/>
        </p:spPr>
        <p:txBody>
          <a:bodyPr wrap="square">
            <a:spAutoFit/>
          </a:bodyPr>
          <a:lstStyle/>
          <a:p>
            <a:pPr algn="ctr"/>
            <a:r>
              <a:rPr lang="en-US" sz="1400" b="1" dirty="0">
                <a:latin typeface="+mn-lt"/>
                <a:cs typeface="Times New Roman" panose="02020603050405020304" pitchFamily="18" charset="0"/>
              </a:rPr>
              <a:t>Menu</a:t>
            </a:r>
            <a:endParaRPr lang="en-US" sz="1400" b="1" dirty="0"/>
          </a:p>
        </p:txBody>
      </p:sp>
      <p:sp>
        <p:nvSpPr>
          <p:cNvPr id="2" name="TextBox 1">
            <a:extLst>
              <a:ext uri="{FF2B5EF4-FFF2-40B4-BE49-F238E27FC236}">
                <a16:creationId xmlns:a16="http://schemas.microsoft.com/office/drawing/2014/main" id="{3C0DCAF1-6C8C-4D2D-E767-68423DD614CB}"/>
              </a:ext>
            </a:extLst>
          </p:cNvPr>
          <p:cNvSpPr txBox="1"/>
          <p:nvPr/>
        </p:nvSpPr>
        <p:spPr>
          <a:xfrm>
            <a:off x="1790109" y="1617785"/>
            <a:ext cx="865862" cy="307777"/>
          </a:xfrm>
          <a:prstGeom prst="rect">
            <a:avLst/>
          </a:prstGeom>
          <a:noFill/>
        </p:spPr>
        <p:txBody>
          <a:bodyPr wrap="square">
            <a:spAutoFit/>
          </a:bodyPr>
          <a:lstStyle/>
          <a:p>
            <a:pPr algn="ctr"/>
            <a:r>
              <a:rPr lang="en-US" sz="1400" dirty="0">
                <a:latin typeface="+mn-lt"/>
                <a:cs typeface="Times New Roman" panose="02020603050405020304" pitchFamily="18" charset="0"/>
              </a:rPr>
              <a:t>$5</a:t>
            </a:r>
            <a:endParaRPr lang="en-US" sz="1400" dirty="0"/>
          </a:p>
        </p:txBody>
      </p:sp>
      <p:sp>
        <p:nvSpPr>
          <p:cNvPr id="6" name="TextBox 5">
            <a:extLst>
              <a:ext uri="{FF2B5EF4-FFF2-40B4-BE49-F238E27FC236}">
                <a16:creationId xmlns:a16="http://schemas.microsoft.com/office/drawing/2014/main" id="{FC77FEF4-09AC-D177-2174-5E939572A705}"/>
              </a:ext>
            </a:extLst>
          </p:cNvPr>
          <p:cNvSpPr txBox="1"/>
          <p:nvPr/>
        </p:nvSpPr>
        <p:spPr>
          <a:xfrm>
            <a:off x="1790109" y="2376791"/>
            <a:ext cx="865862" cy="307777"/>
          </a:xfrm>
          <a:prstGeom prst="rect">
            <a:avLst/>
          </a:prstGeom>
          <a:noFill/>
        </p:spPr>
        <p:txBody>
          <a:bodyPr wrap="square">
            <a:spAutoFit/>
          </a:bodyPr>
          <a:lstStyle/>
          <a:p>
            <a:pPr algn="ctr"/>
            <a:r>
              <a:rPr lang="en-US" sz="1400" dirty="0">
                <a:latin typeface="+mn-lt"/>
                <a:cs typeface="Times New Roman" panose="02020603050405020304" pitchFamily="18" charset="0"/>
              </a:rPr>
              <a:t>$4</a:t>
            </a:r>
            <a:endParaRPr lang="en-US" sz="1400" dirty="0"/>
          </a:p>
        </p:txBody>
      </p:sp>
      <p:sp>
        <p:nvSpPr>
          <p:cNvPr id="8" name="TextBox 7">
            <a:extLst>
              <a:ext uri="{FF2B5EF4-FFF2-40B4-BE49-F238E27FC236}">
                <a16:creationId xmlns:a16="http://schemas.microsoft.com/office/drawing/2014/main" id="{1AC19EBB-549A-3ED9-397B-56DBB46033A6}"/>
              </a:ext>
            </a:extLst>
          </p:cNvPr>
          <p:cNvSpPr txBox="1"/>
          <p:nvPr/>
        </p:nvSpPr>
        <p:spPr>
          <a:xfrm>
            <a:off x="1824800" y="3058120"/>
            <a:ext cx="865862" cy="307777"/>
          </a:xfrm>
          <a:prstGeom prst="rect">
            <a:avLst/>
          </a:prstGeom>
          <a:noFill/>
        </p:spPr>
        <p:txBody>
          <a:bodyPr wrap="square">
            <a:spAutoFit/>
          </a:bodyPr>
          <a:lstStyle/>
          <a:p>
            <a:pPr algn="ctr"/>
            <a:r>
              <a:rPr lang="en-US" sz="1400" dirty="0">
                <a:latin typeface="+mn-lt"/>
                <a:cs typeface="Times New Roman" panose="02020603050405020304" pitchFamily="18" charset="0"/>
              </a:rPr>
              <a:t>$3</a:t>
            </a:r>
            <a:endParaRPr lang="en-US" sz="1400" dirty="0"/>
          </a:p>
        </p:txBody>
      </p:sp>
    </p:spTree>
    <p:extLst>
      <p:ext uri="{BB962C8B-B14F-4D97-AF65-F5344CB8AC3E}">
        <p14:creationId xmlns:p14="http://schemas.microsoft.com/office/powerpoint/2010/main" val="2759484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E1114D44-DDFA-4B51-A25B-F988CE09A3C1}"/>
              </a:ext>
            </a:extLst>
          </p:cNvPr>
          <p:cNvSpPr>
            <a:spLocks noGrp="1"/>
          </p:cNvSpPr>
          <p:nvPr>
            <p:ph idx="4294967295"/>
          </p:nvPr>
        </p:nvSpPr>
        <p:spPr>
          <a:xfrm>
            <a:off x="289560" y="753974"/>
            <a:ext cx="8576733" cy="333022"/>
          </a:xfrm>
        </p:spPr>
        <p:txBody>
          <a:bodyPr>
            <a:normAutofit lnSpcReduction="10000"/>
          </a:bodyPr>
          <a:lstStyle/>
          <a:p>
            <a:pPr marL="0" indent="0">
              <a:buClr>
                <a:srgbClr val="690304"/>
              </a:buClr>
              <a:buNone/>
            </a:pPr>
            <a:r>
              <a:rPr lang="en-US" sz="1600" dirty="0">
                <a:latin typeface="+mn-lt"/>
                <a:cs typeface="Times New Roman" panose="02020603050405020304" pitchFamily="18" charset="0"/>
              </a:rPr>
              <a:t>Changes in the environment can modify human behavior. </a:t>
            </a:r>
          </a:p>
        </p:txBody>
      </p:sp>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Consumer Theory </a:t>
            </a:r>
          </a:p>
        </p:txBody>
      </p:sp>
      <p:pic>
        <p:nvPicPr>
          <p:cNvPr id="3" name="Graphic 2" descr="Banana with solid fill">
            <a:extLst>
              <a:ext uri="{FF2B5EF4-FFF2-40B4-BE49-F238E27FC236}">
                <a16:creationId xmlns:a16="http://schemas.microsoft.com/office/drawing/2014/main" id="{39939567-8B70-3344-2B8E-C899FAFC97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22256" y="1480648"/>
            <a:ext cx="582053" cy="582053"/>
          </a:xfrm>
          <a:prstGeom prst="rect">
            <a:avLst/>
          </a:prstGeom>
        </p:spPr>
      </p:pic>
      <p:pic>
        <p:nvPicPr>
          <p:cNvPr id="7" name="Graphic 6" descr="Apple with solid fill">
            <a:extLst>
              <a:ext uri="{FF2B5EF4-FFF2-40B4-BE49-F238E27FC236}">
                <a16:creationId xmlns:a16="http://schemas.microsoft.com/office/drawing/2014/main" id="{45E07C00-8552-54FF-B714-891146DEDDA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22256" y="2185706"/>
            <a:ext cx="582053" cy="582053"/>
          </a:xfrm>
          <a:prstGeom prst="rect">
            <a:avLst/>
          </a:prstGeom>
        </p:spPr>
      </p:pic>
      <p:pic>
        <p:nvPicPr>
          <p:cNvPr id="9" name="Graphic 8" descr="Grapes with solid fill">
            <a:extLst>
              <a:ext uri="{FF2B5EF4-FFF2-40B4-BE49-F238E27FC236}">
                <a16:creationId xmlns:a16="http://schemas.microsoft.com/office/drawing/2014/main" id="{6057A521-8CA7-8D9D-DB9F-D14DF491217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22255" y="2851917"/>
            <a:ext cx="582053" cy="582053"/>
          </a:xfrm>
          <a:prstGeom prst="rect">
            <a:avLst/>
          </a:prstGeom>
        </p:spPr>
      </p:pic>
      <p:pic>
        <p:nvPicPr>
          <p:cNvPr id="12" name="Graphic 11" descr="Man outline">
            <a:extLst>
              <a:ext uri="{FF2B5EF4-FFF2-40B4-BE49-F238E27FC236}">
                <a16:creationId xmlns:a16="http://schemas.microsoft.com/office/drawing/2014/main" id="{F2AEAFCD-8969-D5D9-1D5E-89441A409DC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6295" y="1856602"/>
            <a:ext cx="995315" cy="995315"/>
          </a:xfrm>
          <a:prstGeom prst="rect">
            <a:avLst/>
          </a:prstGeom>
        </p:spPr>
      </p:pic>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2831650" y="1398662"/>
            <a:ext cx="5775560" cy="2476546"/>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dirty="0">
                <a:latin typeface="+mn-lt"/>
                <a:cs typeface="Times New Roman" panose="02020603050405020304" pitchFamily="18" charset="0"/>
              </a:rPr>
              <a:t>Suppose the price of bananas decreases to $3. </a:t>
            </a:r>
          </a:p>
          <a:p>
            <a:pPr>
              <a:buClr>
                <a:srgbClr val="690304"/>
              </a:buClr>
              <a:buFont typeface="Arial" panose="020B0604020202020204" pitchFamily="34" charset="0"/>
              <a:buChar char="•"/>
            </a:pPr>
            <a:r>
              <a:rPr lang="en-US" sz="1600" dirty="0">
                <a:latin typeface="+mn-lt"/>
                <a:cs typeface="Times New Roman" panose="02020603050405020304" pitchFamily="18" charset="0"/>
              </a:rPr>
              <a:t>For example, there is a subsidy for banana production or new technology that improves banana production. </a:t>
            </a:r>
          </a:p>
          <a:p>
            <a:pPr>
              <a:buClr>
                <a:srgbClr val="690304"/>
              </a:buClr>
              <a:buFont typeface="Arial" panose="020B0604020202020204" pitchFamily="34" charset="0"/>
              <a:buChar char="•"/>
            </a:pPr>
            <a:r>
              <a:rPr lang="en-US" sz="1600" dirty="0">
                <a:latin typeface="+mn-lt"/>
                <a:cs typeface="Times New Roman" panose="02020603050405020304" pitchFamily="18" charset="0"/>
              </a:rPr>
              <a:t>Bob reacts to this change in the menu. Now he can buy his preferred alternative. </a:t>
            </a:r>
          </a:p>
          <a:p>
            <a:pPr>
              <a:buClr>
                <a:srgbClr val="690304"/>
              </a:buClr>
              <a:buFont typeface="Arial" panose="020B0604020202020204" pitchFamily="34" charset="0"/>
              <a:buChar char="•"/>
            </a:pPr>
            <a:r>
              <a:rPr lang="en-US" sz="1600" b="1" dirty="0">
                <a:latin typeface="+mn-lt"/>
                <a:cs typeface="Times New Roman" panose="02020603050405020304" pitchFamily="18" charset="0"/>
              </a:rPr>
              <a:t>If he is economic-rational, he will buy bananas. </a:t>
            </a:r>
          </a:p>
        </p:txBody>
      </p:sp>
      <p:sp>
        <p:nvSpPr>
          <p:cNvPr id="21" name="TextBox 20">
            <a:extLst>
              <a:ext uri="{FF2B5EF4-FFF2-40B4-BE49-F238E27FC236}">
                <a16:creationId xmlns:a16="http://schemas.microsoft.com/office/drawing/2014/main" id="{297FE7F7-2B5F-4591-57C6-7AFCB5DD7D51}"/>
              </a:ext>
            </a:extLst>
          </p:cNvPr>
          <p:cNvSpPr txBox="1"/>
          <p:nvPr/>
        </p:nvSpPr>
        <p:spPr>
          <a:xfrm>
            <a:off x="148837" y="2851917"/>
            <a:ext cx="865862" cy="307777"/>
          </a:xfrm>
          <a:prstGeom prst="rect">
            <a:avLst/>
          </a:prstGeom>
          <a:noFill/>
        </p:spPr>
        <p:txBody>
          <a:bodyPr wrap="square">
            <a:spAutoFit/>
          </a:bodyPr>
          <a:lstStyle/>
          <a:p>
            <a:pPr algn="ctr"/>
            <a:r>
              <a:rPr lang="en-US" sz="1400" b="1" dirty="0">
                <a:latin typeface="+mn-lt"/>
                <a:cs typeface="Times New Roman" panose="02020603050405020304" pitchFamily="18" charset="0"/>
              </a:rPr>
              <a:t>Bob</a:t>
            </a:r>
            <a:endParaRPr lang="en-US" sz="1400" b="1" dirty="0"/>
          </a:p>
        </p:txBody>
      </p:sp>
      <p:sp>
        <p:nvSpPr>
          <p:cNvPr id="23" name="Rectangle 22">
            <a:extLst>
              <a:ext uri="{FF2B5EF4-FFF2-40B4-BE49-F238E27FC236}">
                <a16:creationId xmlns:a16="http://schemas.microsoft.com/office/drawing/2014/main" id="{7DF1DCBF-558F-31AD-6CB1-51F703DD6AFC}"/>
              </a:ext>
            </a:extLst>
          </p:cNvPr>
          <p:cNvSpPr/>
          <p:nvPr/>
        </p:nvSpPr>
        <p:spPr>
          <a:xfrm>
            <a:off x="1144152" y="1421694"/>
            <a:ext cx="1409395" cy="2190714"/>
          </a:xfrm>
          <a:prstGeom prst="rect">
            <a:avLst/>
          </a:prstGeom>
          <a:noFill/>
          <a:ln w="28575">
            <a:solidFill>
              <a:srgbClr val="69030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3F9C8F1-493F-AE93-ADA0-DC581C76B957}"/>
              </a:ext>
            </a:extLst>
          </p:cNvPr>
          <p:cNvSpPr txBox="1"/>
          <p:nvPr/>
        </p:nvSpPr>
        <p:spPr>
          <a:xfrm>
            <a:off x="1320216" y="3573067"/>
            <a:ext cx="865862" cy="307777"/>
          </a:xfrm>
          <a:prstGeom prst="rect">
            <a:avLst/>
          </a:prstGeom>
          <a:noFill/>
        </p:spPr>
        <p:txBody>
          <a:bodyPr wrap="square">
            <a:spAutoFit/>
          </a:bodyPr>
          <a:lstStyle/>
          <a:p>
            <a:pPr algn="ctr"/>
            <a:r>
              <a:rPr lang="en-US" sz="1400" b="1" dirty="0">
                <a:latin typeface="+mn-lt"/>
                <a:cs typeface="Times New Roman" panose="02020603050405020304" pitchFamily="18" charset="0"/>
              </a:rPr>
              <a:t>Menu</a:t>
            </a:r>
            <a:endParaRPr lang="en-US" sz="1400" b="1" dirty="0"/>
          </a:p>
        </p:txBody>
      </p:sp>
      <p:sp>
        <p:nvSpPr>
          <p:cNvPr id="2" name="TextBox 1">
            <a:extLst>
              <a:ext uri="{FF2B5EF4-FFF2-40B4-BE49-F238E27FC236}">
                <a16:creationId xmlns:a16="http://schemas.microsoft.com/office/drawing/2014/main" id="{3C0DCAF1-6C8C-4D2D-E767-68423DD614CB}"/>
              </a:ext>
            </a:extLst>
          </p:cNvPr>
          <p:cNvSpPr txBox="1"/>
          <p:nvPr/>
        </p:nvSpPr>
        <p:spPr>
          <a:xfrm>
            <a:off x="1790109" y="1617785"/>
            <a:ext cx="865862" cy="307777"/>
          </a:xfrm>
          <a:prstGeom prst="rect">
            <a:avLst/>
          </a:prstGeom>
          <a:noFill/>
        </p:spPr>
        <p:txBody>
          <a:bodyPr wrap="square">
            <a:spAutoFit/>
          </a:bodyPr>
          <a:lstStyle/>
          <a:p>
            <a:pPr algn="ctr"/>
            <a:r>
              <a:rPr lang="en-US" sz="1400" b="1" dirty="0">
                <a:latin typeface="+mn-lt"/>
                <a:cs typeface="Times New Roman" panose="02020603050405020304" pitchFamily="18" charset="0"/>
              </a:rPr>
              <a:t>$3</a:t>
            </a:r>
            <a:endParaRPr lang="en-US" sz="1400" b="1" dirty="0"/>
          </a:p>
        </p:txBody>
      </p:sp>
      <p:sp>
        <p:nvSpPr>
          <p:cNvPr id="6" name="TextBox 5">
            <a:extLst>
              <a:ext uri="{FF2B5EF4-FFF2-40B4-BE49-F238E27FC236}">
                <a16:creationId xmlns:a16="http://schemas.microsoft.com/office/drawing/2014/main" id="{FC77FEF4-09AC-D177-2174-5E939572A705}"/>
              </a:ext>
            </a:extLst>
          </p:cNvPr>
          <p:cNvSpPr txBox="1"/>
          <p:nvPr/>
        </p:nvSpPr>
        <p:spPr>
          <a:xfrm>
            <a:off x="1790109" y="2376791"/>
            <a:ext cx="865862" cy="307777"/>
          </a:xfrm>
          <a:prstGeom prst="rect">
            <a:avLst/>
          </a:prstGeom>
          <a:noFill/>
        </p:spPr>
        <p:txBody>
          <a:bodyPr wrap="square">
            <a:spAutoFit/>
          </a:bodyPr>
          <a:lstStyle/>
          <a:p>
            <a:pPr algn="ctr"/>
            <a:r>
              <a:rPr lang="en-US" sz="1400" dirty="0">
                <a:latin typeface="+mn-lt"/>
                <a:cs typeface="Times New Roman" panose="02020603050405020304" pitchFamily="18" charset="0"/>
              </a:rPr>
              <a:t>$4</a:t>
            </a:r>
            <a:endParaRPr lang="en-US" sz="1400" dirty="0"/>
          </a:p>
        </p:txBody>
      </p:sp>
      <p:sp>
        <p:nvSpPr>
          <p:cNvPr id="8" name="TextBox 7">
            <a:extLst>
              <a:ext uri="{FF2B5EF4-FFF2-40B4-BE49-F238E27FC236}">
                <a16:creationId xmlns:a16="http://schemas.microsoft.com/office/drawing/2014/main" id="{1AC19EBB-549A-3ED9-397B-56DBB46033A6}"/>
              </a:ext>
            </a:extLst>
          </p:cNvPr>
          <p:cNvSpPr txBox="1"/>
          <p:nvPr/>
        </p:nvSpPr>
        <p:spPr>
          <a:xfrm>
            <a:off x="1824800" y="3058120"/>
            <a:ext cx="865862" cy="307777"/>
          </a:xfrm>
          <a:prstGeom prst="rect">
            <a:avLst/>
          </a:prstGeom>
          <a:noFill/>
        </p:spPr>
        <p:txBody>
          <a:bodyPr wrap="square">
            <a:spAutoFit/>
          </a:bodyPr>
          <a:lstStyle/>
          <a:p>
            <a:pPr algn="ctr"/>
            <a:r>
              <a:rPr lang="en-US" sz="1400" dirty="0">
                <a:latin typeface="+mn-lt"/>
                <a:cs typeface="Times New Roman" panose="02020603050405020304" pitchFamily="18" charset="0"/>
              </a:rPr>
              <a:t>$3</a:t>
            </a:r>
            <a:endParaRPr lang="en-US" sz="1400" dirty="0"/>
          </a:p>
        </p:txBody>
      </p:sp>
    </p:spTree>
    <p:extLst>
      <p:ext uri="{BB962C8B-B14F-4D97-AF65-F5344CB8AC3E}">
        <p14:creationId xmlns:p14="http://schemas.microsoft.com/office/powerpoint/2010/main" val="1151202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E1114D44-DDFA-4B51-A25B-F988CE09A3C1}"/>
              </a:ext>
            </a:extLst>
          </p:cNvPr>
          <p:cNvSpPr>
            <a:spLocks noGrp="1"/>
          </p:cNvSpPr>
          <p:nvPr>
            <p:ph idx="4294967295"/>
          </p:nvPr>
        </p:nvSpPr>
        <p:spPr>
          <a:xfrm>
            <a:off x="289560" y="753974"/>
            <a:ext cx="8576733" cy="333022"/>
          </a:xfrm>
        </p:spPr>
        <p:txBody>
          <a:bodyPr>
            <a:normAutofit lnSpcReduction="10000"/>
          </a:bodyPr>
          <a:lstStyle/>
          <a:p>
            <a:pPr marL="0" indent="0">
              <a:buClr>
                <a:srgbClr val="690304"/>
              </a:buClr>
              <a:buNone/>
            </a:pPr>
            <a:r>
              <a:rPr lang="en-US" sz="1600" dirty="0">
                <a:latin typeface="+mn-lt"/>
                <a:cs typeface="Times New Roman" panose="02020603050405020304" pitchFamily="18" charset="0"/>
              </a:rPr>
              <a:t>In real life, we cannot observe people’s preferences. We can’t look inside their minds.  </a:t>
            </a:r>
          </a:p>
        </p:txBody>
      </p:sp>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Consumer Theory </a:t>
            </a:r>
          </a:p>
        </p:txBody>
      </p:sp>
      <p:pic>
        <p:nvPicPr>
          <p:cNvPr id="3" name="Graphic 2" descr="Banana with solid fill">
            <a:extLst>
              <a:ext uri="{FF2B5EF4-FFF2-40B4-BE49-F238E27FC236}">
                <a16:creationId xmlns:a16="http://schemas.microsoft.com/office/drawing/2014/main" id="{39939567-8B70-3344-2B8E-C899FAFC97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22256" y="1480648"/>
            <a:ext cx="582053" cy="582053"/>
          </a:xfrm>
          <a:prstGeom prst="rect">
            <a:avLst/>
          </a:prstGeom>
        </p:spPr>
      </p:pic>
      <p:pic>
        <p:nvPicPr>
          <p:cNvPr id="7" name="Graphic 6" descr="Apple with solid fill">
            <a:extLst>
              <a:ext uri="{FF2B5EF4-FFF2-40B4-BE49-F238E27FC236}">
                <a16:creationId xmlns:a16="http://schemas.microsoft.com/office/drawing/2014/main" id="{45E07C00-8552-54FF-B714-891146DEDDA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22256" y="2185706"/>
            <a:ext cx="582053" cy="582053"/>
          </a:xfrm>
          <a:prstGeom prst="rect">
            <a:avLst/>
          </a:prstGeom>
        </p:spPr>
      </p:pic>
      <p:pic>
        <p:nvPicPr>
          <p:cNvPr id="9" name="Graphic 8" descr="Grapes with solid fill">
            <a:extLst>
              <a:ext uri="{FF2B5EF4-FFF2-40B4-BE49-F238E27FC236}">
                <a16:creationId xmlns:a16="http://schemas.microsoft.com/office/drawing/2014/main" id="{6057A521-8CA7-8D9D-DB9F-D14DF491217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22255" y="2851917"/>
            <a:ext cx="582053" cy="582053"/>
          </a:xfrm>
          <a:prstGeom prst="rect">
            <a:avLst/>
          </a:prstGeom>
        </p:spPr>
      </p:pic>
      <p:pic>
        <p:nvPicPr>
          <p:cNvPr id="12" name="Graphic 11" descr="Man outline">
            <a:extLst>
              <a:ext uri="{FF2B5EF4-FFF2-40B4-BE49-F238E27FC236}">
                <a16:creationId xmlns:a16="http://schemas.microsoft.com/office/drawing/2014/main" id="{F2AEAFCD-8969-D5D9-1D5E-89441A409DC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6295" y="1856602"/>
            <a:ext cx="995315" cy="995315"/>
          </a:xfrm>
          <a:prstGeom prst="rect">
            <a:avLst/>
          </a:prstGeom>
        </p:spPr>
      </p:pic>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2831650" y="1303834"/>
            <a:ext cx="5775560" cy="3207206"/>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dirty="0">
                <a:latin typeface="+mn-lt"/>
                <a:cs typeface="Times New Roman" panose="02020603050405020304" pitchFamily="18" charset="0"/>
              </a:rPr>
              <a:t>If we assume individuals are rational and react to price changes, then we can make inferences about their preferences. </a:t>
            </a:r>
          </a:p>
          <a:p>
            <a:pPr>
              <a:buClr>
                <a:srgbClr val="690304"/>
              </a:buClr>
              <a:buFont typeface="Arial" panose="020B0604020202020204" pitchFamily="34" charset="0"/>
              <a:buChar char="•"/>
            </a:pPr>
            <a:r>
              <a:rPr lang="en-US" sz="1600" dirty="0">
                <a:latin typeface="+mn-lt"/>
                <a:cs typeface="Times New Roman" panose="02020603050405020304" pitchFamily="18" charset="0"/>
              </a:rPr>
              <a:t>Recall Bob’s example: when bananas were $5, he chose apples over grapes and bananas. From that we know that he prefers apples over grapes. </a:t>
            </a:r>
          </a:p>
          <a:p>
            <a:pPr>
              <a:buClr>
                <a:srgbClr val="690304"/>
              </a:buClr>
              <a:buFont typeface="Arial" panose="020B0604020202020204" pitchFamily="34" charset="0"/>
              <a:buChar char="•"/>
            </a:pPr>
            <a:r>
              <a:rPr lang="en-US" sz="1600" dirty="0">
                <a:latin typeface="+mn-lt"/>
                <a:cs typeface="Times New Roman" panose="02020603050405020304" pitchFamily="18" charset="0"/>
              </a:rPr>
              <a:t>When the price of bananas dropped, he chose bananas over apples and grapes. </a:t>
            </a:r>
          </a:p>
          <a:p>
            <a:pPr>
              <a:buClr>
                <a:srgbClr val="690304"/>
              </a:buClr>
              <a:buFont typeface="Arial" panose="020B0604020202020204" pitchFamily="34" charset="0"/>
              <a:buChar char="•"/>
            </a:pPr>
            <a:r>
              <a:rPr lang="en-US" sz="1600" dirty="0">
                <a:latin typeface="+mn-lt"/>
                <a:cs typeface="Times New Roman" panose="02020603050405020304" pitchFamily="18" charset="0"/>
              </a:rPr>
              <a:t>His behavior </a:t>
            </a:r>
            <a:r>
              <a:rPr lang="en-US" sz="1600" b="1" dirty="0">
                <a:latin typeface="+mn-lt"/>
                <a:cs typeface="Times New Roman" panose="02020603050405020304" pitchFamily="18" charset="0"/>
              </a:rPr>
              <a:t>reveals </a:t>
            </a:r>
            <a:r>
              <a:rPr lang="en-US" sz="1600" dirty="0">
                <a:latin typeface="+mn-lt"/>
                <a:cs typeface="Times New Roman" panose="02020603050405020304" pitchFamily="18" charset="0"/>
              </a:rPr>
              <a:t>his preferences. </a:t>
            </a:r>
          </a:p>
          <a:p>
            <a:pPr>
              <a:buClr>
                <a:srgbClr val="690304"/>
              </a:buClr>
              <a:buFont typeface="Arial" panose="020B0604020202020204" pitchFamily="34" charset="0"/>
              <a:buChar char="•"/>
            </a:pPr>
            <a:endParaRPr lang="en-US" sz="1600" dirty="0">
              <a:latin typeface="+mn-lt"/>
              <a:cs typeface="Times New Roman" panose="02020603050405020304" pitchFamily="18" charset="0"/>
            </a:endParaRPr>
          </a:p>
        </p:txBody>
      </p:sp>
      <p:sp>
        <p:nvSpPr>
          <p:cNvPr id="21" name="TextBox 20">
            <a:extLst>
              <a:ext uri="{FF2B5EF4-FFF2-40B4-BE49-F238E27FC236}">
                <a16:creationId xmlns:a16="http://schemas.microsoft.com/office/drawing/2014/main" id="{297FE7F7-2B5F-4591-57C6-7AFCB5DD7D51}"/>
              </a:ext>
            </a:extLst>
          </p:cNvPr>
          <p:cNvSpPr txBox="1"/>
          <p:nvPr/>
        </p:nvSpPr>
        <p:spPr>
          <a:xfrm>
            <a:off x="148837" y="2851917"/>
            <a:ext cx="865862" cy="307777"/>
          </a:xfrm>
          <a:prstGeom prst="rect">
            <a:avLst/>
          </a:prstGeom>
          <a:noFill/>
        </p:spPr>
        <p:txBody>
          <a:bodyPr wrap="square">
            <a:spAutoFit/>
          </a:bodyPr>
          <a:lstStyle/>
          <a:p>
            <a:pPr algn="ctr"/>
            <a:r>
              <a:rPr lang="en-US" sz="1400" b="1" dirty="0">
                <a:latin typeface="+mn-lt"/>
                <a:cs typeface="Times New Roman" panose="02020603050405020304" pitchFamily="18" charset="0"/>
              </a:rPr>
              <a:t>Bob</a:t>
            </a:r>
            <a:endParaRPr lang="en-US" sz="1400" b="1" dirty="0"/>
          </a:p>
        </p:txBody>
      </p:sp>
      <p:sp>
        <p:nvSpPr>
          <p:cNvPr id="23" name="Rectangle 22">
            <a:extLst>
              <a:ext uri="{FF2B5EF4-FFF2-40B4-BE49-F238E27FC236}">
                <a16:creationId xmlns:a16="http://schemas.microsoft.com/office/drawing/2014/main" id="{7DF1DCBF-558F-31AD-6CB1-51F703DD6AFC}"/>
              </a:ext>
            </a:extLst>
          </p:cNvPr>
          <p:cNvSpPr/>
          <p:nvPr/>
        </p:nvSpPr>
        <p:spPr>
          <a:xfrm>
            <a:off x="1144152" y="1421694"/>
            <a:ext cx="1409395" cy="2190714"/>
          </a:xfrm>
          <a:prstGeom prst="rect">
            <a:avLst/>
          </a:prstGeom>
          <a:noFill/>
          <a:ln w="28575">
            <a:solidFill>
              <a:srgbClr val="69030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3F9C8F1-493F-AE93-ADA0-DC581C76B957}"/>
              </a:ext>
            </a:extLst>
          </p:cNvPr>
          <p:cNvSpPr txBox="1"/>
          <p:nvPr/>
        </p:nvSpPr>
        <p:spPr>
          <a:xfrm>
            <a:off x="1320216" y="3573067"/>
            <a:ext cx="865862" cy="307777"/>
          </a:xfrm>
          <a:prstGeom prst="rect">
            <a:avLst/>
          </a:prstGeom>
          <a:noFill/>
        </p:spPr>
        <p:txBody>
          <a:bodyPr wrap="square">
            <a:spAutoFit/>
          </a:bodyPr>
          <a:lstStyle/>
          <a:p>
            <a:pPr algn="ctr"/>
            <a:r>
              <a:rPr lang="en-US" sz="1400" b="1" dirty="0">
                <a:latin typeface="+mn-lt"/>
                <a:cs typeface="Times New Roman" panose="02020603050405020304" pitchFamily="18" charset="0"/>
              </a:rPr>
              <a:t>Menu</a:t>
            </a:r>
            <a:endParaRPr lang="en-US" sz="1400" b="1" dirty="0"/>
          </a:p>
        </p:txBody>
      </p:sp>
      <p:sp>
        <p:nvSpPr>
          <p:cNvPr id="2" name="TextBox 1">
            <a:extLst>
              <a:ext uri="{FF2B5EF4-FFF2-40B4-BE49-F238E27FC236}">
                <a16:creationId xmlns:a16="http://schemas.microsoft.com/office/drawing/2014/main" id="{3C0DCAF1-6C8C-4D2D-E767-68423DD614CB}"/>
              </a:ext>
            </a:extLst>
          </p:cNvPr>
          <p:cNvSpPr txBox="1"/>
          <p:nvPr/>
        </p:nvSpPr>
        <p:spPr>
          <a:xfrm>
            <a:off x="1790109" y="1617785"/>
            <a:ext cx="865862" cy="307777"/>
          </a:xfrm>
          <a:prstGeom prst="rect">
            <a:avLst/>
          </a:prstGeom>
          <a:noFill/>
        </p:spPr>
        <p:txBody>
          <a:bodyPr wrap="square">
            <a:spAutoFit/>
          </a:bodyPr>
          <a:lstStyle/>
          <a:p>
            <a:pPr algn="ctr"/>
            <a:r>
              <a:rPr lang="en-US" sz="1400" dirty="0">
                <a:latin typeface="+mn-lt"/>
                <a:cs typeface="Times New Roman" panose="02020603050405020304" pitchFamily="18" charset="0"/>
              </a:rPr>
              <a:t>$3</a:t>
            </a:r>
            <a:endParaRPr lang="en-US" sz="1400" dirty="0"/>
          </a:p>
        </p:txBody>
      </p:sp>
      <p:sp>
        <p:nvSpPr>
          <p:cNvPr id="6" name="TextBox 5">
            <a:extLst>
              <a:ext uri="{FF2B5EF4-FFF2-40B4-BE49-F238E27FC236}">
                <a16:creationId xmlns:a16="http://schemas.microsoft.com/office/drawing/2014/main" id="{FC77FEF4-09AC-D177-2174-5E939572A705}"/>
              </a:ext>
            </a:extLst>
          </p:cNvPr>
          <p:cNvSpPr txBox="1"/>
          <p:nvPr/>
        </p:nvSpPr>
        <p:spPr>
          <a:xfrm>
            <a:off x="1790109" y="2376791"/>
            <a:ext cx="865862" cy="307777"/>
          </a:xfrm>
          <a:prstGeom prst="rect">
            <a:avLst/>
          </a:prstGeom>
          <a:noFill/>
        </p:spPr>
        <p:txBody>
          <a:bodyPr wrap="square">
            <a:spAutoFit/>
          </a:bodyPr>
          <a:lstStyle/>
          <a:p>
            <a:pPr algn="ctr"/>
            <a:r>
              <a:rPr lang="en-US" sz="1400" dirty="0">
                <a:latin typeface="+mn-lt"/>
                <a:cs typeface="Times New Roman" panose="02020603050405020304" pitchFamily="18" charset="0"/>
              </a:rPr>
              <a:t>$4</a:t>
            </a:r>
            <a:endParaRPr lang="en-US" sz="1400" dirty="0"/>
          </a:p>
        </p:txBody>
      </p:sp>
      <p:sp>
        <p:nvSpPr>
          <p:cNvPr id="8" name="TextBox 7">
            <a:extLst>
              <a:ext uri="{FF2B5EF4-FFF2-40B4-BE49-F238E27FC236}">
                <a16:creationId xmlns:a16="http://schemas.microsoft.com/office/drawing/2014/main" id="{1AC19EBB-549A-3ED9-397B-56DBB46033A6}"/>
              </a:ext>
            </a:extLst>
          </p:cNvPr>
          <p:cNvSpPr txBox="1"/>
          <p:nvPr/>
        </p:nvSpPr>
        <p:spPr>
          <a:xfrm>
            <a:off x="1824800" y="3058120"/>
            <a:ext cx="865862" cy="307777"/>
          </a:xfrm>
          <a:prstGeom prst="rect">
            <a:avLst/>
          </a:prstGeom>
          <a:noFill/>
        </p:spPr>
        <p:txBody>
          <a:bodyPr wrap="square">
            <a:spAutoFit/>
          </a:bodyPr>
          <a:lstStyle/>
          <a:p>
            <a:pPr algn="ctr"/>
            <a:r>
              <a:rPr lang="en-US" sz="1400" dirty="0">
                <a:latin typeface="+mn-lt"/>
                <a:cs typeface="Times New Roman" panose="02020603050405020304" pitchFamily="18" charset="0"/>
              </a:rPr>
              <a:t>$3</a:t>
            </a:r>
            <a:endParaRPr lang="en-US" sz="1400" dirty="0"/>
          </a:p>
        </p:txBody>
      </p:sp>
    </p:spTree>
    <p:extLst>
      <p:ext uri="{BB962C8B-B14F-4D97-AF65-F5344CB8AC3E}">
        <p14:creationId xmlns:p14="http://schemas.microsoft.com/office/powerpoint/2010/main" val="278082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Demand Curve</a:t>
            </a:r>
          </a:p>
        </p:txBody>
      </p:sp>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108373" y="699065"/>
            <a:ext cx="8730827" cy="3906802"/>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dirty="0">
                <a:latin typeface="+mn-lt"/>
                <a:cs typeface="Times New Roman" panose="02020603050405020304" pitchFamily="18" charset="0"/>
              </a:rPr>
              <a:t>If we assume people behave like Bob (i.e. maximizing their preferences subject to their budget constraint), we can describe such preferences through a </a:t>
            </a:r>
            <a:r>
              <a:rPr lang="en-US" sz="1600" b="1" dirty="0">
                <a:latin typeface="+mn-lt"/>
                <a:cs typeface="Times New Roman" panose="02020603050405020304" pitchFamily="18" charset="0"/>
              </a:rPr>
              <a:t>demand curve </a:t>
            </a:r>
            <a:r>
              <a:rPr lang="en-US" sz="1600" dirty="0">
                <a:latin typeface="+mn-lt"/>
                <a:cs typeface="Times New Roman" panose="02020603050405020304" pitchFamily="18" charset="0"/>
              </a:rPr>
              <a:t>or </a:t>
            </a:r>
            <a:r>
              <a:rPr lang="en-US" sz="1600" b="1" dirty="0">
                <a:latin typeface="+mn-lt"/>
                <a:cs typeface="Times New Roman" panose="02020603050405020304" pitchFamily="18" charset="0"/>
              </a:rPr>
              <a:t>demand function. </a:t>
            </a:r>
          </a:p>
          <a:p>
            <a:pPr>
              <a:buClr>
                <a:srgbClr val="690304"/>
              </a:buClr>
              <a:buFont typeface="Arial" panose="020B0604020202020204" pitchFamily="34" charset="0"/>
              <a:buChar char="•"/>
            </a:pPr>
            <a:r>
              <a:rPr lang="en-US" sz="1600" dirty="0">
                <a:latin typeface="+mn-lt"/>
                <a:cs typeface="Times New Roman" panose="02020603050405020304" pitchFamily="18" charset="0"/>
              </a:rPr>
              <a:t>This function reflects Bob’s: </a:t>
            </a:r>
          </a:p>
          <a:p>
            <a:pPr marL="800100" lvl="1" indent="-342900">
              <a:buClr>
                <a:srgbClr val="690304"/>
              </a:buClr>
              <a:buFont typeface="+mj-lt"/>
              <a:buAutoNum type="arabicPeriod"/>
            </a:pPr>
            <a:r>
              <a:rPr lang="en-US" sz="1600" b="1" dirty="0">
                <a:latin typeface="+mn-lt"/>
                <a:cs typeface="Times New Roman" panose="02020603050405020304" pitchFamily="18" charset="0"/>
              </a:rPr>
              <a:t>Willingness to buy: </a:t>
            </a:r>
            <a:r>
              <a:rPr lang="en-US" sz="1600" dirty="0">
                <a:latin typeface="+mn-lt"/>
                <a:cs typeface="Times New Roman" panose="02020603050405020304" pitchFamily="18" charset="0"/>
              </a:rPr>
              <a:t>he derives benefits (utility) from consuming the good. </a:t>
            </a:r>
            <a:endParaRPr lang="en-US" sz="1600" b="1" dirty="0">
              <a:latin typeface="+mn-lt"/>
              <a:cs typeface="Times New Roman" panose="02020603050405020304" pitchFamily="18" charset="0"/>
            </a:endParaRPr>
          </a:p>
          <a:p>
            <a:pPr marL="800100" lvl="1" indent="-342900">
              <a:buClr>
                <a:srgbClr val="690304"/>
              </a:buClr>
              <a:buFont typeface="+mj-lt"/>
              <a:buAutoNum type="arabicPeriod"/>
            </a:pPr>
            <a:r>
              <a:rPr lang="en-US" sz="1600" b="1" dirty="0">
                <a:latin typeface="+mn-lt"/>
                <a:cs typeface="Times New Roman" panose="02020603050405020304" pitchFamily="18" charset="0"/>
              </a:rPr>
              <a:t>Ability to buy: </a:t>
            </a:r>
            <a:r>
              <a:rPr lang="en-US" sz="1600" dirty="0">
                <a:latin typeface="+mn-lt"/>
                <a:cs typeface="Times New Roman" panose="02020603050405020304" pitchFamily="18" charset="0"/>
              </a:rPr>
              <a:t>the amount he buys is within his budget constraint. </a:t>
            </a:r>
            <a:endParaRPr lang="en-US" sz="1600" b="1" dirty="0">
              <a:latin typeface="+mn-lt"/>
              <a:cs typeface="Times New Roman" panose="02020603050405020304" pitchFamily="18" charset="0"/>
            </a:endParaRPr>
          </a:p>
          <a:p>
            <a:pPr>
              <a:buClr>
                <a:srgbClr val="690304"/>
              </a:buClr>
              <a:buFont typeface="Arial" panose="020B0604020202020204" pitchFamily="34" charset="0"/>
              <a:buChar char="•"/>
            </a:pPr>
            <a:r>
              <a:rPr lang="en-US" sz="1600" b="1" dirty="0">
                <a:latin typeface="+mn-lt"/>
                <a:cs typeface="Times New Roman" panose="02020603050405020304" pitchFamily="18" charset="0"/>
              </a:rPr>
              <a:t>Law of Demand: </a:t>
            </a:r>
            <a:r>
              <a:rPr lang="en-US" sz="1600" dirty="0">
                <a:latin typeface="+mn-lt"/>
                <a:cs typeface="Times New Roman" panose="02020603050405020304" pitchFamily="18" charset="0"/>
              </a:rPr>
              <a:t>the higher the price, the lower the quantity demanded. </a:t>
            </a:r>
            <a:endParaRPr lang="en-US" sz="1600" b="1" dirty="0">
              <a:latin typeface="+mn-lt"/>
              <a:cs typeface="Times New Roman" panose="02020603050405020304" pitchFamily="18" charset="0"/>
            </a:endParaRPr>
          </a:p>
          <a:p>
            <a:pPr lvl="1">
              <a:buClr>
                <a:srgbClr val="690304"/>
              </a:buClr>
              <a:buFont typeface="Arial" panose="020B0604020202020204" pitchFamily="34" charset="0"/>
              <a:buChar char="•"/>
            </a:pPr>
            <a:r>
              <a:rPr lang="en-US" sz="1600" i="1" dirty="0">
                <a:latin typeface="+mn-lt"/>
                <a:cs typeface="Times New Roman" panose="02020603050405020304" pitchFamily="18" charset="0"/>
              </a:rPr>
              <a:t>Caeteris Paribus: </a:t>
            </a:r>
            <a:r>
              <a:rPr lang="en-US" sz="1600" dirty="0">
                <a:latin typeface="+mn-lt"/>
                <a:cs typeface="Times New Roman" panose="02020603050405020304" pitchFamily="18" charset="0"/>
              </a:rPr>
              <a:t>as the good gets more expensive, you are less likely to buy it. </a:t>
            </a:r>
          </a:p>
          <a:p>
            <a:pPr lvl="1">
              <a:buClr>
                <a:srgbClr val="690304"/>
              </a:buClr>
              <a:buFont typeface="Arial" panose="020B0604020202020204" pitchFamily="34" charset="0"/>
              <a:buChar char="•"/>
            </a:pPr>
            <a:r>
              <a:rPr lang="en-US" sz="1600" b="1" dirty="0">
                <a:latin typeface="+mn-lt"/>
                <a:cs typeface="Times New Roman" panose="02020603050405020304" pitchFamily="18" charset="0"/>
              </a:rPr>
              <a:t>Key implication: </a:t>
            </a:r>
            <a:r>
              <a:rPr lang="en-US" sz="1600" u="sng" dirty="0">
                <a:latin typeface="+mn-lt"/>
                <a:cs typeface="Times New Roman" panose="02020603050405020304" pitchFamily="18" charset="0"/>
              </a:rPr>
              <a:t>the inverse demand function is negatively sloped</a:t>
            </a:r>
            <a:r>
              <a:rPr lang="en-US" sz="1600" dirty="0">
                <a:latin typeface="+mn-lt"/>
                <a:cs typeface="Times New Roman" panose="02020603050405020304" pitchFamily="18" charset="0"/>
              </a:rPr>
              <a:t>. </a:t>
            </a:r>
            <a:endParaRPr lang="en-US" sz="1600" b="1" dirty="0">
              <a:latin typeface="+mn-lt"/>
              <a:cs typeface="Times New Roman" panose="02020603050405020304" pitchFamily="18" charset="0"/>
            </a:endParaRPr>
          </a:p>
          <a:p>
            <a:pPr>
              <a:buClr>
                <a:srgbClr val="690304"/>
              </a:buClr>
              <a:buFont typeface="Arial" panose="020B0604020202020204" pitchFamily="34" charset="0"/>
              <a:buChar char="•"/>
            </a:pPr>
            <a:endParaRPr lang="en-US" sz="1600" dirty="0">
              <a:latin typeface="+mn-lt"/>
              <a:cs typeface="Times New Roman" panose="02020603050405020304" pitchFamily="18" charset="0"/>
            </a:endParaRPr>
          </a:p>
        </p:txBody>
      </p:sp>
    </p:spTree>
    <p:extLst>
      <p:ext uri="{BB962C8B-B14F-4D97-AF65-F5344CB8AC3E}">
        <p14:creationId xmlns:p14="http://schemas.microsoft.com/office/powerpoint/2010/main" val="125872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Demand Curve</a:t>
            </a:r>
          </a:p>
        </p:txBody>
      </p:sp>
      <mc:AlternateContent xmlns:mc="http://schemas.openxmlformats.org/markup-compatibility/2006" xmlns:a14="http://schemas.microsoft.com/office/drawing/2010/main">
        <mc:Choice Requires="a14">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137639" y="637479"/>
                <a:ext cx="4048051" cy="390904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dirty="0">
                    <a:latin typeface="+mn-lt"/>
                    <a:cs typeface="Times New Roman" panose="02020603050405020304" pitchFamily="18" charset="0"/>
                  </a:rPr>
                  <a:t>Economic theory: price determines quantity demanded and consumed. </a:t>
                </a:r>
              </a:p>
              <a:p>
                <a:pPr marL="0" indent="0" algn="ctr">
                  <a:buClr>
                    <a:srgbClr val="690304"/>
                  </a:buClr>
                  <a:buNone/>
                </a:pPr>
                <a14:m>
                  <m:oMath xmlns:m="http://schemas.openxmlformats.org/officeDocument/2006/math">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𝑄</m:t>
                        </m:r>
                      </m:e>
                      <m:sub>
                        <m:r>
                          <a:rPr lang="en-US" sz="1600" b="0" i="1" smtClean="0">
                            <a:latin typeface="Cambria Math" panose="02040503050406030204" pitchFamily="18" charset="0"/>
                            <a:cs typeface="Times New Roman" panose="02020603050405020304" pitchFamily="18" charset="0"/>
                          </a:rPr>
                          <m:t>𝑑</m:t>
                        </m:r>
                      </m:sub>
                    </m:sSub>
                    <m:d>
                      <m:dPr>
                        <m:ctrlPr>
                          <a:rPr lang="en-US" sz="1600" i="1">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𝑃</m:t>
                        </m:r>
                      </m:e>
                    </m:d>
                  </m:oMath>
                </a14:m>
                <a:r>
                  <a:rPr lang="en-US" sz="1600" dirty="0">
                    <a:cs typeface="Times New Roman" panose="02020603050405020304" pitchFamily="18" charset="0"/>
                  </a:rPr>
                  <a:t> </a:t>
                </a:r>
                <a:endParaRPr lang="en-US" sz="1600" dirty="0">
                  <a:latin typeface="+mn-lt"/>
                  <a:cs typeface="Times New Roman" panose="02020603050405020304" pitchFamily="18" charset="0"/>
                </a:endParaRPr>
              </a:p>
              <a:p>
                <a:pPr>
                  <a:buClr>
                    <a:srgbClr val="690304"/>
                  </a:buClr>
                  <a:buFont typeface="Arial" panose="020B0604020202020204" pitchFamily="34" charset="0"/>
                  <a:buChar char="•"/>
                </a:pPr>
                <a:r>
                  <a:rPr lang="en-US" sz="1600" dirty="0">
                    <a:latin typeface="+mn-lt"/>
                    <a:cs typeface="Times New Roman" panose="02020603050405020304" pitchFamily="18" charset="0"/>
                  </a:rPr>
                  <a:t>However, supply and demand diagrams always show prices (independent variable) on the y-axis and quantities (dependent variable) on the x-axis. </a:t>
                </a:r>
              </a:p>
              <a:p>
                <a:pPr>
                  <a:buClr>
                    <a:srgbClr val="690304"/>
                  </a:buClr>
                  <a:buFont typeface="Arial" panose="020B0604020202020204" pitchFamily="34" charset="0"/>
                  <a:buChar char="•"/>
                </a:pPr>
                <a:r>
                  <a:rPr lang="en-US" sz="1600" u="sng" dirty="0">
                    <a:latin typeface="+mn-lt"/>
                    <a:cs typeface="Times New Roman" panose="02020603050405020304" pitchFamily="18" charset="0"/>
                  </a:rPr>
                  <a:t>Contrary to what you are used to do in math. </a:t>
                </a:r>
                <a:endParaRPr lang="en-US" sz="1600" dirty="0">
                  <a:latin typeface="+mn-lt"/>
                  <a:cs typeface="Times New Roman" panose="02020603050405020304" pitchFamily="18" charset="0"/>
                </a:endParaRPr>
              </a:p>
              <a:p>
                <a:pPr>
                  <a:buClr>
                    <a:srgbClr val="690304"/>
                  </a:buClr>
                  <a:buFont typeface="Arial" panose="020B0604020202020204" pitchFamily="34" charset="0"/>
                  <a:buChar char="•"/>
                </a:pPr>
                <a:r>
                  <a:rPr lang="en-US" sz="1600" dirty="0">
                    <a:latin typeface="+mn-lt"/>
                    <a:cs typeface="Times New Roman" panose="02020603050405020304" pitchFamily="18" charset="0"/>
                  </a:rPr>
                  <a:t>Historical convention thanks to Alfred Marshall. </a:t>
                </a:r>
              </a:p>
              <a:p>
                <a:pPr>
                  <a:buClr>
                    <a:srgbClr val="690304"/>
                  </a:buClr>
                  <a:buFont typeface="Arial" panose="020B0604020202020204" pitchFamily="34" charset="0"/>
                  <a:buChar char="•"/>
                </a:pPr>
                <a:r>
                  <a:rPr lang="en-US" sz="1600" b="1" dirty="0">
                    <a:latin typeface="+mn-lt"/>
                    <a:cs typeface="Times New Roman" panose="02020603050405020304" pitchFamily="18" charset="0"/>
                  </a:rPr>
                  <a:t>Key Takeaway: </a:t>
                </a:r>
                <a:r>
                  <a:rPr lang="en-US" sz="1600" dirty="0">
                    <a:latin typeface="+mn-lt"/>
                    <a:cs typeface="Times New Roman" panose="02020603050405020304" pitchFamily="18" charset="0"/>
                  </a:rPr>
                  <a:t>supply and demand diagrams </a:t>
                </a:r>
                <a:r>
                  <a:rPr lang="en-US" sz="1600" b="1" dirty="0">
                    <a:latin typeface="+mn-lt"/>
                    <a:cs typeface="Times New Roman" panose="02020603050405020304" pitchFamily="18" charset="0"/>
                  </a:rPr>
                  <a:t>always</a:t>
                </a:r>
                <a:r>
                  <a:rPr lang="en-US" sz="1600" dirty="0">
                    <a:latin typeface="+mn-lt"/>
                    <a:cs typeface="Times New Roman" panose="02020603050405020304" pitchFamily="18" charset="0"/>
                  </a:rPr>
                  <a:t> show inverse demand functions. </a:t>
                </a:r>
              </a:p>
              <a:p>
                <a:pPr marL="0" indent="0" algn="ctr">
                  <a:buClr>
                    <a:srgbClr val="690304"/>
                  </a:buClr>
                  <a:buNone/>
                </a:pPr>
                <a14:m>
                  <m:oMath xmlns:m="http://schemas.openxmlformats.org/officeDocument/2006/math">
                    <m:r>
                      <a:rPr lang="en-US" sz="1600" b="0" i="1" smtClean="0">
                        <a:latin typeface="Cambria Math" panose="02040503050406030204" pitchFamily="18" charset="0"/>
                        <a:cs typeface="Times New Roman" panose="02020603050405020304" pitchFamily="18" charset="0"/>
                      </a:rPr>
                      <m:t>𝑃</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𝑄</m:t>
                        </m:r>
                      </m:e>
                    </m:d>
                  </m:oMath>
                </a14:m>
                <a:r>
                  <a:rPr lang="en-US" sz="1600" dirty="0">
                    <a:latin typeface="+mn-lt"/>
                    <a:cs typeface="Times New Roman" panose="02020603050405020304" pitchFamily="18" charset="0"/>
                  </a:rPr>
                  <a:t> </a:t>
                </a:r>
              </a:p>
            </p:txBody>
          </p:sp>
        </mc:Choice>
        <mc:Fallback xmlns="">
          <p:sp>
            <p:nvSpPr>
              <p:cNvPr id="12" name="Content Placeholder 3">
                <a:extLst>
                  <a:ext uri="{FF2B5EF4-FFF2-40B4-BE49-F238E27FC236}">
                    <a16:creationId xmlns:a16="http://schemas.microsoft.com/office/drawing/2014/main" id="{1E56D103-9D7F-005E-43AA-B1B1E575BA88}"/>
                  </a:ext>
                </a:extLst>
              </p:cNvPr>
              <p:cNvSpPr txBox="1">
                <a:spLocks noRot="1" noChangeAspect="1" noMove="1" noResize="1" noEditPoints="1" noAdjustHandles="1" noChangeArrowheads="1" noChangeShapeType="1" noTextEdit="1"/>
              </p:cNvSpPr>
              <p:nvPr/>
            </p:nvSpPr>
            <p:spPr>
              <a:xfrm>
                <a:off x="137639" y="637479"/>
                <a:ext cx="4048051" cy="3909041"/>
              </a:xfrm>
              <a:prstGeom prst="rect">
                <a:avLst/>
              </a:prstGeom>
              <a:blipFill>
                <a:blip r:embed="rId2"/>
                <a:stretch>
                  <a:fillRect l="-301" t="-1404" r="-1054"/>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650E1F87-BD52-321E-9103-4C8F31DCF26A}"/>
              </a:ext>
            </a:extLst>
          </p:cNvPr>
          <p:cNvGrpSpPr/>
          <p:nvPr/>
        </p:nvGrpSpPr>
        <p:grpSpPr>
          <a:xfrm>
            <a:off x="3941022" y="637479"/>
            <a:ext cx="5202978" cy="4052581"/>
            <a:chOff x="168305" y="622906"/>
            <a:chExt cx="5202978" cy="4052581"/>
          </a:xfrm>
        </p:grpSpPr>
        <p:cxnSp>
          <p:nvCxnSpPr>
            <p:cNvPr id="10" name="Straight Connector 9">
              <a:extLst>
                <a:ext uri="{FF2B5EF4-FFF2-40B4-BE49-F238E27FC236}">
                  <a16:creationId xmlns:a16="http://schemas.microsoft.com/office/drawing/2014/main" id="{12E478E4-8404-4EAD-AC3F-764701DC4278}"/>
                </a:ext>
              </a:extLst>
            </p:cNvPr>
            <p:cNvCxnSpPr>
              <a:cxnSpLocks/>
            </p:cNvCxnSpPr>
            <p:nvPr/>
          </p:nvCxnSpPr>
          <p:spPr>
            <a:xfrm flipV="1">
              <a:off x="1828721" y="2436283"/>
              <a:ext cx="0" cy="1869872"/>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4CB9EB7-C62A-B55A-BBA3-668BFF03F6F8}"/>
                </a:ext>
              </a:extLst>
            </p:cNvPr>
            <p:cNvCxnSpPr>
              <a:cxnSpLocks/>
            </p:cNvCxnSpPr>
            <p:nvPr/>
          </p:nvCxnSpPr>
          <p:spPr>
            <a:xfrm flipH="1">
              <a:off x="851252" y="2443253"/>
              <a:ext cx="1007400"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E34009E3-8B34-4656-6C62-06A369D54B5E}"/>
                </a:ext>
              </a:extLst>
            </p:cNvPr>
            <p:cNvCxnSpPr>
              <a:cxnSpLocks/>
            </p:cNvCxnSpPr>
            <p:nvPr/>
          </p:nvCxnSpPr>
          <p:spPr>
            <a:xfrm flipH="1">
              <a:off x="883706" y="2980448"/>
              <a:ext cx="1577595"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7588BF2-FD8F-6A44-BC30-70F519296C42}"/>
                    </a:ext>
                  </a:extLst>
                </p:cNvPr>
                <p:cNvSpPr txBox="1"/>
                <p:nvPr/>
              </p:nvSpPr>
              <p:spPr>
                <a:xfrm>
                  <a:off x="836132" y="1488378"/>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oMath>
                    </m:oMathPara>
                  </a14:m>
                  <a:endParaRPr lang="en-US" dirty="0"/>
                </a:p>
              </p:txBody>
            </p:sp>
          </mc:Choice>
          <mc:Fallback xmlns="">
            <p:sp>
              <p:nvSpPr>
                <p:cNvPr id="14" name="TextBox 13">
                  <a:extLst>
                    <a:ext uri="{FF2B5EF4-FFF2-40B4-BE49-F238E27FC236}">
                      <a16:creationId xmlns:a16="http://schemas.microsoft.com/office/drawing/2014/main" id="{17588BF2-FD8F-6A44-BC30-70F519296C42}"/>
                    </a:ext>
                  </a:extLst>
                </p:cNvPr>
                <p:cNvSpPr txBox="1">
                  <a:spLocks noRot="1" noChangeAspect="1" noMove="1" noResize="1" noEditPoints="1" noAdjustHandles="1" noChangeArrowheads="1" noChangeShapeType="1" noTextEdit="1"/>
                </p:cNvSpPr>
                <p:nvPr/>
              </p:nvSpPr>
              <p:spPr>
                <a:xfrm>
                  <a:off x="836132" y="1488378"/>
                  <a:ext cx="996156" cy="369332"/>
                </a:xfrm>
                <a:prstGeom prst="rect">
                  <a:avLst/>
                </a:prstGeom>
                <a:blipFill>
                  <a:blip r:embed="rId3"/>
                  <a:stretch>
                    <a:fillRect b="-11475"/>
                  </a:stretch>
                </a:blipFill>
              </p:spPr>
              <p:txBody>
                <a:bodyPr/>
                <a:lstStyle/>
                <a:p>
                  <a:r>
                    <a:rPr lang="en-US">
                      <a:noFill/>
                    </a:rPr>
                    <a:t> </a:t>
                  </a:r>
                </a:p>
              </p:txBody>
            </p:sp>
          </mc:Fallback>
        </mc:AlternateContent>
        <p:grpSp>
          <p:nvGrpSpPr>
            <p:cNvPr id="45" name="Group 44">
              <a:extLst>
                <a:ext uri="{FF2B5EF4-FFF2-40B4-BE49-F238E27FC236}">
                  <a16:creationId xmlns:a16="http://schemas.microsoft.com/office/drawing/2014/main" id="{CD15E8D6-187A-A61D-9651-8339A3E97A8A}"/>
                </a:ext>
              </a:extLst>
            </p:cNvPr>
            <p:cNvGrpSpPr/>
            <p:nvPr/>
          </p:nvGrpSpPr>
          <p:grpSpPr>
            <a:xfrm>
              <a:off x="207494" y="622906"/>
              <a:ext cx="5163789" cy="3982549"/>
              <a:chOff x="207494" y="622906"/>
              <a:chExt cx="5163789" cy="3982549"/>
            </a:xfrm>
          </p:grpSpPr>
          <p:grpSp>
            <p:nvGrpSpPr>
              <p:cNvPr id="2" name="Group 1">
                <a:extLst>
                  <a:ext uri="{FF2B5EF4-FFF2-40B4-BE49-F238E27FC236}">
                    <a16:creationId xmlns:a16="http://schemas.microsoft.com/office/drawing/2014/main" id="{847B693C-0A00-760C-8523-45AF26532755}"/>
                  </a:ext>
                </a:extLst>
              </p:cNvPr>
              <p:cNvGrpSpPr/>
              <p:nvPr/>
            </p:nvGrpSpPr>
            <p:grpSpPr>
              <a:xfrm>
                <a:off x="836131" y="692291"/>
                <a:ext cx="3886296" cy="3613864"/>
                <a:chOff x="4873502" y="1766761"/>
                <a:chExt cx="2748419" cy="255575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4873502" y="4322513"/>
                  <a:ext cx="274841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328BDD3-3426-D50C-D362-B7516842B93E}"/>
                    </a:ext>
                  </a:extLst>
                </p:cNvPr>
                <p:cNvCxnSpPr>
                  <a:cxnSpLocks/>
                </p:cNvCxnSpPr>
                <p:nvPr/>
              </p:nvCxnSpPr>
              <p:spPr>
                <a:xfrm>
                  <a:off x="4884195" y="2417224"/>
                  <a:ext cx="2300820" cy="1905289"/>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7" name="Ink 6">
                      <a:extLst>
                        <a:ext uri="{FF2B5EF4-FFF2-40B4-BE49-F238E27FC236}">
                          <a16:creationId xmlns:a16="http://schemas.microsoft.com/office/drawing/2014/main" id="{31FB7C0F-E6E3-48E6-63E6-18425D0A1AAE}"/>
                        </a:ext>
                      </a:extLst>
                    </p14:cNvPr>
                    <p14:cNvContentPartPr/>
                    <p14:nvPr/>
                  </p14:nvContentPartPr>
                  <p14:xfrm>
                    <a:off x="6022834" y="3055225"/>
                    <a:ext cx="284" cy="284"/>
                  </p14:xfrm>
                </p:contentPart>
              </mc:Choice>
              <mc:Fallback xmlns="">
                <p:pic>
                  <p:nvPicPr>
                    <p:cNvPr id="56" name="Ink 55">
                      <a:extLst>
                        <a:ext uri="{FF2B5EF4-FFF2-40B4-BE49-F238E27FC236}">
                          <a16:creationId xmlns:a16="http://schemas.microsoft.com/office/drawing/2014/main" id="{BBB5747D-9C39-492B-B366-1C2B1E3DB241}"/>
                        </a:ext>
                      </a:extLst>
                    </p:cNvPr>
                    <p:cNvPicPr/>
                    <p:nvPr/>
                  </p:nvPicPr>
                  <p:blipFill>
                    <a:blip r:embed="rId5"/>
                    <a:stretch>
                      <a:fillRect/>
                    </a:stretch>
                  </p:blipFill>
                  <p:spPr>
                    <a:xfrm>
                      <a:off x="6008634" y="2970025"/>
                      <a:ext cx="28400" cy="170400"/>
                    </a:xfrm>
                    <a:prstGeom prst="rect">
                      <a:avLst/>
                    </a:prstGeom>
                  </p:spPr>
                </p:pic>
              </mc:Fallback>
            </mc:AlternateContent>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4375127" y="4236123"/>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4375127" y="4236123"/>
                    <a:ext cx="996156" cy="369332"/>
                  </a:xfrm>
                  <a:prstGeom prst="rect">
                    <a:avLst/>
                  </a:prstGeom>
                  <a:blipFill>
                    <a:blip r:embed="rId7"/>
                    <a:stretch>
                      <a:fillRect b="-11475"/>
                    </a:stretch>
                  </a:blipFill>
                </p:spPr>
                <p:txBody>
                  <a:bodyPr/>
                  <a:lstStyle/>
                  <a:p>
                    <a:r>
                      <a:rPr lang="en-US">
                        <a:noFill/>
                      </a:rPr>
                      <a:t> </a:t>
                    </a:r>
                  </a:p>
                </p:txBody>
              </p:sp>
            </mc:Fallback>
          </mc:AlternateContent>
        </p:grpSp>
        <p:sp>
          <p:nvSpPr>
            <p:cNvPr id="8" name="Oval 7">
              <a:extLst>
                <a:ext uri="{FF2B5EF4-FFF2-40B4-BE49-F238E27FC236}">
                  <a16:creationId xmlns:a16="http://schemas.microsoft.com/office/drawing/2014/main" id="{66066A6E-4A0F-847B-B691-AA86ECFCADD3}"/>
                </a:ext>
              </a:extLst>
            </p:cNvPr>
            <p:cNvSpPr/>
            <p:nvPr/>
          </p:nvSpPr>
          <p:spPr>
            <a:xfrm>
              <a:off x="1787094" y="2370530"/>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DD2FD30-248E-9852-5D4C-6AB8322421CB}"/>
                </a:ext>
              </a:extLst>
            </p:cNvPr>
            <p:cNvSpPr/>
            <p:nvPr/>
          </p:nvSpPr>
          <p:spPr>
            <a:xfrm>
              <a:off x="2427209" y="2908366"/>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B0924EEF-48A0-B174-7BDC-EA2DD277630C}"/>
                </a:ext>
              </a:extLst>
            </p:cNvPr>
            <p:cNvCxnSpPr>
              <a:cxnSpLocks/>
              <a:endCxn id="9" idx="4"/>
            </p:cNvCxnSpPr>
            <p:nvPr/>
          </p:nvCxnSpPr>
          <p:spPr>
            <a:xfrm flipV="1">
              <a:off x="2477578" y="3009839"/>
              <a:ext cx="368" cy="1296314"/>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0914DEC-A20D-9B88-BAB8-640972911568}"/>
                    </a:ext>
                  </a:extLst>
                </p:cNvPr>
                <p:cNvSpPr txBox="1"/>
                <p:nvPr/>
              </p:nvSpPr>
              <p:spPr>
                <a:xfrm>
                  <a:off x="168305" y="2163052"/>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6</m:t>
                        </m:r>
                      </m:oMath>
                    </m:oMathPara>
                  </a14:m>
                  <a:endParaRPr lang="en-US" dirty="0"/>
                </a:p>
              </p:txBody>
            </p:sp>
          </mc:Choice>
          <mc:Fallback xmlns="">
            <p:sp>
              <p:nvSpPr>
                <p:cNvPr id="30" name="TextBox 29">
                  <a:extLst>
                    <a:ext uri="{FF2B5EF4-FFF2-40B4-BE49-F238E27FC236}">
                      <a16:creationId xmlns:a16="http://schemas.microsoft.com/office/drawing/2014/main" id="{40914DEC-A20D-9B88-BAB8-640972911568}"/>
                    </a:ext>
                  </a:extLst>
                </p:cNvPr>
                <p:cNvSpPr txBox="1">
                  <a:spLocks noRot="1" noChangeAspect="1" noMove="1" noResize="1" noEditPoints="1" noAdjustHandles="1" noChangeArrowheads="1" noChangeShapeType="1" noTextEdit="1"/>
                </p:cNvSpPr>
                <p:nvPr/>
              </p:nvSpPr>
              <p:spPr>
                <a:xfrm>
                  <a:off x="168305" y="2163052"/>
                  <a:ext cx="99615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B11C667-16E0-0068-F5CA-43C1A0D1CF11}"/>
                    </a:ext>
                  </a:extLst>
                </p:cNvPr>
                <p:cNvSpPr txBox="1"/>
                <p:nvPr/>
              </p:nvSpPr>
              <p:spPr>
                <a:xfrm>
                  <a:off x="168305" y="2725015"/>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5</m:t>
                        </m:r>
                      </m:oMath>
                    </m:oMathPara>
                  </a14:m>
                  <a:endParaRPr lang="en-US" dirty="0"/>
                </a:p>
              </p:txBody>
            </p:sp>
          </mc:Choice>
          <mc:Fallback xmlns="">
            <p:sp>
              <p:nvSpPr>
                <p:cNvPr id="31" name="TextBox 30">
                  <a:extLst>
                    <a:ext uri="{FF2B5EF4-FFF2-40B4-BE49-F238E27FC236}">
                      <a16:creationId xmlns:a16="http://schemas.microsoft.com/office/drawing/2014/main" id="{AB11C667-16E0-0068-F5CA-43C1A0D1CF11}"/>
                    </a:ext>
                  </a:extLst>
                </p:cNvPr>
                <p:cNvSpPr txBox="1">
                  <a:spLocks noRot="1" noChangeAspect="1" noMove="1" noResize="1" noEditPoints="1" noAdjustHandles="1" noChangeArrowheads="1" noChangeShapeType="1" noTextEdit="1"/>
                </p:cNvSpPr>
                <p:nvPr/>
              </p:nvSpPr>
              <p:spPr>
                <a:xfrm>
                  <a:off x="168305" y="2725015"/>
                  <a:ext cx="996156"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3CE7D163-384B-66A1-BCAC-420213C030A4}"/>
                    </a:ext>
                  </a:extLst>
                </p:cNvPr>
                <p:cNvSpPr txBox="1"/>
                <p:nvPr/>
              </p:nvSpPr>
              <p:spPr>
                <a:xfrm>
                  <a:off x="1289016" y="4286640"/>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m:t>
                        </m:r>
                      </m:oMath>
                    </m:oMathPara>
                  </a14:m>
                  <a:endParaRPr lang="en-US" dirty="0"/>
                </a:p>
              </p:txBody>
            </p:sp>
          </mc:Choice>
          <mc:Fallback xmlns="">
            <p:sp>
              <p:nvSpPr>
                <p:cNvPr id="32" name="TextBox 31">
                  <a:extLst>
                    <a:ext uri="{FF2B5EF4-FFF2-40B4-BE49-F238E27FC236}">
                      <a16:creationId xmlns:a16="http://schemas.microsoft.com/office/drawing/2014/main" id="{3CE7D163-384B-66A1-BCAC-420213C030A4}"/>
                    </a:ext>
                  </a:extLst>
                </p:cNvPr>
                <p:cNvSpPr txBox="1">
                  <a:spLocks noRot="1" noChangeAspect="1" noMove="1" noResize="1" noEditPoints="1" noAdjustHandles="1" noChangeArrowheads="1" noChangeShapeType="1" noTextEdit="1"/>
                </p:cNvSpPr>
                <p:nvPr/>
              </p:nvSpPr>
              <p:spPr>
                <a:xfrm>
                  <a:off x="1289016" y="4286640"/>
                  <a:ext cx="996156"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463F7B7-7B4E-F824-E94A-87ECEE10B738}"/>
                    </a:ext>
                  </a:extLst>
                </p:cNvPr>
                <p:cNvSpPr txBox="1"/>
                <p:nvPr/>
              </p:nvSpPr>
              <p:spPr>
                <a:xfrm>
                  <a:off x="1963223" y="4306155"/>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6</m:t>
                        </m:r>
                      </m:oMath>
                    </m:oMathPara>
                  </a14:m>
                  <a:endParaRPr lang="en-US" dirty="0"/>
                </a:p>
              </p:txBody>
            </p:sp>
          </mc:Choice>
          <mc:Fallback xmlns="">
            <p:sp>
              <p:nvSpPr>
                <p:cNvPr id="33" name="TextBox 32">
                  <a:extLst>
                    <a:ext uri="{FF2B5EF4-FFF2-40B4-BE49-F238E27FC236}">
                      <a16:creationId xmlns:a16="http://schemas.microsoft.com/office/drawing/2014/main" id="{E463F7B7-7B4E-F824-E94A-87ECEE10B738}"/>
                    </a:ext>
                  </a:extLst>
                </p:cNvPr>
                <p:cNvSpPr txBox="1">
                  <a:spLocks noRot="1" noChangeAspect="1" noMove="1" noResize="1" noEditPoints="1" noAdjustHandles="1" noChangeArrowheads="1" noChangeShapeType="1" noTextEdit="1"/>
                </p:cNvSpPr>
                <p:nvPr/>
              </p:nvSpPr>
              <p:spPr>
                <a:xfrm>
                  <a:off x="1963223" y="4306155"/>
                  <a:ext cx="996156" cy="369332"/>
                </a:xfrm>
                <a:prstGeom prst="rect">
                  <a:avLst/>
                </a:prstGeom>
                <a:blipFill>
                  <a:blip r:embed="rId11"/>
                  <a:stretch>
                    <a:fillRect/>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0F6F3125-8B48-C1A8-6387-9762FF420543}"/>
                </a:ext>
              </a:extLst>
            </p:cNvPr>
            <p:cNvSpPr txBox="1"/>
            <p:nvPr/>
          </p:nvSpPr>
          <p:spPr>
            <a:xfrm>
              <a:off x="2056873" y="1611205"/>
              <a:ext cx="2909184" cy="954107"/>
            </a:xfrm>
            <a:prstGeom prst="rect">
              <a:avLst/>
            </a:prstGeom>
            <a:noFill/>
          </p:spPr>
          <p:txBody>
            <a:bodyPr wrap="square">
              <a:spAutoFit/>
            </a:bodyPr>
            <a:lstStyle/>
            <a:p>
              <a:r>
                <a:rPr lang="en-US" sz="1400" b="1" dirty="0">
                  <a:latin typeface="+mn-lt"/>
                  <a:cs typeface="Times New Roman" panose="02020603050405020304" pitchFamily="18" charset="0"/>
                </a:rPr>
                <a:t>Law of Demand</a:t>
              </a:r>
            </a:p>
            <a:p>
              <a:r>
                <a:rPr lang="en-US" sz="1400" dirty="0">
                  <a:cs typeface="Times New Roman" panose="02020603050405020304" pitchFamily="18" charset="0"/>
                </a:rPr>
                <a:t>As the price increases from 5 to 6, the quantity demanded falls from 6 to 4.</a:t>
              </a:r>
              <a:r>
                <a:rPr lang="en-US" sz="1400" b="1" dirty="0">
                  <a:latin typeface="+mn-lt"/>
                  <a:cs typeface="Times New Roman" panose="02020603050405020304" pitchFamily="18" charset="0"/>
                </a:rPr>
                <a:t> </a:t>
              </a:r>
              <a:endParaRPr lang="en-US" sz="1400" b="1" dirty="0"/>
            </a:p>
          </p:txBody>
        </p:sp>
        <p:cxnSp>
          <p:nvCxnSpPr>
            <p:cNvPr id="39" name="Straight Arrow Connector 38">
              <a:extLst>
                <a:ext uri="{FF2B5EF4-FFF2-40B4-BE49-F238E27FC236}">
                  <a16:creationId xmlns:a16="http://schemas.microsoft.com/office/drawing/2014/main" id="{4B729B0B-CB4D-7033-637B-E330BDF53043}"/>
                </a:ext>
              </a:extLst>
            </p:cNvPr>
            <p:cNvCxnSpPr/>
            <p:nvPr/>
          </p:nvCxnSpPr>
          <p:spPr>
            <a:xfrm flipV="1">
              <a:off x="532556" y="2340550"/>
              <a:ext cx="0" cy="639898"/>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67FD5228-EAE4-688C-31C5-45AF102A318A}"/>
                </a:ext>
              </a:extLst>
            </p:cNvPr>
            <p:cNvCxnSpPr>
              <a:cxnSpLocks/>
            </p:cNvCxnSpPr>
            <p:nvPr/>
          </p:nvCxnSpPr>
          <p:spPr>
            <a:xfrm flipH="1">
              <a:off x="1851158" y="4588241"/>
              <a:ext cx="514078" cy="19515"/>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05BBEC3-6256-1901-F6DC-07AA9F826EE9}"/>
                    </a:ext>
                  </a:extLst>
                </p:cNvPr>
                <p:cNvSpPr txBox="1"/>
                <p:nvPr/>
              </p:nvSpPr>
              <p:spPr>
                <a:xfrm>
                  <a:off x="2191448" y="2725015"/>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𝐴</m:t>
                        </m:r>
                      </m:oMath>
                    </m:oMathPara>
                  </a14:m>
                  <a:endParaRPr lang="en-US" dirty="0"/>
                </a:p>
              </p:txBody>
            </p:sp>
          </mc:Choice>
          <mc:Fallback xmlns="">
            <p:sp>
              <p:nvSpPr>
                <p:cNvPr id="18" name="TextBox 17">
                  <a:extLst>
                    <a:ext uri="{FF2B5EF4-FFF2-40B4-BE49-F238E27FC236}">
                      <a16:creationId xmlns:a16="http://schemas.microsoft.com/office/drawing/2014/main" id="{405BBEC3-6256-1901-F6DC-07AA9F826EE9}"/>
                    </a:ext>
                  </a:extLst>
                </p:cNvPr>
                <p:cNvSpPr txBox="1">
                  <a:spLocks noRot="1" noChangeAspect="1" noMove="1" noResize="1" noEditPoints="1" noAdjustHandles="1" noChangeArrowheads="1" noChangeShapeType="1" noTextEdit="1"/>
                </p:cNvSpPr>
                <p:nvPr/>
              </p:nvSpPr>
              <p:spPr>
                <a:xfrm>
                  <a:off x="2191448" y="2725015"/>
                  <a:ext cx="996156"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8864E99-A3C8-EB28-563C-4F656D3D18AF}"/>
                    </a:ext>
                  </a:extLst>
                </p:cNvPr>
                <p:cNvSpPr txBox="1"/>
                <p:nvPr/>
              </p:nvSpPr>
              <p:spPr>
                <a:xfrm>
                  <a:off x="1348297" y="204330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𝐵</m:t>
                        </m:r>
                      </m:oMath>
                    </m:oMathPara>
                  </a14:m>
                  <a:endParaRPr lang="en-US" dirty="0"/>
                </a:p>
              </p:txBody>
            </p:sp>
          </mc:Choice>
          <mc:Fallback xmlns="">
            <p:sp>
              <p:nvSpPr>
                <p:cNvPr id="19" name="TextBox 18">
                  <a:extLst>
                    <a:ext uri="{FF2B5EF4-FFF2-40B4-BE49-F238E27FC236}">
                      <a16:creationId xmlns:a16="http://schemas.microsoft.com/office/drawing/2014/main" id="{38864E99-A3C8-EB28-563C-4F656D3D18AF}"/>
                    </a:ext>
                  </a:extLst>
                </p:cNvPr>
                <p:cNvSpPr txBox="1">
                  <a:spLocks noRot="1" noChangeAspect="1" noMove="1" noResize="1" noEditPoints="1" noAdjustHandles="1" noChangeArrowheads="1" noChangeShapeType="1" noTextEdit="1"/>
                </p:cNvSpPr>
                <p:nvPr/>
              </p:nvSpPr>
              <p:spPr>
                <a:xfrm>
                  <a:off x="1348297" y="2043301"/>
                  <a:ext cx="996156" cy="369332"/>
                </a:xfrm>
                <a:prstGeom prst="rect">
                  <a:avLst/>
                </a:prstGeom>
                <a:blipFill>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2491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D4112C74-A76E-A244-A38B-7B589F31A3A0}" vid="{02DB7040-99DC-AA41-AC99-CF992BB610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74F5D463876B2498F216835DB1298F6" ma:contentTypeVersion="13" ma:contentTypeDescription="Create a new document." ma:contentTypeScope="" ma:versionID="7957ea766adc7a1f8ada85e1f16c5ad0">
  <xsd:schema xmlns:xsd="http://www.w3.org/2001/XMLSchema" xmlns:xs="http://www.w3.org/2001/XMLSchema" xmlns:p="http://schemas.microsoft.com/office/2006/metadata/properties" xmlns:ns2="82db8b44-0703-48fc-920e-285d3f66b75e" xmlns:ns3="8db4f6ed-281a-40b3-a3a6-248115f75364" targetNamespace="http://schemas.microsoft.com/office/2006/metadata/properties" ma:root="true" ma:fieldsID="51c19d7e075a31899c1cd216db6b60db" ns2:_="" ns3:_="">
    <xsd:import namespace="82db8b44-0703-48fc-920e-285d3f66b75e"/>
    <xsd:import namespace="8db4f6ed-281a-40b3-a3a6-248115f7536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db8b44-0703-48fc-920e-285d3f66b7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db4f6ed-281a-40b3-a3a6-248115f753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purl.org/dc/elements/1.1/"/>
    <ds:schemaRef ds:uri="http://schemas.microsoft.com/office/2006/metadata/properties"/>
    <ds:schemaRef ds:uri="82db8b44-0703-48fc-920e-285d3f66b75e"/>
    <ds:schemaRef ds:uri="http://purl.org/dc/dcmitype/"/>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8db4f6ed-281a-40b3-a3a6-248115f75364"/>
    <ds:schemaRef ds:uri="http://www.w3.org/XML/1998/namespac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00CDEACD-F46F-495A-8810-85205DBC33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db8b44-0703-48fc-920e-285d3f66b75e"/>
    <ds:schemaRef ds:uri="8db4f6ed-281a-40b3-a3a6-248115f753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IUB-template</Template>
  <TotalTime>3270</TotalTime>
  <Words>2811</Words>
  <Application>Microsoft Macintosh PowerPoint</Application>
  <PresentationFormat>On-screen Show (16:9)</PresentationFormat>
  <Paragraphs>398</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Cambria Math</vt:lpstr>
      <vt:lpstr>Times New Roman</vt:lpstr>
      <vt:lpstr>Wingdings</vt:lpstr>
      <vt:lpstr>Main</vt:lpstr>
      <vt:lpstr>PowerPoint Presentation</vt:lpstr>
      <vt:lpstr>Outline for Today</vt:lpstr>
      <vt:lpstr>Consumer Theory </vt:lpstr>
      <vt:lpstr>Consumer Theory </vt:lpstr>
      <vt:lpstr>Consumer Theory </vt:lpstr>
      <vt:lpstr>Consumer Theory </vt:lpstr>
      <vt:lpstr>Consumer Theory </vt:lpstr>
      <vt:lpstr>Demand Curve</vt:lpstr>
      <vt:lpstr>Demand Curve</vt:lpstr>
      <vt:lpstr>Demand as Function</vt:lpstr>
      <vt:lpstr>Demand as Function</vt:lpstr>
      <vt:lpstr>Demand as Function</vt:lpstr>
      <vt:lpstr>Demand as Function</vt:lpstr>
      <vt:lpstr>Willingness to Buy</vt:lpstr>
      <vt:lpstr>Consumer Surplus: Intuition</vt:lpstr>
      <vt:lpstr>Consumer Surplus: Exact Measure</vt:lpstr>
      <vt:lpstr>Consumer Surplus: Exact Measure</vt:lpstr>
      <vt:lpstr>Individual Demand vs Market Demand</vt:lpstr>
      <vt:lpstr>Individual Demand vs Market Demand</vt:lpstr>
      <vt:lpstr>Change in Demand vs Change in Quantity Demanded</vt:lpstr>
      <vt:lpstr>Change in Demand vs Change in Quantity Demanded</vt:lpstr>
      <vt:lpstr>Shifts in Demand</vt:lpstr>
      <vt:lpstr>Shifts in Demand</vt:lpstr>
      <vt:lpstr>Shifts in Demand: Slope and Elasticity</vt:lpstr>
      <vt:lpstr>Price Elasticity of Demand </vt:lpstr>
      <vt:lpstr>Price Elasticity of Demand: Example</vt:lpstr>
      <vt:lpstr>Price Elasticity of Demand and Pivoting the Curve</vt:lpstr>
      <vt:lpstr>Elasticity of Demand: Extreme Cases</vt:lpstr>
      <vt:lpstr>Elasticity of Demand: Some Determinants</vt:lpstr>
      <vt:lpstr>Elasticity of Demand: Short vs Long Run </vt:lpstr>
      <vt:lpstr>Homework: Food for thought. </vt:lpstr>
      <vt:lpstr>For next class: </vt:lpstr>
      <vt:lpstr>PowerPoint Presentation</vt:lpstr>
      <vt:lpstr>Demand as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Unnecessarily extra long title of presentation</dc:title>
  <dc:creator>Cox, Emily</dc:creator>
  <cp:lastModifiedBy>Navarro Ulloa, Luis Enrique</cp:lastModifiedBy>
  <cp:revision>207</cp:revision>
  <cp:lastPrinted>2014-06-24T16:10:50Z</cp:lastPrinted>
  <dcterms:created xsi:type="dcterms:W3CDTF">2022-01-21T17:11:20Z</dcterms:created>
  <dcterms:modified xsi:type="dcterms:W3CDTF">2024-08-20T14:22:25Z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0x010100774F5D463876B2498F216835DB1298F6</vt:lpwstr>
  </property>
</Properties>
</file>