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2"/>
  </p:notesMasterIdLst>
  <p:handoutMasterIdLst>
    <p:handoutMasterId r:id="rId33"/>
  </p:handoutMasterIdLst>
  <p:sldIdLst>
    <p:sldId id="363" r:id="rId5"/>
    <p:sldId id="356" r:id="rId6"/>
    <p:sldId id="450" r:id="rId7"/>
    <p:sldId id="449" r:id="rId8"/>
    <p:sldId id="453" r:id="rId9"/>
    <p:sldId id="366" r:id="rId10"/>
    <p:sldId id="419" r:id="rId11"/>
    <p:sldId id="415" r:id="rId12"/>
    <p:sldId id="439" r:id="rId13"/>
    <p:sldId id="454" r:id="rId14"/>
    <p:sldId id="428" r:id="rId15"/>
    <p:sldId id="455" r:id="rId16"/>
    <p:sldId id="456" r:id="rId17"/>
    <p:sldId id="446" r:id="rId18"/>
    <p:sldId id="447" r:id="rId19"/>
    <p:sldId id="458" r:id="rId20"/>
    <p:sldId id="430" r:id="rId21"/>
    <p:sldId id="457" r:id="rId22"/>
    <p:sldId id="432" r:id="rId23"/>
    <p:sldId id="434" r:id="rId24"/>
    <p:sldId id="435" r:id="rId25"/>
    <p:sldId id="436" r:id="rId26"/>
    <p:sldId id="443" r:id="rId27"/>
    <p:sldId id="444" r:id="rId28"/>
    <p:sldId id="445" r:id="rId29"/>
    <p:sldId id="403" r:id="rId30"/>
    <p:sldId id="448"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6600"/>
    <a:srgbClr val="99FF33"/>
    <a:srgbClr val="77933C"/>
    <a:srgbClr val="953735"/>
    <a:srgbClr val="990000"/>
    <a:srgbClr val="969696"/>
    <a:srgbClr val="252626"/>
    <a:srgbClr val="0C0D0C"/>
    <a:srgbClr val="9E9A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96301" autoAdjust="0"/>
  </p:normalViewPr>
  <p:slideViewPr>
    <p:cSldViewPr snapToGrid="0" snapToObjects="1">
      <p:cViewPr varScale="1">
        <p:scale>
          <a:sx n="170" d="100"/>
          <a:sy n="170" d="100"/>
        </p:scale>
        <p:origin x="456" y="176"/>
      </p:cViewPr>
      <p:guideLst>
        <p:guide orient="horz" pos="3185"/>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rro Ulloa, Luis Enrique" userId="adde1b74-f296-445a-8659-1214c6e2ca22" providerId="ADAL" clId="{D4A40A65-6FE7-4EFA-936E-62C773BB9FFB}"/>
    <pc:docChg chg="undo redo custSel addSld delSld modSld sldOrd">
      <pc:chgData name="Navarro Ulloa, Luis Enrique" userId="adde1b74-f296-445a-8659-1214c6e2ca22" providerId="ADAL" clId="{D4A40A65-6FE7-4EFA-936E-62C773BB9FFB}" dt="2022-08-16T20:53:38.904" v="14029" actId="20577"/>
      <pc:docMkLst>
        <pc:docMk/>
      </pc:docMkLst>
      <pc:sldChg chg="modSp mod">
        <pc:chgData name="Navarro Ulloa, Luis Enrique" userId="adde1b74-f296-445a-8659-1214c6e2ca22" providerId="ADAL" clId="{D4A40A65-6FE7-4EFA-936E-62C773BB9FFB}" dt="2022-08-16T14:53:15.748" v="4088" actId="20577"/>
        <pc:sldMkLst>
          <pc:docMk/>
          <pc:sldMk cId="2160042395" sldId="356"/>
        </pc:sldMkLst>
        <pc:spChg chg="mod">
          <ac:chgData name="Navarro Ulloa, Luis Enrique" userId="adde1b74-f296-445a-8659-1214c6e2ca22" providerId="ADAL" clId="{D4A40A65-6FE7-4EFA-936E-62C773BB9FFB}" dt="2022-08-16T14:52:53.227" v="4056" actId="20577"/>
          <ac:spMkLst>
            <pc:docMk/>
            <pc:sldMk cId="2160042395" sldId="356"/>
            <ac:spMk id="26" creationId="{8B19BD8D-CC08-F0D2-D11A-71C7C0641D21}"/>
          </ac:spMkLst>
        </pc:spChg>
        <pc:spChg chg="mod">
          <ac:chgData name="Navarro Ulloa, Luis Enrique" userId="adde1b74-f296-445a-8659-1214c6e2ca22" providerId="ADAL" clId="{D4A40A65-6FE7-4EFA-936E-62C773BB9FFB}" dt="2022-08-16T14:53:15.748" v="4088" actId="20577"/>
          <ac:spMkLst>
            <pc:docMk/>
            <pc:sldMk cId="2160042395" sldId="356"/>
            <ac:spMk id="27" creationId="{7505DBDB-6DEB-B6E7-6713-121821D19602}"/>
          </ac:spMkLst>
        </pc:spChg>
      </pc:sldChg>
      <pc:sldChg chg="modSp mod">
        <pc:chgData name="Navarro Ulloa, Luis Enrique" userId="adde1b74-f296-445a-8659-1214c6e2ca22" providerId="ADAL" clId="{D4A40A65-6FE7-4EFA-936E-62C773BB9FFB}" dt="2022-08-15T20:41:26.824" v="2228" actId="20577"/>
        <pc:sldMkLst>
          <pc:docMk/>
          <pc:sldMk cId="604613589" sldId="363"/>
        </pc:sldMkLst>
        <pc:spChg chg="mod">
          <ac:chgData name="Navarro Ulloa, Luis Enrique" userId="adde1b74-f296-445a-8659-1214c6e2ca22" providerId="ADAL" clId="{D4A40A65-6FE7-4EFA-936E-62C773BB9FFB}" dt="2022-08-15T20:41:26.824" v="2228" actId="20577"/>
          <ac:spMkLst>
            <pc:docMk/>
            <pc:sldMk cId="604613589" sldId="363"/>
            <ac:spMk id="10" creationId="{B08B2BB0-25A8-51DD-1E72-4A1ECB509AE5}"/>
          </ac:spMkLst>
        </pc:spChg>
      </pc:sldChg>
      <pc:sldChg chg="addSp delSp modSp mod modAnim">
        <pc:chgData name="Navarro Ulloa, Luis Enrique" userId="adde1b74-f296-445a-8659-1214c6e2ca22" providerId="ADAL" clId="{D4A40A65-6FE7-4EFA-936E-62C773BB9FFB}" dt="2022-08-16T16:41:26.716" v="8316"/>
        <pc:sldMkLst>
          <pc:docMk/>
          <pc:sldMk cId="4245377047" sldId="366"/>
        </pc:sldMkLst>
        <pc:spChg chg="mod">
          <ac:chgData name="Navarro Ulloa, Luis Enrique" userId="adde1b74-f296-445a-8659-1214c6e2ca22" providerId="ADAL" clId="{D4A40A65-6FE7-4EFA-936E-62C773BB9FFB}" dt="2022-08-16T02:30:08.431" v="3773" actId="20577"/>
          <ac:spMkLst>
            <pc:docMk/>
            <pc:sldMk cId="4245377047" sldId="366"/>
            <ac:spMk id="4" creationId="{65C81510-B585-55D4-871F-4373515622B0}"/>
          </ac:spMkLst>
        </pc:spChg>
        <pc:spChg chg="del mod">
          <ac:chgData name="Navarro Ulloa, Luis Enrique" userId="adde1b74-f296-445a-8659-1214c6e2ca22" providerId="ADAL" clId="{D4A40A65-6FE7-4EFA-936E-62C773BB9FFB}" dt="2022-08-16T15:58:10.176" v="6952" actId="478"/>
          <ac:spMkLst>
            <pc:docMk/>
            <pc:sldMk cId="4245377047" sldId="366"/>
            <ac:spMk id="5" creationId="{E1114D44-DDFA-4B51-A25B-F988CE09A3C1}"/>
          </ac:spMkLst>
        </pc:spChg>
        <pc:spChg chg="mod">
          <ac:chgData name="Navarro Ulloa, Luis Enrique" userId="adde1b74-f296-445a-8659-1214c6e2ca22" providerId="ADAL" clId="{D4A40A65-6FE7-4EFA-936E-62C773BB9FFB}" dt="2022-08-16T16:06:23.389" v="7613" actId="20577"/>
          <ac:spMkLst>
            <pc:docMk/>
            <pc:sldMk cId="4245377047" sldId="366"/>
            <ac:spMk id="19" creationId="{CF220198-097D-3F9B-86BE-54B8F74C3706}"/>
          </ac:spMkLst>
        </pc:spChg>
        <pc:spChg chg="del">
          <ac:chgData name="Navarro Ulloa, Luis Enrique" userId="adde1b74-f296-445a-8659-1214c6e2ca22" providerId="ADAL" clId="{D4A40A65-6FE7-4EFA-936E-62C773BB9FFB}" dt="2022-08-15T20:19:13.263" v="321" actId="478"/>
          <ac:spMkLst>
            <pc:docMk/>
            <pc:sldMk cId="4245377047" sldId="366"/>
            <ac:spMk id="21" creationId="{297FE7F7-2B5F-4591-57C6-7AFCB5DD7D51}"/>
          </ac:spMkLst>
        </pc:spChg>
        <pc:spChg chg="del">
          <ac:chgData name="Navarro Ulloa, Luis Enrique" userId="adde1b74-f296-445a-8659-1214c6e2ca22" providerId="ADAL" clId="{D4A40A65-6FE7-4EFA-936E-62C773BB9FFB}" dt="2022-08-15T20:17:43.554" v="311" actId="478"/>
          <ac:spMkLst>
            <pc:docMk/>
            <pc:sldMk cId="4245377047" sldId="366"/>
            <ac:spMk id="23" creationId="{7DF1DCBF-558F-31AD-6CB1-51F703DD6AFC}"/>
          </ac:spMkLst>
        </pc:spChg>
        <pc:spChg chg="del">
          <ac:chgData name="Navarro Ulloa, Luis Enrique" userId="adde1b74-f296-445a-8659-1214c6e2ca22" providerId="ADAL" clId="{D4A40A65-6FE7-4EFA-936E-62C773BB9FFB}" dt="2022-08-15T20:17:43.554" v="311" actId="478"/>
          <ac:spMkLst>
            <pc:docMk/>
            <pc:sldMk cId="4245377047" sldId="366"/>
            <ac:spMk id="27" creationId="{83F9C8F1-493F-AE93-ADA0-DC581C76B957}"/>
          </ac:spMkLst>
        </pc:spChg>
        <pc:picChg chg="del">
          <ac:chgData name="Navarro Ulloa, Luis Enrique" userId="adde1b74-f296-445a-8659-1214c6e2ca22" providerId="ADAL" clId="{D4A40A65-6FE7-4EFA-936E-62C773BB9FFB}" dt="2022-08-15T20:17:43.554" v="311" actId="478"/>
          <ac:picMkLst>
            <pc:docMk/>
            <pc:sldMk cId="4245377047" sldId="366"/>
            <ac:picMk id="3" creationId="{39939567-8B70-3344-2B8E-C899FAFC97DB}"/>
          </ac:picMkLst>
        </pc:picChg>
        <pc:picChg chg="add del mod modCrop">
          <ac:chgData name="Navarro Ulloa, Luis Enrique" userId="adde1b74-f296-445a-8659-1214c6e2ca22" providerId="ADAL" clId="{D4A40A65-6FE7-4EFA-936E-62C773BB9FFB}" dt="2022-08-15T20:31:22.888" v="1665" actId="478"/>
          <ac:picMkLst>
            <pc:docMk/>
            <pc:sldMk cId="4245377047" sldId="366"/>
            <ac:picMk id="6" creationId="{8F91111C-E597-43A0-B89B-32C5EAD5A865}"/>
          </ac:picMkLst>
        </pc:picChg>
        <pc:picChg chg="del">
          <ac:chgData name="Navarro Ulloa, Luis Enrique" userId="adde1b74-f296-445a-8659-1214c6e2ca22" providerId="ADAL" clId="{D4A40A65-6FE7-4EFA-936E-62C773BB9FFB}" dt="2022-08-15T20:17:43.554" v="311" actId="478"/>
          <ac:picMkLst>
            <pc:docMk/>
            <pc:sldMk cId="4245377047" sldId="366"/>
            <ac:picMk id="7" creationId="{45E07C00-8552-54FF-B714-891146DEDDA1}"/>
          </ac:picMkLst>
        </pc:picChg>
        <pc:picChg chg="del">
          <ac:chgData name="Navarro Ulloa, Luis Enrique" userId="adde1b74-f296-445a-8659-1214c6e2ca22" providerId="ADAL" clId="{D4A40A65-6FE7-4EFA-936E-62C773BB9FFB}" dt="2022-08-15T20:17:43.554" v="311" actId="478"/>
          <ac:picMkLst>
            <pc:docMk/>
            <pc:sldMk cId="4245377047" sldId="366"/>
            <ac:picMk id="9" creationId="{6057A521-8CA7-8D9D-DB9F-D14DF491217D}"/>
          </ac:picMkLst>
        </pc:picChg>
        <pc:picChg chg="add del mod">
          <ac:chgData name="Navarro Ulloa, Luis Enrique" userId="adde1b74-f296-445a-8659-1214c6e2ca22" providerId="ADAL" clId="{D4A40A65-6FE7-4EFA-936E-62C773BB9FFB}" dt="2022-08-16T02:30:12.930" v="3774" actId="478"/>
          <ac:picMkLst>
            <pc:docMk/>
            <pc:sldMk cId="4245377047" sldId="366"/>
            <ac:picMk id="10" creationId="{5CF36E2C-84D5-F2CB-948C-B8D892327201}"/>
          </ac:picMkLst>
        </pc:picChg>
        <pc:picChg chg="del">
          <ac:chgData name="Navarro Ulloa, Luis Enrique" userId="adde1b74-f296-445a-8659-1214c6e2ca22" providerId="ADAL" clId="{D4A40A65-6FE7-4EFA-936E-62C773BB9FFB}" dt="2022-08-15T20:19:13.263" v="321" actId="478"/>
          <ac:picMkLst>
            <pc:docMk/>
            <pc:sldMk cId="4245377047" sldId="366"/>
            <ac:picMk id="12" creationId="{F2AEAFCD-8969-D5D9-1D5E-89441A409DCF}"/>
          </ac:picMkLst>
        </pc:picChg>
        <pc:picChg chg="add del mod">
          <ac:chgData name="Navarro Ulloa, Luis Enrique" userId="adde1b74-f296-445a-8659-1214c6e2ca22" providerId="ADAL" clId="{D4A40A65-6FE7-4EFA-936E-62C773BB9FFB}" dt="2022-08-15T20:33:57.831" v="1681" actId="21"/>
          <ac:picMkLst>
            <pc:docMk/>
            <pc:sldMk cId="4245377047" sldId="366"/>
            <ac:picMk id="13" creationId="{BC525BAD-D2C9-E818-C556-254086957789}"/>
          </ac:picMkLst>
        </pc:picChg>
      </pc:sldChg>
      <pc:sldChg chg="modSp mod">
        <pc:chgData name="Navarro Ulloa, Luis Enrique" userId="adde1b74-f296-445a-8659-1214c6e2ca22" providerId="ADAL" clId="{D4A40A65-6FE7-4EFA-936E-62C773BB9FFB}" dt="2022-08-16T20:53:38.904" v="14029" actId="20577"/>
        <pc:sldMkLst>
          <pc:docMk/>
          <pc:sldMk cId="3646166369" sldId="403"/>
        </pc:sldMkLst>
        <pc:spChg chg="mod">
          <ac:chgData name="Navarro Ulloa, Luis Enrique" userId="adde1b74-f296-445a-8659-1214c6e2ca22" providerId="ADAL" clId="{D4A40A65-6FE7-4EFA-936E-62C773BB9FFB}" dt="2022-08-16T20:53:38.904" v="14029" actId="20577"/>
          <ac:spMkLst>
            <pc:docMk/>
            <pc:sldMk cId="3646166369" sldId="403"/>
            <ac:spMk id="2" creationId="{77EEEF4A-27D4-74A0-45FB-597BB183129F}"/>
          </ac:spMkLst>
        </pc:spChg>
      </pc:sldChg>
      <pc:sldChg chg="del">
        <pc:chgData name="Navarro Ulloa, Luis Enrique" userId="adde1b74-f296-445a-8659-1214c6e2ca22" providerId="ADAL" clId="{D4A40A65-6FE7-4EFA-936E-62C773BB9FFB}" dt="2022-08-16T16:00:27.052" v="6953" actId="47"/>
        <pc:sldMkLst>
          <pc:docMk/>
          <pc:sldMk cId="2486758847" sldId="406"/>
        </pc:sldMkLst>
      </pc:sldChg>
      <pc:sldChg chg="del">
        <pc:chgData name="Navarro Ulloa, Luis Enrique" userId="adde1b74-f296-445a-8659-1214c6e2ca22" providerId="ADAL" clId="{D4A40A65-6FE7-4EFA-936E-62C773BB9FFB}" dt="2022-08-16T16:00:27.052" v="6953" actId="47"/>
        <pc:sldMkLst>
          <pc:docMk/>
          <pc:sldMk cId="2759484780" sldId="407"/>
        </pc:sldMkLst>
      </pc:sldChg>
      <pc:sldChg chg="del">
        <pc:chgData name="Navarro Ulloa, Luis Enrique" userId="adde1b74-f296-445a-8659-1214c6e2ca22" providerId="ADAL" clId="{D4A40A65-6FE7-4EFA-936E-62C773BB9FFB}" dt="2022-08-16T16:00:27.052" v="6953" actId="47"/>
        <pc:sldMkLst>
          <pc:docMk/>
          <pc:sldMk cId="1151202474" sldId="408"/>
        </pc:sldMkLst>
      </pc:sldChg>
      <pc:sldChg chg="del">
        <pc:chgData name="Navarro Ulloa, Luis Enrique" userId="adde1b74-f296-445a-8659-1214c6e2ca22" providerId="ADAL" clId="{D4A40A65-6FE7-4EFA-936E-62C773BB9FFB}" dt="2022-08-16T20:32:41.302" v="13434" actId="47"/>
        <pc:sldMkLst>
          <pc:docMk/>
          <pc:sldMk cId="2780829978" sldId="411"/>
        </pc:sldMkLst>
      </pc:sldChg>
      <pc:sldChg chg="modSp mod modAnim">
        <pc:chgData name="Navarro Ulloa, Luis Enrique" userId="adde1b74-f296-445a-8659-1214c6e2ca22" providerId="ADAL" clId="{D4A40A65-6FE7-4EFA-936E-62C773BB9FFB}" dt="2022-08-16T16:13:29.755" v="8000" actId="20577"/>
        <pc:sldMkLst>
          <pc:docMk/>
          <pc:sldMk cId="1278598754" sldId="415"/>
        </pc:sldMkLst>
        <pc:spChg chg="mod">
          <ac:chgData name="Navarro Ulloa, Luis Enrique" userId="adde1b74-f296-445a-8659-1214c6e2ca22" providerId="ADAL" clId="{D4A40A65-6FE7-4EFA-936E-62C773BB9FFB}" dt="2022-08-16T16:12:34.656" v="7893" actId="6549"/>
          <ac:spMkLst>
            <pc:docMk/>
            <pc:sldMk cId="1278598754" sldId="415"/>
            <ac:spMk id="4" creationId="{65C81510-B585-55D4-871F-4373515622B0}"/>
          </ac:spMkLst>
        </pc:spChg>
        <pc:spChg chg="mod">
          <ac:chgData name="Navarro Ulloa, Luis Enrique" userId="adde1b74-f296-445a-8659-1214c6e2ca22" providerId="ADAL" clId="{D4A40A65-6FE7-4EFA-936E-62C773BB9FFB}" dt="2022-08-16T16:13:29.755" v="8000" actId="20577"/>
          <ac:spMkLst>
            <pc:docMk/>
            <pc:sldMk cId="1278598754" sldId="415"/>
            <ac:spMk id="19" creationId="{CF220198-097D-3F9B-86BE-54B8F74C3706}"/>
          </ac:spMkLst>
        </pc:spChg>
      </pc:sldChg>
      <pc:sldChg chg="add del">
        <pc:chgData name="Navarro Ulloa, Luis Enrique" userId="adde1b74-f296-445a-8659-1214c6e2ca22" providerId="ADAL" clId="{D4A40A65-6FE7-4EFA-936E-62C773BB9FFB}" dt="2022-08-16T16:06:28.333" v="7614" actId="47"/>
        <pc:sldMkLst>
          <pc:docMk/>
          <pc:sldMk cId="1258729569" sldId="417"/>
        </pc:sldMkLst>
      </pc:sldChg>
      <pc:sldChg chg="addSp delSp modSp mod delAnim modAnim">
        <pc:chgData name="Navarro Ulloa, Luis Enrique" userId="adde1b74-f296-445a-8659-1214c6e2ca22" providerId="ADAL" clId="{D4A40A65-6FE7-4EFA-936E-62C773BB9FFB}" dt="2022-08-16T16:51:13.447" v="8379" actId="478"/>
        <pc:sldMkLst>
          <pc:docMk/>
          <pc:sldMk cId="324911788" sldId="419"/>
        </pc:sldMkLst>
        <pc:spChg chg="mod">
          <ac:chgData name="Navarro Ulloa, Luis Enrique" userId="adde1b74-f296-445a-8659-1214c6e2ca22" providerId="ADAL" clId="{D4A40A65-6FE7-4EFA-936E-62C773BB9FFB}" dt="2022-08-16T16:06:38.563" v="7630" actId="20577"/>
          <ac:spMkLst>
            <pc:docMk/>
            <pc:sldMk cId="324911788" sldId="419"/>
            <ac:spMk id="4" creationId="{65C81510-B585-55D4-871F-4373515622B0}"/>
          </ac:spMkLst>
        </pc:spChg>
        <pc:spChg chg="mod">
          <ac:chgData name="Navarro Ulloa, Luis Enrique" userId="adde1b74-f296-445a-8659-1214c6e2ca22" providerId="ADAL" clId="{D4A40A65-6FE7-4EFA-936E-62C773BB9FFB}" dt="2022-08-16T16:07:53.663" v="7681" actId="1076"/>
          <ac:spMkLst>
            <pc:docMk/>
            <pc:sldMk cId="324911788" sldId="419"/>
            <ac:spMk id="8" creationId="{66066A6E-4A0F-847B-B691-AA86ECFCADD3}"/>
          </ac:spMkLst>
        </pc:spChg>
        <pc:spChg chg="mod">
          <ac:chgData name="Navarro Ulloa, Luis Enrique" userId="adde1b74-f296-445a-8659-1214c6e2ca22" providerId="ADAL" clId="{D4A40A65-6FE7-4EFA-936E-62C773BB9FFB}" dt="2022-08-16T16:09:03.959" v="7746" actId="1076"/>
          <ac:spMkLst>
            <pc:docMk/>
            <pc:sldMk cId="324911788" sldId="419"/>
            <ac:spMk id="9" creationId="{9DD2FD30-248E-9852-5D4C-6AB8322421CB}"/>
          </ac:spMkLst>
        </pc:spChg>
        <pc:spChg chg="del">
          <ac:chgData name="Navarro Ulloa, Luis Enrique" userId="adde1b74-f296-445a-8659-1214c6e2ca22" providerId="ADAL" clId="{D4A40A65-6FE7-4EFA-936E-62C773BB9FFB}" dt="2022-08-16T16:06:55.913" v="7641" actId="478"/>
          <ac:spMkLst>
            <pc:docMk/>
            <pc:sldMk cId="324911788" sldId="419"/>
            <ac:spMk id="12" creationId="{1E56D103-9D7F-005E-43AA-B1B1E575BA88}"/>
          </ac:spMkLst>
        </pc:spChg>
        <pc:spChg chg="add mod">
          <ac:chgData name="Navarro Ulloa, Luis Enrique" userId="adde1b74-f296-445a-8659-1214c6e2ca22" providerId="ADAL" clId="{D4A40A65-6FE7-4EFA-936E-62C773BB9FFB}" dt="2022-08-16T16:10:37.887" v="7806" actId="1076"/>
          <ac:spMkLst>
            <pc:docMk/>
            <pc:sldMk cId="324911788" sldId="419"/>
            <ac:spMk id="27" creationId="{F71A3E50-12ED-15D6-88E5-7A4F84462448}"/>
          </ac:spMkLst>
        </pc:spChg>
        <pc:spChg chg="add mod">
          <ac:chgData name="Navarro Ulloa, Luis Enrique" userId="adde1b74-f296-445a-8659-1214c6e2ca22" providerId="ADAL" clId="{D4A40A65-6FE7-4EFA-936E-62C773BB9FFB}" dt="2022-08-16T16:12:17.243" v="7886" actId="20577"/>
          <ac:spMkLst>
            <pc:docMk/>
            <pc:sldMk cId="324911788" sldId="419"/>
            <ac:spMk id="28" creationId="{5EB290D6-2099-4239-6624-5449ADD7618A}"/>
          </ac:spMkLst>
        </pc:spChg>
        <pc:spChg chg="add del mod">
          <ac:chgData name="Navarro Ulloa, Luis Enrique" userId="adde1b74-f296-445a-8659-1214c6e2ca22" providerId="ADAL" clId="{D4A40A65-6FE7-4EFA-936E-62C773BB9FFB}" dt="2022-08-16T16:51:13.447" v="8379" actId="478"/>
          <ac:spMkLst>
            <pc:docMk/>
            <pc:sldMk cId="324911788" sldId="419"/>
            <ac:spMk id="29" creationId="{E6BFB9AE-C5DD-A123-79A5-7A7B4F50A61E}"/>
          </ac:spMkLst>
        </pc:spChg>
        <pc:spChg chg="mod">
          <ac:chgData name="Navarro Ulloa, Luis Enrique" userId="adde1b74-f296-445a-8659-1214c6e2ca22" providerId="ADAL" clId="{D4A40A65-6FE7-4EFA-936E-62C773BB9FFB}" dt="2022-08-16T16:09:19.238" v="7756" actId="1076"/>
          <ac:spMkLst>
            <pc:docMk/>
            <pc:sldMk cId="324911788" sldId="419"/>
            <ac:spMk id="32" creationId="{3CE7D163-384B-66A1-BCAC-420213C030A4}"/>
          </ac:spMkLst>
        </pc:spChg>
        <pc:spChg chg="mod">
          <ac:chgData name="Navarro Ulloa, Luis Enrique" userId="adde1b74-f296-445a-8659-1214c6e2ca22" providerId="ADAL" clId="{D4A40A65-6FE7-4EFA-936E-62C773BB9FFB}" dt="2022-08-16T16:09:46.383" v="7763" actId="20577"/>
          <ac:spMkLst>
            <pc:docMk/>
            <pc:sldMk cId="324911788" sldId="419"/>
            <ac:spMk id="33" creationId="{E463F7B7-7B4E-F824-E94A-87ECEE10B738}"/>
          </ac:spMkLst>
        </pc:spChg>
        <pc:spChg chg="mod">
          <ac:chgData name="Navarro Ulloa, Luis Enrique" userId="adde1b74-f296-445a-8659-1214c6e2ca22" providerId="ADAL" clId="{D4A40A65-6FE7-4EFA-936E-62C773BB9FFB}" dt="2022-08-16T16:50:56.187" v="8377" actId="1076"/>
          <ac:spMkLst>
            <pc:docMk/>
            <pc:sldMk cId="324911788" sldId="419"/>
            <ac:spMk id="35" creationId="{0F6F3125-8B48-C1A8-6387-9762FF420543}"/>
          </ac:spMkLst>
        </pc:spChg>
        <pc:grpChg chg="mod">
          <ac:chgData name="Navarro Ulloa, Luis Enrique" userId="adde1b74-f296-445a-8659-1214c6e2ca22" providerId="ADAL" clId="{D4A40A65-6FE7-4EFA-936E-62C773BB9FFB}" dt="2022-08-16T16:10:27.813" v="7804" actId="1038"/>
          <ac:grpSpMkLst>
            <pc:docMk/>
            <pc:sldMk cId="324911788" sldId="419"/>
            <ac:grpSpMk id="13" creationId="{650E1F87-BD52-321E-9103-4C8F31DCF26A}"/>
          </ac:grpSpMkLst>
        </pc:grpChg>
        <pc:cxnChg chg="mod">
          <ac:chgData name="Navarro Ulloa, Luis Enrique" userId="adde1b74-f296-445a-8659-1214c6e2ca22" providerId="ADAL" clId="{D4A40A65-6FE7-4EFA-936E-62C773BB9FFB}" dt="2022-08-16T16:07:43.543" v="7679" actId="14100"/>
          <ac:cxnSpMkLst>
            <pc:docMk/>
            <pc:sldMk cId="324911788" sldId="419"/>
            <ac:cxnSpMk id="6" creationId="{A328BDD3-3426-D50C-D362-B7516842B93E}"/>
          </ac:cxnSpMkLst>
        </pc:cxnChg>
        <pc:cxnChg chg="mod">
          <ac:chgData name="Navarro Ulloa, Luis Enrique" userId="adde1b74-f296-445a-8659-1214c6e2ca22" providerId="ADAL" clId="{D4A40A65-6FE7-4EFA-936E-62C773BB9FFB}" dt="2022-08-16T16:08:11.476" v="7707" actId="14100"/>
          <ac:cxnSpMkLst>
            <pc:docMk/>
            <pc:sldMk cId="324911788" sldId="419"/>
            <ac:cxnSpMk id="10" creationId="{12E478E4-8404-4EAD-AC3F-764701DC4278}"/>
          </ac:cxnSpMkLst>
        </pc:cxnChg>
        <pc:cxnChg chg="mod">
          <ac:chgData name="Navarro Ulloa, Luis Enrique" userId="adde1b74-f296-445a-8659-1214c6e2ca22" providerId="ADAL" clId="{D4A40A65-6FE7-4EFA-936E-62C773BB9FFB}" dt="2022-08-16T16:08:22.832" v="7737" actId="14100"/>
          <ac:cxnSpMkLst>
            <pc:docMk/>
            <pc:sldMk cId="324911788" sldId="419"/>
            <ac:cxnSpMk id="11" creationId="{F4CB9EB7-C62A-B55A-BBA3-668BFF03F6F8}"/>
          </ac:cxnSpMkLst>
        </pc:cxnChg>
        <pc:cxnChg chg="mod">
          <ac:chgData name="Navarro Ulloa, Luis Enrique" userId="adde1b74-f296-445a-8659-1214c6e2ca22" providerId="ADAL" clId="{D4A40A65-6FE7-4EFA-936E-62C773BB9FFB}" dt="2022-08-16T16:08:44.308" v="7741" actId="14100"/>
          <ac:cxnSpMkLst>
            <pc:docMk/>
            <pc:sldMk cId="324911788" sldId="419"/>
            <ac:cxnSpMk id="21" creationId="{B0924EEF-48A0-B174-7BDC-EA2DD277630C}"/>
          </ac:cxnSpMkLst>
        </pc:cxnChg>
        <pc:cxnChg chg="mod">
          <ac:chgData name="Navarro Ulloa, Luis Enrique" userId="adde1b74-f296-445a-8659-1214c6e2ca22" providerId="ADAL" clId="{D4A40A65-6FE7-4EFA-936E-62C773BB9FFB}" dt="2022-08-16T16:08:53.583" v="7745" actId="14100"/>
          <ac:cxnSpMkLst>
            <pc:docMk/>
            <pc:sldMk cId="324911788" sldId="419"/>
            <ac:cxnSpMk id="22" creationId="{E34009E3-8B34-4656-6C62-06A369D54B5E}"/>
          </ac:cxnSpMkLst>
        </pc:cxnChg>
        <pc:cxnChg chg="mod">
          <ac:chgData name="Navarro Ulloa, Luis Enrique" userId="adde1b74-f296-445a-8659-1214c6e2ca22" providerId="ADAL" clId="{D4A40A65-6FE7-4EFA-936E-62C773BB9FFB}" dt="2022-08-16T16:09:41.463" v="7762" actId="1076"/>
          <ac:cxnSpMkLst>
            <pc:docMk/>
            <pc:sldMk cId="324911788" sldId="419"/>
            <ac:cxnSpMk id="40" creationId="{67FD5228-EAE4-688C-31C5-45AF102A318A}"/>
          </ac:cxnSpMkLst>
        </pc:cxnChg>
      </pc:sldChg>
      <pc:sldChg chg="addSp delSp modSp del mod addAnim delAnim modAnim">
        <pc:chgData name="Navarro Ulloa, Luis Enrique" userId="adde1b74-f296-445a-8659-1214c6e2ca22" providerId="ADAL" clId="{D4A40A65-6FE7-4EFA-936E-62C773BB9FFB}" dt="2022-08-16T16:26:10.554" v="8019" actId="47"/>
        <pc:sldMkLst>
          <pc:docMk/>
          <pc:sldMk cId="2299519644" sldId="421"/>
        </pc:sldMkLst>
        <pc:spChg chg="add del mod">
          <ac:chgData name="Navarro Ulloa, Luis Enrique" userId="adde1b74-f296-445a-8659-1214c6e2ca22" providerId="ADAL" clId="{D4A40A65-6FE7-4EFA-936E-62C773BB9FFB}" dt="2022-08-16T16:24:54.134" v="8018" actId="478"/>
          <ac:spMkLst>
            <pc:docMk/>
            <pc:sldMk cId="2299519644" sldId="421"/>
            <ac:spMk id="19" creationId="{CF220198-097D-3F9B-86BE-54B8F74C3706}"/>
          </ac:spMkLst>
        </pc:spChg>
      </pc:sldChg>
      <pc:sldChg chg="del">
        <pc:chgData name="Navarro Ulloa, Luis Enrique" userId="adde1b74-f296-445a-8659-1214c6e2ca22" providerId="ADAL" clId="{D4A40A65-6FE7-4EFA-936E-62C773BB9FFB}" dt="2022-08-16T17:52:57.659" v="9563" actId="47"/>
        <pc:sldMkLst>
          <pc:docMk/>
          <pc:sldMk cId="1838724550" sldId="426"/>
        </pc:sldMkLst>
      </pc:sldChg>
      <pc:sldChg chg="del">
        <pc:chgData name="Navarro Ulloa, Luis Enrique" userId="adde1b74-f296-445a-8659-1214c6e2ca22" providerId="ADAL" clId="{D4A40A65-6FE7-4EFA-936E-62C773BB9FFB}" dt="2022-08-16T17:52:57.659" v="9563" actId="47"/>
        <pc:sldMkLst>
          <pc:docMk/>
          <pc:sldMk cId="1081157149" sldId="427"/>
        </pc:sldMkLst>
      </pc:sldChg>
      <pc:sldChg chg="delSp modSp mod modAnim">
        <pc:chgData name="Navarro Ulloa, Luis Enrique" userId="adde1b74-f296-445a-8659-1214c6e2ca22" providerId="ADAL" clId="{D4A40A65-6FE7-4EFA-936E-62C773BB9FFB}" dt="2022-08-16T17:13:38.708" v="9066"/>
        <pc:sldMkLst>
          <pc:docMk/>
          <pc:sldMk cId="3653958226" sldId="428"/>
        </pc:sldMkLst>
        <pc:spChg chg="mod">
          <ac:chgData name="Navarro Ulloa, Luis Enrique" userId="adde1b74-f296-445a-8659-1214c6e2ca22" providerId="ADAL" clId="{D4A40A65-6FE7-4EFA-936E-62C773BB9FFB}" dt="2022-08-16T16:51:39.627" v="8383" actId="20577"/>
          <ac:spMkLst>
            <pc:docMk/>
            <pc:sldMk cId="3653958226" sldId="428"/>
            <ac:spMk id="4" creationId="{65C81510-B585-55D4-871F-4373515622B0}"/>
          </ac:spMkLst>
        </pc:spChg>
        <pc:spChg chg="mod">
          <ac:chgData name="Navarro Ulloa, Luis Enrique" userId="adde1b74-f296-445a-8659-1214c6e2ca22" providerId="ADAL" clId="{D4A40A65-6FE7-4EFA-936E-62C773BB9FFB}" dt="2022-08-16T17:07:33.088" v="8777" actId="1076"/>
          <ac:spMkLst>
            <pc:docMk/>
            <pc:sldMk cId="3653958226" sldId="428"/>
            <ac:spMk id="7" creationId="{94F0BE95-C18F-F3D8-C078-48E3BC6E7826}"/>
          </ac:spMkLst>
        </pc:spChg>
        <pc:spChg chg="mod">
          <ac:chgData name="Navarro Ulloa, Luis Enrique" userId="adde1b74-f296-445a-8659-1214c6e2ca22" providerId="ADAL" clId="{D4A40A65-6FE7-4EFA-936E-62C773BB9FFB}" dt="2022-08-16T17:03:24.078" v="8690" actId="403"/>
          <ac:spMkLst>
            <pc:docMk/>
            <pc:sldMk cId="3653958226" sldId="428"/>
            <ac:spMk id="8" creationId="{A3100DB5-158C-2E72-7C9A-614450561E23}"/>
          </ac:spMkLst>
        </pc:spChg>
        <pc:spChg chg="mod">
          <ac:chgData name="Navarro Ulloa, Luis Enrique" userId="adde1b74-f296-445a-8659-1214c6e2ca22" providerId="ADAL" clId="{D4A40A65-6FE7-4EFA-936E-62C773BB9FFB}" dt="2022-08-16T17:10:17.048" v="8991" actId="1076"/>
          <ac:spMkLst>
            <pc:docMk/>
            <pc:sldMk cId="3653958226" sldId="428"/>
            <ac:spMk id="9" creationId="{29E8EE39-6728-547F-ABAF-8E0945918FF5}"/>
          </ac:spMkLst>
        </pc:spChg>
        <pc:spChg chg="mod">
          <ac:chgData name="Navarro Ulloa, Luis Enrique" userId="adde1b74-f296-445a-8659-1214c6e2ca22" providerId="ADAL" clId="{D4A40A65-6FE7-4EFA-936E-62C773BB9FFB}" dt="2022-08-16T17:02:58.248" v="8680" actId="20577"/>
          <ac:spMkLst>
            <pc:docMk/>
            <pc:sldMk cId="3653958226" sldId="428"/>
            <ac:spMk id="10" creationId="{BE3DE4A2-A791-A6B9-AEF8-66F25A9A8B29}"/>
          </ac:spMkLst>
        </pc:spChg>
        <pc:spChg chg="mod">
          <ac:chgData name="Navarro Ulloa, Luis Enrique" userId="adde1b74-f296-445a-8659-1214c6e2ca22" providerId="ADAL" clId="{D4A40A65-6FE7-4EFA-936E-62C773BB9FFB}" dt="2022-08-16T17:06:37.863" v="8735" actId="1076"/>
          <ac:spMkLst>
            <pc:docMk/>
            <pc:sldMk cId="3653958226" sldId="428"/>
            <ac:spMk id="11" creationId="{38707857-D553-60D9-2A24-3A84B71516AA}"/>
          </ac:spMkLst>
        </pc:spChg>
        <pc:spChg chg="mod">
          <ac:chgData name="Navarro Ulloa, Luis Enrique" userId="adde1b74-f296-445a-8659-1214c6e2ca22" providerId="ADAL" clId="{D4A40A65-6FE7-4EFA-936E-62C773BB9FFB}" dt="2022-08-16T17:12:47.880" v="9064" actId="113"/>
          <ac:spMkLst>
            <pc:docMk/>
            <pc:sldMk cId="3653958226" sldId="428"/>
            <ac:spMk id="12" creationId="{1E56D103-9D7F-005E-43AA-B1B1E575BA88}"/>
          </ac:spMkLst>
        </pc:spChg>
        <pc:spChg chg="mod">
          <ac:chgData name="Navarro Ulloa, Luis Enrique" userId="adde1b74-f296-445a-8659-1214c6e2ca22" providerId="ADAL" clId="{D4A40A65-6FE7-4EFA-936E-62C773BB9FFB}" dt="2022-08-16T17:06:53.188" v="8739" actId="1076"/>
          <ac:spMkLst>
            <pc:docMk/>
            <pc:sldMk cId="3653958226" sldId="428"/>
            <ac:spMk id="13" creationId="{8556F56B-452C-EBB7-EEF7-607A073D90F8}"/>
          </ac:spMkLst>
        </pc:spChg>
        <pc:spChg chg="mod">
          <ac:chgData name="Navarro Ulloa, Luis Enrique" userId="adde1b74-f296-445a-8659-1214c6e2ca22" providerId="ADAL" clId="{D4A40A65-6FE7-4EFA-936E-62C773BB9FFB}" dt="2022-08-16T17:06:20.050" v="8732" actId="1076"/>
          <ac:spMkLst>
            <pc:docMk/>
            <pc:sldMk cId="3653958226" sldId="428"/>
            <ac:spMk id="14" creationId="{91FD85FA-7E63-5C4F-F5A9-2E88F383F16C}"/>
          </ac:spMkLst>
        </pc:spChg>
        <pc:spChg chg="mod">
          <ac:chgData name="Navarro Ulloa, Luis Enrique" userId="adde1b74-f296-445a-8659-1214c6e2ca22" providerId="ADAL" clId="{D4A40A65-6FE7-4EFA-936E-62C773BB9FFB}" dt="2022-08-16T17:06:25.308" v="8733" actId="1076"/>
          <ac:spMkLst>
            <pc:docMk/>
            <pc:sldMk cId="3653958226" sldId="428"/>
            <ac:spMk id="15" creationId="{FCFB1238-CEB3-2011-EF76-93F62A43C2AC}"/>
          </ac:spMkLst>
        </pc:spChg>
        <pc:spChg chg="mod">
          <ac:chgData name="Navarro Ulloa, Luis Enrique" userId="adde1b74-f296-445a-8659-1214c6e2ca22" providerId="ADAL" clId="{D4A40A65-6FE7-4EFA-936E-62C773BB9FFB}" dt="2022-08-16T17:01:41.659" v="8674" actId="14100"/>
          <ac:spMkLst>
            <pc:docMk/>
            <pc:sldMk cId="3653958226" sldId="428"/>
            <ac:spMk id="16" creationId="{717F1086-CEFF-99DE-51AA-4F6730CDD617}"/>
          </ac:spMkLst>
        </pc:spChg>
        <pc:spChg chg="mod">
          <ac:chgData name="Navarro Ulloa, Luis Enrique" userId="adde1b74-f296-445a-8659-1214c6e2ca22" providerId="ADAL" clId="{D4A40A65-6FE7-4EFA-936E-62C773BB9FFB}" dt="2022-08-16T17:01:48.032" v="8676" actId="14100"/>
          <ac:spMkLst>
            <pc:docMk/>
            <pc:sldMk cId="3653958226" sldId="428"/>
            <ac:spMk id="17" creationId="{458383FB-C5C7-8E60-8577-F5A3DEB5049B}"/>
          </ac:spMkLst>
        </pc:spChg>
        <pc:spChg chg="mod">
          <ac:chgData name="Navarro Ulloa, Luis Enrique" userId="adde1b74-f296-445a-8659-1214c6e2ca22" providerId="ADAL" clId="{D4A40A65-6FE7-4EFA-936E-62C773BB9FFB}" dt="2022-08-16T16:54:23.359" v="8581" actId="20577"/>
          <ac:spMkLst>
            <pc:docMk/>
            <pc:sldMk cId="3653958226" sldId="428"/>
            <ac:spMk id="22" creationId="{3268CF00-47DF-10E1-5234-79A593C618D7}"/>
          </ac:spMkLst>
        </pc:spChg>
        <pc:spChg chg="mod">
          <ac:chgData name="Navarro Ulloa, Luis Enrique" userId="adde1b74-f296-445a-8659-1214c6e2ca22" providerId="ADAL" clId="{D4A40A65-6FE7-4EFA-936E-62C773BB9FFB}" dt="2022-08-16T17:03:24.078" v="8690" actId="403"/>
          <ac:spMkLst>
            <pc:docMk/>
            <pc:sldMk cId="3653958226" sldId="428"/>
            <ac:spMk id="25" creationId="{B43B7153-FC68-ECD7-7D72-BCE4ACF91F70}"/>
          </ac:spMkLst>
        </pc:spChg>
        <pc:spChg chg="mod">
          <ac:chgData name="Navarro Ulloa, Luis Enrique" userId="adde1b74-f296-445a-8659-1214c6e2ca22" providerId="ADAL" clId="{D4A40A65-6FE7-4EFA-936E-62C773BB9FFB}" dt="2022-08-16T17:05:51.638" v="8726" actId="403"/>
          <ac:spMkLst>
            <pc:docMk/>
            <pc:sldMk cId="3653958226" sldId="428"/>
            <ac:spMk id="26" creationId="{557B6755-C5EE-15C4-57D2-484783E98DE8}"/>
          </ac:spMkLst>
        </pc:spChg>
        <pc:spChg chg="mod">
          <ac:chgData name="Navarro Ulloa, Luis Enrique" userId="adde1b74-f296-445a-8659-1214c6e2ca22" providerId="ADAL" clId="{D4A40A65-6FE7-4EFA-936E-62C773BB9FFB}" dt="2022-08-16T17:03:18.127" v="8688" actId="403"/>
          <ac:spMkLst>
            <pc:docMk/>
            <pc:sldMk cId="3653958226" sldId="428"/>
            <ac:spMk id="29" creationId="{C9785530-BF60-10D6-00F3-E692E86BD5C0}"/>
          </ac:spMkLst>
        </pc:spChg>
        <pc:spChg chg="mod">
          <ac:chgData name="Navarro Ulloa, Luis Enrique" userId="adde1b74-f296-445a-8659-1214c6e2ca22" providerId="ADAL" clId="{D4A40A65-6FE7-4EFA-936E-62C773BB9FFB}" dt="2022-08-16T17:03:18.127" v="8688" actId="403"/>
          <ac:spMkLst>
            <pc:docMk/>
            <pc:sldMk cId="3653958226" sldId="428"/>
            <ac:spMk id="30" creationId="{D41DD181-4D7E-5EF4-1323-0301B207DF7F}"/>
          </ac:spMkLst>
        </pc:spChg>
        <pc:spChg chg="mod">
          <ac:chgData name="Navarro Ulloa, Luis Enrique" userId="adde1b74-f296-445a-8659-1214c6e2ca22" providerId="ADAL" clId="{D4A40A65-6FE7-4EFA-936E-62C773BB9FFB}" dt="2022-08-16T17:05:40.011" v="8723" actId="14100"/>
          <ac:spMkLst>
            <pc:docMk/>
            <pc:sldMk cId="3653958226" sldId="428"/>
            <ac:spMk id="31" creationId="{8BDBC232-EC73-4691-A7B5-5E15339C2385}"/>
          </ac:spMkLst>
        </pc:spChg>
        <pc:spChg chg="mod">
          <ac:chgData name="Navarro Ulloa, Luis Enrique" userId="adde1b74-f296-445a-8659-1214c6e2ca22" providerId="ADAL" clId="{D4A40A65-6FE7-4EFA-936E-62C773BB9FFB}" dt="2022-08-16T17:05:51.638" v="8726" actId="403"/>
          <ac:spMkLst>
            <pc:docMk/>
            <pc:sldMk cId="3653958226" sldId="428"/>
            <ac:spMk id="33" creationId="{0E2ABC44-4D4C-AC29-6064-53F9F0CF2F4C}"/>
          </ac:spMkLst>
        </pc:spChg>
        <pc:spChg chg="mod">
          <ac:chgData name="Navarro Ulloa, Luis Enrique" userId="adde1b74-f296-445a-8659-1214c6e2ca22" providerId="ADAL" clId="{D4A40A65-6FE7-4EFA-936E-62C773BB9FFB}" dt="2022-08-16T17:03:24.078" v="8690" actId="403"/>
          <ac:spMkLst>
            <pc:docMk/>
            <pc:sldMk cId="3653958226" sldId="428"/>
            <ac:spMk id="34" creationId="{4B078956-B349-3D86-727A-AA690E348F05}"/>
          </ac:spMkLst>
        </pc:spChg>
        <pc:spChg chg="mod">
          <ac:chgData name="Navarro Ulloa, Luis Enrique" userId="adde1b74-f296-445a-8659-1214c6e2ca22" providerId="ADAL" clId="{D4A40A65-6FE7-4EFA-936E-62C773BB9FFB}" dt="2022-08-16T17:05:51.638" v="8726" actId="403"/>
          <ac:spMkLst>
            <pc:docMk/>
            <pc:sldMk cId="3653958226" sldId="428"/>
            <ac:spMk id="35" creationId="{332AB854-EFDB-A0AB-9FD0-414AAEEDD367}"/>
          </ac:spMkLst>
        </pc:spChg>
        <pc:spChg chg="mod">
          <ac:chgData name="Navarro Ulloa, Luis Enrique" userId="adde1b74-f296-445a-8659-1214c6e2ca22" providerId="ADAL" clId="{D4A40A65-6FE7-4EFA-936E-62C773BB9FFB}" dt="2022-08-16T17:05:51.638" v="8726" actId="403"/>
          <ac:spMkLst>
            <pc:docMk/>
            <pc:sldMk cId="3653958226" sldId="428"/>
            <ac:spMk id="36" creationId="{2B0CFD80-7F91-7B3C-CD55-5787E223A1EB}"/>
          </ac:spMkLst>
        </pc:spChg>
        <pc:grpChg chg="mod">
          <ac:chgData name="Navarro Ulloa, Luis Enrique" userId="adde1b74-f296-445a-8659-1214c6e2ca22" providerId="ADAL" clId="{D4A40A65-6FE7-4EFA-936E-62C773BB9FFB}" dt="2022-08-16T16:55:15.863" v="8589" actId="1076"/>
          <ac:grpSpMkLst>
            <pc:docMk/>
            <pc:sldMk cId="3653958226" sldId="428"/>
            <ac:grpSpMk id="45" creationId="{E9074F60-0D22-C4D4-47BC-8BE0E280F3B1}"/>
          </ac:grpSpMkLst>
        </pc:grpChg>
        <pc:grpChg chg="mod">
          <ac:chgData name="Navarro Ulloa, Luis Enrique" userId="adde1b74-f296-445a-8659-1214c6e2ca22" providerId="ADAL" clId="{D4A40A65-6FE7-4EFA-936E-62C773BB9FFB}" dt="2022-08-16T17:03:18.127" v="8688" actId="403"/>
          <ac:grpSpMkLst>
            <pc:docMk/>
            <pc:sldMk cId="3653958226" sldId="428"/>
            <ac:grpSpMk id="46" creationId="{CA83F2EC-9078-4182-2BE3-9BBD44DF9C2F}"/>
          </ac:grpSpMkLst>
        </pc:grpChg>
        <pc:grpChg chg="mod">
          <ac:chgData name="Navarro Ulloa, Luis Enrique" userId="adde1b74-f296-445a-8659-1214c6e2ca22" providerId="ADAL" clId="{D4A40A65-6FE7-4EFA-936E-62C773BB9FFB}" dt="2022-08-16T17:03:24.078" v="8690" actId="403"/>
          <ac:grpSpMkLst>
            <pc:docMk/>
            <pc:sldMk cId="3653958226" sldId="428"/>
            <ac:grpSpMk id="47" creationId="{1A6342B5-E527-2B03-F5A4-ED872252F446}"/>
          </ac:grpSpMkLst>
        </pc:grpChg>
        <pc:grpChg chg="mod">
          <ac:chgData name="Navarro Ulloa, Luis Enrique" userId="adde1b74-f296-445a-8659-1214c6e2ca22" providerId="ADAL" clId="{D4A40A65-6FE7-4EFA-936E-62C773BB9FFB}" dt="2022-08-16T17:05:51.638" v="8726" actId="403"/>
          <ac:grpSpMkLst>
            <pc:docMk/>
            <pc:sldMk cId="3653958226" sldId="428"/>
            <ac:grpSpMk id="48" creationId="{04ABE345-B1A3-2FC4-8E18-B91DF9AA7373}"/>
          </ac:grpSpMkLst>
        </pc:grpChg>
        <pc:grpChg chg="mod">
          <ac:chgData name="Navarro Ulloa, Luis Enrique" userId="adde1b74-f296-445a-8659-1214c6e2ca22" providerId="ADAL" clId="{D4A40A65-6FE7-4EFA-936E-62C773BB9FFB}" dt="2022-08-16T17:03:18.127" v="8688" actId="403"/>
          <ac:grpSpMkLst>
            <pc:docMk/>
            <pc:sldMk cId="3653958226" sldId="428"/>
            <ac:grpSpMk id="50" creationId="{AF08B8AA-F693-242B-B624-8628A57BC3B1}"/>
          </ac:grpSpMkLst>
        </pc:grpChg>
        <pc:grpChg chg="mod">
          <ac:chgData name="Navarro Ulloa, Luis Enrique" userId="adde1b74-f296-445a-8659-1214c6e2ca22" providerId="ADAL" clId="{D4A40A65-6FE7-4EFA-936E-62C773BB9FFB}" dt="2022-08-16T17:05:51.638" v="8726" actId="403"/>
          <ac:grpSpMkLst>
            <pc:docMk/>
            <pc:sldMk cId="3653958226" sldId="428"/>
            <ac:grpSpMk id="64" creationId="{9F8AED7F-084A-6E83-A104-DBD5230F65AD}"/>
          </ac:grpSpMkLst>
        </pc:grpChg>
        <pc:grpChg chg="mod">
          <ac:chgData name="Navarro Ulloa, Luis Enrique" userId="adde1b74-f296-445a-8659-1214c6e2ca22" providerId="ADAL" clId="{D4A40A65-6FE7-4EFA-936E-62C773BB9FFB}" dt="2022-08-16T16:57:43.087" v="8622" actId="1076"/>
          <ac:grpSpMkLst>
            <pc:docMk/>
            <pc:sldMk cId="3653958226" sldId="428"/>
            <ac:grpSpMk id="65" creationId="{F46E0B84-0512-C733-7C56-D01EB0BD4ABA}"/>
          </ac:grpSpMkLst>
        </pc:grpChg>
        <pc:grpChg chg="mod">
          <ac:chgData name="Navarro Ulloa, Luis Enrique" userId="adde1b74-f296-445a-8659-1214c6e2ca22" providerId="ADAL" clId="{D4A40A65-6FE7-4EFA-936E-62C773BB9FFB}" dt="2022-08-16T17:05:51.638" v="8726" actId="403"/>
          <ac:grpSpMkLst>
            <pc:docMk/>
            <pc:sldMk cId="3653958226" sldId="428"/>
            <ac:grpSpMk id="79" creationId="{9E1358B3-B0D1-6F63-23B7-C8DB4BFAB2CB}"/>
          </ac:grpSpMkLst>
        </pc:grpChg>
        <pc:cxnChg chg="del mod">
          <ac:chgData name="Navarro Ulloa, Luis Enrique" userId="adde1b74-f296-445a-8659-1214c6e2ca22" providerId="ADAL" clId="{D4A40A65-6FE7-4EFA-936E-62C773BB9FFB}" dt="2022-08-16T17:05:58.557" v="8728" actId="478"/>
          <ac:cxnSpMkLst>
            <pc:docMk/>
            <pc:sldMk cId="3653958226" sldId="428"/>
            <ac:cxnSpMk id="18" creationId="{AE4F6E39-FB22-DEC3-078E-EB864004DFE3}"/>
          </ac:cxnSpMkLst>
        </pc:cxnChg>
        <pc:cxnChg chg="del mod">
          <ac:chgData name="Navarro Ulloa, Luis Enrique" userId="adde1b74-f296-445a-8659-1214c6e2ca22" providerId="ADAL" clId="{D4A40A65-6FE7-4EFA-936E-62C773BB9FFB}" dt="2022-08-16T17:06:00.888" v="8729" actId="478"/>
          <ac:cxnSpMkLst>
            <pc:docMk/>
            <pc:sldMk cId="3653958226" sldId="428"/>
            <ac:cxnSpMk id="19" creationId="{4BD1AEB6-9251-B467-5557-EE271E4B3245}"/>
          </ac:cxnSpMkLst>
        </pc:cxnChg>
        <pc:cxnChg chg="mod">
          <ac:chgData name="Navarro Ulloa, Luis Enrique" userId="adde1b74-f296-445a-8659-1214c6e2ca22" providerId="ADAL" clId="{D4A40A65-6FE7-4EFA-936E-62C773BB9FFB}" dt="2022-08-16T17:03:24.078" v="8690" actId="403"/>
          <ac:cxnSpMkLst>
            <pc:docMk/>
            <pc:sldMk cId="3653958226" sldId="428"/>
            <ac:cxnSpMk id="20" creationId="{7793800C-5506-9821-E890-DD1CDF62B668}"/>
          </ac:cxnSpMkLst>
        </pc:cxnChg>
        <pc:cxnChg chg="mod">
          <ac:chgData name="Navarro Ulloa, Luis Enrique" userId="adde1b74-f296-445a-8659-1214c6e2ca22" providerId="ADAL" clId="{D4A40A65-6FE7-4EFA-936E-62C773BB9FFB}" dt="2022-08-16T17:03:24.078" v="8690" actId="403"/>
          <ac:cxnSpMkLst>
            <pc:docMk/>
            <pc:sldMk cId="3653958226" sldId="428"/>
            <ac:cxnSpMk id="21" creationId="{021D914F-1F2A-52C3-F6CB-E360DCFA4EA0}"/>
          </ac:cxnSpMkLst>
        </pc:cxnChg>
        <pc:cxnChg chg="mod">
          <ac:chgData name="Navarro Ulloa, Luis Enrique" userId="adde1b74-f296-445a-8659-1214c6e2ca22" providerId="ADAL" clId="{D4A40A65-6FE7-4EFA-936E-62C773BB9FFB}" dt="2022-08-16T17:05:51.638" v="8726" actId="403"/>
          <ac:cxnSpMkLst>
            <pc:docMk/>
            <pc:sldMk cId="3653958226" sldId="428"/>
            <ac:cxnSpMk id="24" creationId="{E21FF7E3-6D6A-987D-1F34-D8152EB6B74F}"/>
          </ac:cxnSpMkLst>
        </pc:cxnChg>
        <pc:cxnChg chg="mod">
          <ac:chgData name="Navarro Ulloa, Luis Enrique" userId="adde1b74-f296-445a-8659-1214c6e2ca22" providerId="ADAL" clId="{D4A40A65-6FE7-4EFA-936E-62C773BB9FFB}" dt="2022-08-16T17:03:18.127" v="8688" actId="403"/>
          <ac:cxnSpMkLst>
            <pc:docMk/>
            <pc:sldMk cId="3653958226" sldId="428"/>
            <ac:cxnSpMk id="27" creationId="{8A13A47D-7623-09A8-D67B-BEC0D173C117}"/>
          </ac:cxnSpMkLst>
        </pc:cxnChg>
        <pc:cxnChg chg="mod">
          <ac:chgData name="Navarro Ulloa, Luis Enrique" userId="adde1b74-f296-445a-8659-1214c6e2ca22" providerId="ADAL" clId="{D4A40A65-6FE7-4EFA-936E-62C773BB9FFB}" dt="2022-08-16T17:03:18.127" v="8688" actId="403"/>
          <ac:cxnSpMkLst>
            <pc:docMk/>
            <pc:sldMk cId="3653958226" sldId="428"/>
            <ac:cxnSpMk id="28" creationId="{EBC9AC0A-A661-1F32-8659-B2275FF28D25}"/>
          </ac:cxnSpMkLst>
        </pc:cxnChg>
        <pc:cxnChg chg="mod">
          <ac:chgData name="Navarro Ulloa, Luis Enrique" userId="adde1b74-f296-445a-8659-1214c6e2ca22" providerId="ADAL" clId="{D4A40A65-6FE7-4EFA-936E-62C773BB9FFB}" dt="2022-08-16T17:05:51.638" v="8726" actId="403"/>
          <ac:cxnSpMkLst>
            <pc:docMk/>
            <pc:sldMk cId="3653958226" sldId="428"/>
            <ac:cxnSpMk id="32" creationId="{F6DFDDA5-D420-83BA-0365-6ECD73C391BE}"/>
          </ac:cxnSpMkLst>
        </pc:cxnChg>
        <pc:cxnChg chg="mod">
          <ac:chgData name="Navarro Ulloa, Luis Enrique" userId="adde1b74-f296-445a-8659-1214c6e2ca22" providerId="ADAL" clId="{D4A40A65-6FE7-4EFA-936E-62C773BB9FFB}" dt="2022-08-16T16:57:31.317" v="8618" actId="1076"/>
          <ac:cxnSpMkLst>
            <pc:docMk/>
            <pc:sldMk cId="3653958226" sldId="428"/>
            <ac:cxnSpMk id="42" creationId="{E00A3732-4BE7-545D-51F1-A06D2B10A533}"/>
          </ac:cxnSpMkLst>
        </pc:cxnChg>
        <pc:cxnChg chg="mod">
          <ac:chgData name="Navarro Ulloa, Luis Enrique" userId="adde1b74-f296-445a-8659-1214c6e2ca22" providerId="ADAL" clId="{D4A40A65-6FE7-4EFA-936E-62C773BB9FFB}" dt="2022-08-16T16:58:00.433" v="8626" actId="14100"/>
          <ac:cxnSpMkLst>
            <pc:docMk/>
            <pc:sldMk cId="3653958226" sldId="428"/>
            <ac:cxnSpMk id="52" creationId="{626A0C02-28D0-4D47-3795-2C6A707E463D}"/>
          </ac:cxnSpMkLst>
        </pc:cxnChg>
      </pc:sldChg>
      <pc:sldChg chg="del">
        <pc:chgData name="Navarro Ulloa, Luis Enrique" userId="adde1b74-f296-445a-8659-1214c6e2ca22" providerId="ADAL" clId="{D4A40A65-6FE7-4EFA-936E-62C773BB9FFB}" dt="2022-08-16T17:52:57.659" v="9563" actId="47"/>
        <pc:sldMkLst>
          <pc:docMk/>
          <pc:sldMk cId="1615961845" sldId="429"/>
        </pc:sldMkLst>
      </pc:sldChg>
      <pc:sldChg chg="modSp mod">
        <pc:chgData name="Navarro Ulloa, Luis Enrique" userId="adde1b74-f296-445a-8659-1214c6e2ca22" providerId="ADAL" clId="{D4A40A65-6FE7-4EFA-936E-62C773BB9FFB}" dt="2022-08-16T19:35:07.211" v="11018" actId="1076"/>
        <pc:sldMkLst>
          <pc:docMk/>
          <pc:sldMk cId="2794356036" sldId="430"/>
        </pc:sldMkLst>
        <pc:spChg chg="mod">
          <ac:chgData name="Navarro Ulloa, Luis Enrique" userId="adde1b74-f296-445a-8659-1214c6e2ca22" providerId="ADAL" clId="{D4A40A65-6FE7-4EFA-936E-62C773BB9FFB}" dt="2022-08-16T19:28:18.082" v="10825" actId="20577"/>
          <ac:spMkLst>
            <pc:docMk/>
            <pc:sldMk cId="2794356036" sldId="430"/>
            <ac:spMk id="4" creationId="{65C81510-B585-55D4-871F-4373515622B0}"/>
          </ac:spMkLst>
        </pc:spChg>
        <pc:spChg chg="mod">
          <ac:chgData name="Navarro Ulloa, Luis Enrique" userId="adde1b74-f296-445a-8659-1214c6e2ca22" providerId="ADAL" clId="{D4A40A65-6FE7-4EFA-936E-62C773BB9FFB}" dt="2022-08-16T19:31:55.584" v="10967" actId="20577"/>
          <ac:spMkLst>
            <pc:docMk/>
            <pc:sldMk cId="2794356036" sldId="430"/>
            <ac:spMk id="8" creationId="{721A3CFB-405B-5C9B-28C5-E241C16E9A96}"/>
          </ac:spMkLst>
        </pc:spChg>
        <pc:spChg chg="mod">
          <ac:chgData name="Navarro Ulloa, Luis Enrique" userId="adde1b74-f296-445a-8659-1214c6e2ca22" providerId="ADAL" clId="{D4A40A65-6FE7-4EFA-936E-62C773BB9FFB}" dt="2022-08-16T19:32:45.121" v="10992" actId="20577"/>
          <ac:spMkLst>
            <pc:docMk/>
            <pc:sldMk cId="2794356036" sldId="430"/>
            <ac:spMk id="12" creationId="{1E56D103-9D7F-005E-43AA-B1B1E575BA88}"/>
          </ac:spMkLst>
        </pc:spChg>
        <pc:spChg chg="mod">
          <ac:chgData name="Navarro Ulloa, Luis Enrique" userId="adde1b74-f296-445a-8659-1214c6e2ca22" providerId="ADAL" clId="{D4A40A65-6FE7-4EFA-936E-62C773BB9FFB}" dt="2022-08-16T19:35:03.230" v="11017" actId="1076"/>
          <ac:spMkLst>
            <pc:docMk/>
            <pc:sldMk cId="2794356036" sldId="430"/>
            <ac:spMk id="31" creationId="{3D0A12FA-39E0-B6C5-8CB3-042851F50107}"/>
          </ac:spMkLst>
        </pc:spChg>
        <pc:spChg chg="mod">
          <ac:chgData name="Navarro Ulloa, Luis Enrique" userId="adde1b74-f296-445a-8659-1214c6e2ca22" providerId="ADAL" clId="{D4A40A65-6FE7-4EFA-936E-62C773BB9FFB}" dt="2022-08-16T19:31:10.080" v="10915" actId="1076"/>
          <ac:spMkLst>
            <pc:docMk/>
            <pc:sldMk cId="2794356036" sldId="430"/>
            <ac:spMk id="32" creationId="{C15D25C3-E403-1721-9C33-9858D8A7890F}"/>
          </ac:spMkLst>
        </pc:spChg>
        <pc:spChg chg="mod">
          <ac:chgData name="Navarro Ulloa, Luis Enrique" userId="adde1b74-f296-445a-8659-1214c6e2ca22" providerId="ADAL" clId="{D4A40A65-6FE7-4EFA-936E-62C773BB9FFB}" dt="2022-08-16T19:34:54.166" v="11015" actId="1076"/>
          <ac:spMkLst>
            <pc:docMk/>
            <pc:sldMk cId="2794356036" sldId="430"/>
            <ac:spMk id="36" creationId="{89A7956D-B102-C939-7262-9045D8377027}"/>
          </ac:spMkLst>
        </pc:spChg>
        <pc:spChg chg="mod">
          <ac:chgData name="Navarro Ulloa, Luis Enrique" userId="adde1b74-f296-445a-8659-1214c6e2ca22" providerId="ADAL" clId="{D4A40A65-6FE7-4EFA-936E-62C773BB9FFB}" dt="2022-08-16T19:35:07.211" v="11018" actId="1076"/>
          <ac:spMkLst>
            <pc:docMk/>
            <pc:sldMk cId="2794356036" sldId="430"/>
            <ac:spMk id="37" creationId="{21B61364-6EB2-7494-DABE-318CCF9622CF}"/>
          </ac:spMkLst>
        </pc:spChg>
        <pc:spChg chg="mod">
          <ac:chgData name="Navarro Ulloa, Luis Enrique" userId="adde1b74-f296-445a-8659-1214c6e2ca22" providerId="ADAL" clId="{D4A40A65-6FE7-4EFA-936E-62C773BB9FFB}" dt="2022-08-16T19:34:36.438" v="11014" actId="1076"/>
          <ac:spMkLst>
            <pc:docMk/>
            <pc:sldMk cId="2794356036" sldId="430"/>
            <ac:spMk id="44" creationId="{F01BE42E-99DC-7E2E-5B38-98D4176BB26C}"/>
          </ac:spMkLst>
        </pc:spChg>
        <pc:grpChg chg="mod">
          <ac:chgData name="Navarro Ulloa, Luis Enrique" userId="adde1b74-f296-445a-8659-1214c6e2ca22" providerId="ADAL" clId="{D4A40A65-6FE7-4EFA-936E-62C773BB9FFB}" dt="2022-08-16T19:30:30.475" v="10907" actId="1076"/>
          <ac:grpSpMkLst>
            <pc:docMk/>
            <pc:sldMk cId="2794356036" sldId="430"/>
            <ac:grpSpMk id="47" creationId="{0E76CF91-3579-7678-E435-D0453DB1CE6F}"/>
          </ac:grpSpMkLst>
        </pc:grpChg>
        <pc:grpChg chg="mod">
          <ac:chgData name="Navarro Ulloa, Luis Enrique" userId="adde1b74-f296-445a-8659-1214c6e2ca22" providerId="ADAL" clId="{D4A40A65-6FE7-4EFA-936E-62C773BB9FFB}" dt="2022-08-16T19:31:00.331" v="10913" actId="1076"/>
          <ac:grpSpMkLst>
            <pc:docMk/>
            <pc:sldMk cId="2794356036" sldId="430"/>
            <ac:grpSpMk id="49" creationId="{9D5700B2-1226-28AD-BBBE-81AE0CCBE58F}"/>
          </ac:grpSpMkLst>
        </pc:grpChg>
        <pc:grpChg chg="mod">
          <ac:chgData name="Navarro Ulloa, Luis Enrique" userId="adde1b74-f296-445a-8659-1214c6e2ca22" providerId="ADAL" clId="{D4A40A65-6FE7-4EFA-936E-62C773BB9FFB}" dt="2022-08-16T19:33:24.471" v="11001" actId="1076"/>
          <ac:grpSpMkLst>
            <pc:docMk/>
            <pc:sldMk cId="2794356036" sldId="430"/>
            <ac:grpSpMk id="50" creationId="{BB6F6A8C-D69A-F348-B948-7616D837027B}"/>
          </ac:grpSpMkLst>
        </pc:grpChg>
        <pc:cxnChg chg="mod">
          <ac:chgData name="Navarro Ulloa, Luis Enrique" userId="adde1b74-f296-445a-8659-1214c6e2ca22" providerId="ADAL" clId="{D4A40A65-6FE7-4EFA-936E-62C773BB9FFB}" dt="2022-08-16T19:29:46.243" v="10896" actId="1076"/>
          <ac:cxnSpMkLst>
            <pc:docMk/>
            <pc:sldMk cId="2794356036" sldId="430"/>
            <ac:cxnSpMk id="3" creationId="{F4D735E8-7A9B-DC08-5309-84BE56F3E064}"/>
          </ac:cxnSpMkLst>
        </pc:cxnChg>
        <pc:cxnChg chg="mod">
          <ac:chgData name="Navarro Ulloa, Luis Enrique" userId="adde1b74-f296-445a-8659-1214c6e2ca22" providerId="ADAL" clId="{D4A40A65-6FE7-4EFA-936E-62C773BB9FFB}" dt="2022-08-16T19:29:59.407" v="10900" actId="1076"/>
          <ac:cxnSpMkLst>
            <pc:docMk/>
            <pc:sldMk cId="2794356036" sldId="430"/>
            <ac:cxnSpMk id="6" creationId="{A328BDD3-3426-D50C-D362-B7516842B93E}"/>
          </ac:cxnSpMkLst>
        </pc:cxnChg>
        <pc:cxnChg chg="mod">
          <ac:chgData name="Navarro Ulloa, Luis Enrique" userId="adde1b74-f296-445a-8659-1214c6e2ca22" providerId="ADAL" clId="{D4A40A65-6FE7-4EFA-936E-62C773BB9FFB}" dt="2022-08-16T19:32:25.077" v="10975" actId="14100"/>
          <ac:cxnSpMkLst>
            <pc:docMk/>
            <pc:sldMk cId="2794356036" sldId="430"/>
            <ac:cxnSpMk id="24" creationId="{A25A8F15-4E97-2990-AA36-E6148D0C37AA}"/>
          </ac:cxnSpMkLst>
        </pc:cxnChg>
        <pc:cxnChg chg="mod">
          <ac:chgData name="Navarro Ulloa, Luis Enrique" userId="adde1b74-f296-445a-8659-1214c6e2ca22" providerId="ADAL" clId="{D4A40A65-6FE7-4EFA-936E-62C773BB9FFB}" dt="2022-08-16T19:33:41.567" v="11007" actId="14100"/>
          <ac:cxnSpMkLst>
            <pc:docMk/>
            <pc:sldMk cId="2794356036" sldId="430"/>
            <ac:cxnSpMk id="26" creationId="{85726AAE-1665-7D8A-525E-1D03C96E72C2}"/>
          </ac:cxnSpMkLst>
        </pc:cxnChg>
        <pc:cxnChg chg="mod">
          <ac:chgData name="Navarro Ulloa, Luis Enrique" userId="adde1b74-f296-445a-8659-1214c6e2ca22" providerId="ADAL" clId="{D4A40A65-6FE7-4EFA-936E-62C773BB9FFB}" dt="2022-08-16T19:30:38.976" v="10909" actId="14100"/>
          <ac:cxnSpMkLst>
            <pc:docMk/>
            <pc:sldMk cId="2794356036" sldId="430"/>
            <ac:cxnSpMk id="28" creationId="{5A1F8452-A838-044A-2A24-59E4F4684DB7}"/>
          </ac:cxnSpMkLst>
        </pc:cxnChg>
        <pc:cxnChg chg="mod">
          <ac:chgData name="Navarro Ulloa, Luis Enrique" userId="adde1b74-f296-445a-8659-1214c6e2ca22" providerId="ADAL" clId="{D4A40A65-6FE7-4EFA-936E-62C773BB9FFB}" dt="2022-08-16T19:34:29.088" v="11013" actId="14100"/>
          <ac:cxnSpMkLst>
            <pc:docMk/>
            <pc:sldMk cId="2794356036" sldId="430"/>
            <ac:cxnSpMk id="29" creationId="{762E80D7-EEE8-6D3B-FBEC-F28F43CEC7F3}"/>
          </ac:cxnSpMkLst>
        </pc:cxnChg>
        <pc:cxnChg chg="mod">
          <ac:chgData name="Navarro Ulloa, Luis Enrique" userId="adde1b74-f296-445a-8659-1214c6e2ca22" providerId="ADAL" clId="{D4A40A65-6FE7-4EFA-936E-62C773BB9FFB}" dt="2022-08-16T19:31:46.261" v="10958" actId="14100"/>
          <ac:cxnSpMkLst>
            <pc:docMk/>
            <pc:sldMk cId="2794356036" sldId="430"/>
            <ac:cxnSpMk id="35" creationId="{9B95A94A-D8E4-CBD3-65D6-5A9B4299C6D2}"/>
          </ac:cxnSpMkLst>
        </pc:cxnChg>
      </pc:sldChg>
      <pc:sldChg chg="modSp mod modAnim">
        <pc:chgData name="Navarro Ulloa, Luis Enrique" userId="adde1b74-f296-445a-8659-1214c6e2ca22" providerId="ADAL" clId="{D4A40A65-6FE7-4EFA-936E-62C773BB9FFB}" dt="2022-08-16T19:54:42.050" v="11721" actId="1076"/>
        <pc:sldMkLst>
          <pc:docMk/>
          <pc:sldMk cId="2025930190" sldId="432"/>
        </pc:sldMkLst>
        <pc:spChg chg="mod">
          <ac:chgData name="Navarro Ulloa, Luis Enrique" userId="adde1b74-f296-445a-8659-1214c6e2ca22" providerId="ADAL" clId="{D4A40A65-6FE7-4EFA-936E-62C773BB9FFB}" dt="2022-08-16T19:50:43.810" v="11589" actId="20577"/>
          <ac:spMkLst>
            <pc:docMk/>
            <pc:sldMk cId="2025930190" sldId="432"/>
            <ac:spMk id="4" creationId="{65C81510-B585-55D4-871F-4373515622B0}"/>
          </ac:spMkLst>
        </pc:spChg>
        <pc:spChg chg="mod">
          <ac:chgData name="Navarro Ulloa, Luis Enrique" userId="adde1b74-f296-445a-8659-1214c6e2ca22" providerId="ADAL" clId="{D4A40A65-6FE7-4EFA-936E-62C773BB9FFB}" dt="2022-08-16T19:52:03.324" v="11688" actId="113"/>
          <ac:spMkLst>
            <pc:docMk/>
            <pc:sldMk cId="2025930190" sldId="432"/>
            <ac:spMk id="12" creationId="{1E56D103-9D7F-005E-43AA-B1B1E575BA88}"/>
          </ac:spMkLst>
        </pc:spChg>
        <pc:spChg chg="mod">
          <ac:chgData name="Navarro Ulloa, Luis Enrique" userId="adde1b74-f296-445a-8659-1214c6e2ca22" providerId="ADAL" clId="{D4A40A65-6FE7-4EFA-936E-62C773BB9FFB}" dt="2022-08-16T19:53:37.859" v="11708" actId="1076"/>
          <ac:spMkLst>
            <pc:docMk/>
            <pc:sldMk cId="2025930190" sldId="432"/>
            <ac:spMk id="16" creationId="{6E1A29A7-0F7A-FCB8-58B9-480479D99A10}"/>
          </ac:spMkLst>
        </pc:spChg>
        <pc:spChg chg="mod">
          <ac:chgData name="Navarro Ulloa, Luis Enrique" userId="adde1b74-f296-445a-8659-1214c6e2ca22" providerId="ADAL" clId="{D4A40A65-6FE7-4EFA-936E-62C773BB9FFB}" dt="2022-08-16T19:54:34.854" v="11720" actId="1076"/>
          <ac:spMkLst>
            <pc:docMk/>
            <pc:sldMk cId="2025930190" sldId="432"/>
            <ac:spMk id="28" creationId="{AEBA3FE4-68E2-AC8B-C2C2-12D74DA854F6}"/>
          </ac:spMkLst>
        </pc:spChg>
        <pc:spChg chg="mod">
          <ac:chgData name="Navarro Ulloa, Luis Enrique" userId="adde1b74-f296-445a-8659-1214c6e2ca22" providerId="ADAL" clId="{D4A40A65-6FE7-4EFA-936E-62C773BB9FFB}" dt="2022-08-16T19:54:42.050" v="11721" actId="1076"/>
          <ac:spMkLst>
            <pc:docMk/>
            <pc:sldMk cId="2025930190" sldId="432"/>
            <ac:spMk id="30" creationId="{C03EF7C9-69EB-E97E-DEC3-B7F6B5E137DF}"/>
          </ac:spMkLst>
        </pc:spChg>
        <pc:grpChg chg="mod">
          <ac:chgData name="Navarro Ulloa, Luis Enrique" userId="adde1b74-f296-445a-8659-1214c6e2ca22" providerId="ADAL" clId="{D4A40A65-6FE7-4EFA-936E-62C773BB9FFB}" dt="2022-08-16T19:53:28.833" v="11706" actId="1076"/>
          <ac:grpSpMkLst>
            <pc:docMk/>
            <pc:sldMk cId="2025930190" sldId="432"/>
            <ac:grpSpMk id="9" creationId="{A072A32D-B9CD-CE1A-D2A3-9B2ADDEA298D}"/>
          </ac:grpSpMkLst>
        </pc:grpChg>
        <pc:grpChg chg="mod">
          <ac:chgData name="Navarro Ulloa, Luis Enrique" userId="adde1b74-f296-445a-8659-1214c6e2ca22" providerId="ADAL" clId="{D4A40A65-6FE7-4EFA-936E-62C773BB9FFB}" dt="2022-08-16T19:54:18.532" v="11716" actId="1076"/>
          <ac:grpSpMkLst>
            <pc:docMk/>
            <pc:sldMk cId="2025930190" sldId="432"/>
            <ac:grpSpMk id="10" creationId="{420852D3-DF82-D4BE-7C8B-58485910B4F8}"/>
          </ac:grpSpMkLst>
        </pc:grpChg>
        <pc:grpChg chg="mod">
          <ac:chgData name="Navarro Ulloa, Luis Enrique" userId="adde1b74-f296-445a-8659-1214c6e2ca22" providerId="ADAL" clId="{D4A40A65-6FE7-4EFA-936E-62C773BB9FFB}" dt="2022-08-16T19:54:28.465" v="11718" actId="1076"/>
          <ac:grpSpMkLst>
            <pc:docMk/>
            <pc:sldMk cId="2025930190" sldId="432"/>
            <ac:grpSpMk id="11" creationId="{0A31BDF1-1A9A-EE57-0388-1D89708FAC6F}"/>
          </ac:grpSpMkLst>
        </pc:grpChg>
        <pc:cxnChg chg="mod">
          <ac:chgData name="Navarro Ulloa, Luis Enrique" userId="adde1b74-f296-445a-8659-1214c6e2ca22" providerId="ADAL" clId="{D4A40A65-6FE7-4EFA-936E-62C773BB9FFB}" dt="2022-08-16T19:53:40.963" v="11709" actId="14100"/>
          <ac:cxnSpMkLst>
            <pc:docMk/>
            <pc:sldMk cId="2025930190" sldId="432"/>
            <ac:cxnSpMk id="5" creationId="{81D5175F-379F-4516-50E0-A5EAAD0D6DAE}"/>
          </ac:cxnSpMkLst>
        </pc:cxnChg>
        <pc:cxnChg chg="mod">
          <ac:chgData name="Navarro Ulloa, Luis Enrique" userId="adde1b74-f296-445a-8659-1214c6e2ca22" providerId="ADAL" clId="{D4A40A65-6FE7-4EFA-936E-62C773BB9FFB}" dt="2022-08-16T19:53:54.039" v="11711" actId="1076"/>
          <ac:cxnSpMkLst>
            <pc:docMk/>
            <pc:sldMk cId="2025930190" sldId="432"/>
            <ac:cxnSpMk id="6" creationId="{A328BDD3-3426-D50C-D362-B7516842B93E}"/>
          </ac:cxnSpMkLst>
        </pc:cxnChg>
        <pc:cxnChg chg="mod">
          <ac:chgData name="Navarro Ulloa, Luis Enrique" userId="adde1b74-f296-445a-8659-1214c6e2ca22" providerId="ADAL" clId="{D4A40A65-6FE7-4EFA-936E-62C773BB9FFB}" dt="2022-08-16T19:53:15.617" v="11701" actId="14100"/>
          <ac:cxnSpMkLst>
            <pc:docMk/>
            <pc:sldMk cId="2025930190" sldId="432"/>
            <ac:cxnSpMk id="8" creationId="{4C29D386-5BE4-D32C-C8AC-0B13E1449D4D}"/>
          </ac:cxnSpMkLst>
        </pc:cxnChg>
        <pc:cxnChg chg="mod">
          <ac:chgData name="Navarro Ulloa, Luis Enrique" userId="adde1b74-f296-445a-8659-1214c6e2ca22" providerId="ADAL" clId="{D4A40A65-6FE7-4EFA-936E-62C773BB9FFB}" dt="2022-08-16T19:52:16.759" v="11690" actId="14100"/>
          <ac:cxnSpMkLst>
            <pc:docMk/>
            <pc:sldMk cId="2025930190" sldId="432"/>
            <ac:cxnSpMk id="18" creationId="{42310815-650B-DB02-2352-40A54444E0DC}"/>
          </ac:cxnSpMkLst>
        </pc:cxnChg>
        <pc:cxnChg chg="mod">
          <ac:chgData name="Navarro Ulloa, Luis Enrique" userId="adde1b74-f296-445a-8659-1214c6e2ca22" providerId="ADAL" clId="{D4A40A65-6FE7-4EFA-936E-62C773BB9FFB}" dt="2022-08-16T19:54:20.343" v="11717" actId="1076"/>
          <ac:cxnSpMkLst>
            <pc:docMk/>
            <pc:sldMk cId="2025930190" sldId="432"/>
            <ac:cxnSpMk id="22" creationId="{73B5A163-D8F5-A476-BEDB-BD92D806765F}"/>
          </ac:cxnSpMkLst>
        </pc:cxnChg>
        <pc:cxnChg chg="mod">
          <ac:chgData name="Navarro Ulloa, Luis Enrique" userId="adde1b74-f296-445a-8659-1214c6e2ca22" providerId="ADAL" clId="{D4A40A65-6FE7-4EFA-936E-62C773BB9FFB}" dt="2022-08-16T19:54:31.112" v="11719" actId="1076"/>
          <ac:cxnSpMkLst>
            <pc:docMk/>
            <pc:sldMk cId="2025930190" sldId="432"/>
            <ac:cxnSpMk id="23" creationId="{9B2B0323-B6E4-FDA1-3575-FCA702714EBD}"/>
          </ac:cxnSpMkLst>
        </pc:cxnChg>
      </pc:sldChg>
      <pc:sldChg chg="del">
        <pc:chgData name="Navarro Ulloa, Luis Enrique" userId="adde1b74-f296-445a-8659-1214c6e2ca22" providerId="ADAL" clId="{D4A40A65-6FE7-4EFA-936E-62C773BB9FFB}" dt="2022-08-16T19:55:06.433" v="11722" actId="47"/>
        <pc:sldMkLst>
          <pc:docMk/>
          <pc:sldMk cId="2545483004" sldId="433"/>
        </pc:sldMkLst>
      </pc:sldChg>
      <pc:sldChg chg="modSp mod">
        <pc:chgData name="Navarro Ulloa, Luis Enrique" userId="adde1b74-f296-445a-8659-1214c6e2ca22" providerId="ADAL" clId="{D4A40A65-6FE7-4EFA-936E-62C773BB9FFB}" dt="2022-08-16T20:11:08.711" v="11910" actId="20577"/>
        <pc:sldMkLst>
          <pc:docMk/>
          <pc:sldMk cId="2448902871" sldId="434"/>
        </pc:sldMkLst>
        <pc:spChg chg="mod">
          <ac:chgData name="Navarro Ulloa, Luis Enrique" userId="adde1b74-f296-445a-8659-1214c6e2ca22" providerId="ADAL" clId="{D4A40A65-6FE7-4EFA-936E-62C773BB9FFB}" dt="2022-08-16T19:55:23.971" v="11728" actId="20577"/>
          <ac:spMkLst>
            <pc:docMk/>
            <pc:sldMk cId="2448902871" sldId="434"/>
            <ac:spMk id="4" creationId="{65C81510-B585-55D4-871F-4373515622B0}"/>
          </ac:spMkLst>
        </pc:spChg>
        <pc:spChg chg="mod">
          <ac:chgData name="Navarro Ulloa, Luis Enrique" userId="adde1b74-f296-445a-8659-1214c6e2ca22" providerId="ADAL" clId="{D4A40A65-6FE7-4EFA-936E-62C773BB9FFB}" dt="2022-08-16T20:11:08.711" v="11910" actId="20577"/>
          <ac:spMkLst>
            <pc:docMk/>
            <pc:sldMk cId="2448902871" sldId="434"/>
            <ac:spMk id="12" creationId="{1E56D103-9D7F-005E-43AA-B1B1E575BA88}"/>
          </ac:spMkLst>
        </pc:spChg>
        <pc:spChg chg="mod">
          <ac:chgData name="Navarro Ulloa, Luis Enrique" userId="adde1b74-f296-445a-8659-1214c6e2ca22" providerId="ADAL" clId="{D4A40A65-6FE7-4EFA-936E-62C773BB9FFB}" dt="2022-08-16T20:05:33.770" v="11831" actId="20577"/>
          <ac:spMkLst>
            <pc:docMk/>
            <pc:sldMk cId="2448902871" sldId="434"/>
            <ac:spMk id="15" creationId="{6A00885C-BEDC-BD83-69B7-18F2936B0887}"/>
          </ac:spMkLst>
        </pc:spChg>
        <pc:spChg chg="mod">
          <ac:chgData name="Navarro Ulloa, Luis Enrique" userId="adde1b74-f296-445a-8659-1214c6e2ca22" providerId="ADAL" clId="{D4A40A65-6FE7-4EFA-936E-62C773BB9FFB}" dt="2022-08-16T20:05:33.770" v="11831" actId="20577"/>
          <ac:spMkLst>
            <pc:docMk/>
            <pc:sldMk cId="2448902871" sldId="434"/>
            <ac:spMk id="16" creationId="{6E1A29A7-0F7A-FCB8-58B9-480479D99A10}"/>
          </ac:spMkLst>
        </pc:spChg>
        <pc:spChg chg="mod">
          <ac:chgData name="Navarro Ulloa, Luis Enrique" userId="adde1b74-f296-445a-8659-1214c6e2ca22" providerId="ADAL" clId="{D4A40A65-6FE7-4EFA-936E-62C773BB9FFB}" dt="2022-08-16T20:05:39.863" v="11834" actId="1076"/>
          <ac:spMkLst>
            <pc:docMk/>
            <pc:sldMk cId="2448902871" sldId="434"/>
            <ac:spMk id="28" creationId="{AEBA3FE4-68E2-AC8B-C2C2-12D74DA854F6}"/>
          </ac:spMkLst>
        </pc:spChg>
        <pc:spChg chg="mod">
          <ac:chgData name="Navarro Ulloa, Luis Enrique" userId="adde1b74-f296-445a-8659-1214c6e2ca22" providerId="ADAL" clId="{D4A40A65-6FE7-4EFA-936E-62C773BB9FFB}" dt="2022-08-16T20:05:43.400" v="11835" actId="1076"/>
          <ac:spMkLst>
            <pc:docMk/>
            <pc:sldMk cId="2448902871" sldId="434"/>
            <ac:spMk id="30" creationId="{C03EF7C9-69EB-E97E-DEC3-B7F6B5E137DF}"/>
          </ac:spMkLst>
        </pc:spChg>
        <pc:grpChg chg="mod">
          <ac:chgData name="Navarro Ulloa, Luis Enrique" userId="adde1b74-f296-445a-8659-1214c6e2ca22" providerId="ADAL" clId="{D4A40A65-6FE7-4EFA-936E-62C773BB9FFB}" dt="2022-08-16T20:05:33.770" v="11831" actId="20577"/>
          <ac:grpSpMkLst>
            <pc:docMk/>
            <pc:sldMk cId="2448902871" sldId="434"/>
            <ac:grpSpMk id="9" creationId="{0A339D8E-AF01-1944-BD46-DF3B44C7A182}"/>
          </ac:grpSpMkLst>
        </pc:grpChg>
        <pc:grpChg chg="mod">
          <ac:chgData name="Navarro Ulloa, Luis Enrique" userId="adde1b74-f296-445a-8659-1214c6e2ca22" providerId="ADAL" clId="{D4A40A65-6FE7-4EFA-936E-62C773BB9FFB}" dt="2022-08-16T20:05:15.221" v="11819" actId="1076"/>
          <ac:grpSpMkLst>
            <pc:docMk/>
            <pc:sldMk cId="2448902871" sldId="434"/>
            <ac:grpSpMk id="10" creationId="{1539E189-04F5-50D0-1FDD-2EE0339C7056}"/>
          </ac:grpSpMkLst>
        </pc:grpChg>
        <pc:grpChg chg="mod">
          <ac:chgData name="Navarro Ulloa, Luis Enrique" userId="adde1b74-f296-445a-8659-1214c6e2ca22" providerId="ADAL" clId="{D4A40A65-6FE7-4EFA-936E-62C773BB9FFB}" dt="2022-08-16T20:05:23.700" v="11822" actId="1076"/>
          <ac:grpSpMkLst>
            <pc:docMk/>
            <pc:sldMk cId="2448902871" sldId="434"/>
            <ac:grpSpMk id="11" creationId="{DF69DDAD-9D2F-B435-ED8F-EAAE204A3FFF}"/>
          </ac:grpSpMkLst>
        </pc:grpChg>
        <pc:cxnChg chg="mod">
          <ac:chgData name="Navarro Ulloa, Luis Enrique" userId="adde1b74-f296-445a-8659-1214c6e2ca22" providerId="ADAL" clId="{D4A40A65-6FE7-4EFA-936E-62C773BB9FFB}" dt="2022-08-16T20:05:33.770" v="11831" actId="20577"/>
          <ac:cxnSpMkLst>
            <pc:docMk/>
            <pc:sldMk cId="2448902871" sldId="434"/>
            <ac:cxnSpMk id="3" creationId="{F4D735E8-7A9B-DC08-5309-84BE56F3E064}"/>
          </ac:cxnSpMkLst>
        </pc:cxnChg>
        <pc:cxnChg chg="mod">
          <ac:chgData name="Navarro Ulloa, Luis Enrique" userId="adde1b74-f296-445a-8659-1214c6e2ca22" providerId="ADAL" clId="{D4A40A65-6FE7-4EFA-936E-62C773BB9FFB}" dt="2022-08-16T20:05:33.770" v="11831" actId="20577"/>
          <ac:cxnSpMkLst>
            <pc:docMk/>
            <pc:sldMk cId="2448902871" sldId="434"/>
            <ac:cxnSpMk id="5" creationId="{81D5175F-379F-4516-50E0-A5EAAD0D6DAE}"/>
          </ac:cxnSpMkLst>
        </pc:cxnChg>
        <pc:cxnChg chg="mod">
          <ac:chgData name="Navarro Ulloa, Luis Enrique" userId="adde1b74-f296-445a-8659-1214c6e2ca22" providerId="ADAL" clId="{D4A40A65-6FE7-4EFA-936E-62C773BB9FFB}" dt="2022-08-16T20:05:04.041" v="11815" actId="14100"/>
          <ac:cxnSpMkLst>
            <pc:docMk/>
            <pc:sldMk cId="2448902871" sldId="434"/>
            <ac:cxnSpMk id="6" creationId="{A328BDD3-3426-D50C-D362-B7516842B93E}"/>
          </ac:cxnSpMkLst>
        </pc:cxnChg>
        <pc:cxnChg chg="mod">
          <ac:chgData name="Navarro Ulloa, Luis Enrique" userId="adde1b74-f296-445a-8659-1214c6e2ca22" providerId="ADAL" clId="{D4A40A65-6FE7-4EFA-936E-62C773BB9FFB}" dt="2022-08-16T20:05:08.610" v="11816" actId="14100"/>
          <ac:cxnSpMkLst>
            <pc:docMk/>
            <pc:sldMk cId="2448902871" sldId="434"/>
            <ac:cxnSpMk id="8" creationId="{4C29D386-5BE4-D32C-C8AC-0B13E1449D4D}"/>
          </ac:cxnSpMkLst>
        </pc:cxnChg>
        <pc:cxnChg chg="mod">
          <ac:chgData name="Navarro Ulloa, Luis Enrique" userId="adde1b74-f296-445a-8659-1214c6e2ca22" providerId="ADAL" clId="{D4A40A65-6FE7-4EFA-936E-62C773BB9FFB}" dt="2022-08-16T20:05:33.770" v="11831" actId="20577"/>
          <ac:cxnSpMkLst>
            <pc:docMk/>
            <pc:sldMk cId="2448902871" sldId="434"/>
            <ac:cxnSpMk id="18" creationId="{42310815-650B-DB02-2352-40A54444E0DC}"/>
          </ac:cxnSpMkLst>
        </pc:cxnChg>
        <pc:cxnChg chg="mod">
          <ac:chgData name="Navarro Ulloa, Luis Enrique" userId="adde1b74-f296-445a-8659-1214c6e2ca22" providerId="ADAL" clId="{D4A40A65-6FE7-4EFA-936E-62C773BB9FFB}" dt="2022-08-16T20:05:21.286" v="11820" actId="1076"/>
          <ac:cxnSpMkLst>
            <pc:docMk/>
            <pc:sldMk cId="2448902871" sldId="434"/>
            <ac:cxnSpMk id="22" creationId="{73B5A163-D8F5-A476-BEDB-BD92D806765F}"/>
          </ac:cxnSpMkLst>
        </pc:cxnChg>
        <pc:cxnChg chg="mod">
          <ac:chgData name="Navarro Ulloa, Luis Enrique" userId="adde1b74-f296-445a-8659-1214c6e2ca22" providerId="ADAL" clId="{D4A40A65-6FE7-4EFA-936E-62C773BB9FFB}" dt="2022-08-16T20:05:26.217" v="11823" actId="1076"/>
          <ac:cxnSpMkLst>
            <pc:docMk/>
            <pc:sldMk cId="2448902871" sldId="434"/>
            <ac:cxnSpMk id="23" creationId="{9B2B0323-B6E4-FDA1-3575-FCA702714EBD}"/>
          </ac:cxnSpMkLst>
        </pc:cxnChg>
      </pc:sldChg>
      <pc:sldChg chg="modSp mod modAnim">
        <pc:chgData name="Navarro Ulloa, Luis Enrique" userId="adde1b74-f296-445a-8659-1214c6e2ca22" providerId="ADAL" clId="{D4A40A65-6FE7-4EFA-936E-62C773BB9FFB}" dt="2022-08-16T19:59:14.978" v="11803" actId="20577"/>
        <pc:sldMkLst>
          <pc:docMk/>
          <pc:sldMk cId="737631962" sldId="435"/>
        </pc:sldMkLst>
        <pc:spChg chg="mod">
          <ac:chgData name="Navarro Ulloa, Luis Enrique" userId="adde1b74-f296-445a-8659-1214c6e2ca22" providerId="ADAL" clId="{D4A40A65-6FE7-4EFA-936E-62C773BB9FFB}" dt="2022-08-16T19:59:14.978" v="11803" actId="20577"/>
          <ac:spMkLst>
            <pc:docMk/>
            <pc:sldMk cId="737631962" sldId="435"/>
            <ac:spMk id="4" creationId="{65C81510-B585-55D4-871F-4373515622B0}"/>
          </ac:spMkLst>
        </pc:spChg>
        <pc:spChg chg="mod">
          <ac:chgData name="Navarro Ulloa, Luis Enrique" userId="adde1b74-f296-445a-8659-1214c6e2ca22" providerId="ADAL" clId="{D4A40A65-6FE7-4EFA-936E-62C773BB9FFB}" dt="2022-08-16T19:58:40.841" v="11785" actId="1076"/>
          <ac:spMkLst>
            <pc:docMk/>
            <pc:sldMk cId="737631962" sldId="435"/>
            <ac:spMk id="16" creationId="{6E1A29A7-0F7A-FCB8-58B9-480479D99A10}"/>
          </ac:spMkLst>
        </pc:spChg>
        <pc:spChg chg="mod">
          <ac:chgData name="Navarro Ulloa, Luis Enrique" userId="adde1b74-f296-445a-8659-1214c6e2ca22" providerId="ADAL" clId="{D4A40A65-6FE7-4EFA-936E-62C773BB9FFB}" dt="2022-08-16T19:58:15.207" v="11779" actId="1076"/>
          <ac:spMkLst>
            <pc:docMk/>
            <pc:sldMk cId="737631962" sldId="435"/>
            <ac:spMk id="84" creationId="{5F4589F2-501B-B24D-DE74-ED152A931CC5}"/>
          </ac:spMkLst>
        </pc:spChg>
        <pc:spChg chg="mod">
          <ac:chgData name="Navarro Ulloa, Luis Enrique" userId="adde1b74-f296-445a-8659-1214c6e2ca22" providerId="ADAL" clId="{D4A40A65-6FE7-4EFA-936E-62C773BB9FFB}" dt="2022-08-16T19:59:08.375" v="11797" actId="20577"/>
          <ac:spMkLst>
            <pc:docMk/>
            <pc:sldMk cId="737631962" sldId="435"/>
            <ac:spMk id="97" creationId="{F8FB89FD-019A-7991-B167-2C49DA0C6E9D}"/>
          </ac:spMkLst>
        </pc:spChg>
        <pc:spChg chg="mod">
          <ac:chgData name="Navarro Ulloa, Luis Enrique" userId="adde1b74-f296-445a-8659-1214c6e2ca22" providerId="ADAL" clId="{D4A40A65-6FE7-4EFA-936E-62C773BB9FFB}" dt="2022-08-16T19:58:10.657" v="11778" actId="1076"/>
          <ac:spMkLst>
            <pc:docMk/>
            <pc:sldMk cId="737631962" sldId="435"/>
            <ac:spMk id="100" creationId="{4A584402-663F-EACA-656D-6D73C329BCF6}"/>
          </ac:spMkLst>
        </pc:spChg>
        <pc:spChg chg="mod">
          <ac:chgData name="Navarro Ulloa, Luis Enrique" userId="adde1b74-f296-445a-8659-1214c6e2ca22" providerId="ADAL" clId="{D4A40A65-6FE7-4EFA-936E-62C773BB9FFB}" dt="2022-08-16T19:57:44.895" v="11772" actId="1076"/>
          <ac:spMkLst>
            <pc:docMk/>
            <pc:sldMk cId="737631962" sldId="435"/>
            <ac:spMk id="101" creationId="{24684175-D66E-0BC2-2CC9-1861472468F5}"/>
          </ac:spMkLst>
        </pc:spChg>
        <pc:spChg chg="mod">
          <ac:chgData name="Navarro Ulloa, Luis Enrique" userId="adde1b74-f296-445a-8659-1214c6e2ca22" providerId="ADAL" clId="{D4A40A65-6FE7-4EFA-936E-62C773BB9FFB}" dt="2022-08-16T19:59:02.061" v="11793" actId="20577"/>
          <ac:spMkLst>
            <pc:docMk/>
            <pc:sldMk cId="737631962" sldId="435"/>
            <ac:spMk id="103" creationId="{5AA0A7E9-55D2-F425-CCBB-F4B49EBA5A3B}"/>
          </ac:spMkLst>
        </pc:spChg>
        <pc:spChg chg="mod">
          <ac:chgData name="Navarro Ulloa, Luis Enrique" userId="adde1b74-f296-445a-8659-1214c6e2ca22" providerId="ADAL" clId="{D4A40A65-6FE7-4EFA-936E-62C773BB9FFB}" dt="2022-08-16T19:58:56.585" v="11790" actId="1076"/>
          <ac:spMkLst>
            <pc:docMk/>
            <pc:sldMk cId="737631962" sldId="435"/>
            <ac:spMk id="104" creationId="{7A81B150-A7EE-6E4D-E7EA-1F871D6B78A1}"/>
          </ac:spMkLst>
        </pc:spChg>
        <pc:grpChg chg="mod">
          <ac:chgData name="Navarro Ulloa, Luis Enrique" userId="adde1b74-f296-445a-8659-1214c6e2ca22" providerId="ADAL" clId="{D4A40A65-6FE7-4EFA-936E-62C773BB9FFB}" dt="2022-08-16T19:57:32.173" v="11768" actId="1076"/>
          <ac:grpSpMkLst>
            <pc:docMk/>
            <pc:sldMk cId="737631962" sldId="435"/>
            <ac:grpSpMk id="6" creationId="{A9D5949C-B12F-8DF4-74DD-89D9CF5F0F5C}"/>
          </ac:grpSpMkLst>
        </pc:grpChg>
        <pc:grpChg chg="mod">
          <ac:chgData name="Navarro Ulloa, Luis Enrique" userId="adde1b74-f296-445a-8659-1214c6e2ca22" providerId="ADAL" clId="{D4A40A65-6FE7-4EFA-936E-62C773BB9FFB}" dt="2022-08-16T19:58:42.865" v="11787" actId="1076"/>
          <ac:grpSpMkLst>
            <pc:docMk/>
            <pc:sldMk cId="737631962" sldId="435"/>
            <ac:grpSpMk id="8" creationId="{957219B3-7D1C-031B-B6F6-6BCE4869A288}"/>
          </ac:grpSpMkLst>
        </pc:grpChg>
        <pc:cxnChg chg="mod">
          <ac:chgData name="Navarro Ulloa, Luis Enrique" userId="adde1b74-f296-445a-8659-1214c6e2ca22" providerId="ADAL" clId="{D4A40A65-6FE7-4EFA-936E-62C773BB9FFB}" dt="2022-08-16T19:57:30.313" v="11766" actId="14100"/>
          <ac:cxnSpMkLst>
            <pc:docMk/>
            <pc:sldMk cId="737631962" sldId="435"/>
            <ac:cxnSpMk id="3" creationId="{F4D735E8-7A9B-DC08-5309-84BE56F3E064}"/>
          </ac:cxnSpMkLst>
        </pc:cxnChg>
        <pc:cxnChg chg="mod">
          <ac:chgData name="Navarro Ulloa, Luis Enrique" userId="adde1b74-f296-445a-8659-1214c6e2ca22" providerId="ADAL" clId="{D4A40A65-6FE7-4EFA-936E-62C773BB9FFB}" dt="2022-08-16T19:58:35.782" v="11784" actId="14100"/>
          <ac:cxnSpMkLst>
            <pc:docMk/>
            <pc:sldMk cId="737631962" sldId="435"/>
            <ac:cxnSpMk id="5" creationId="{81D5175F-379F-4516-50E0-A5EAAD0D6DAE}"/>
          </ac:cxnSpMkLst>
        </pc:cxnChg>
        <pc:cxnChg chg="mod">
          <ac:chgData name="Navarro Ulloa, Luis Enrique" userId="adde1b74-f296-445a-8659-1214c6e2ca22" providerId="ADAL" clId="{D4A40A65-6FE7-4EFA-936E-62C773BB9FFB}" dt="2022-08-16T19:57:00.254" v="11759" actId="1076"/>
          <ac:cxnSpMkLst>
            <pc:docMk/>
            <pc:sldMk cId="737631962" sldId="435"/>
            <ac:cxnSpMk id="18" creationId="{42310815-650B-DB02-2352-40A54444E0DC}"/>
          </ac:cxnSpMkLst>
        </pc:cxnChg>
        <pc:cxnChg chg="mod">
          <ac:chgData name="Navarro Ulloa, Luis Enrique" userId="adde1b74-f296-445a-8659-1214c6e2ca22" providerId="ADAL" clId="{D4A40A65-6FE7-4EFA-936E-62C773BB9FFB}" dt="2022-08-16T19:58:29.809" v="11783" actId="14100"/>
          <ac:cxnSpMkLst>
            <pc:docMk/>
            <pc:sldMk cId="737631962" sldId="435"/>
            <ac:cxnSpMk id="27" creationId="{084771FF-827F-29EB-EE63-88FD119B4876}"/>
          </ac:cxnSpMkLst>
        </pc:cxnChg>
        <pc:cxnChg chg="mod">
          <ac:chgData name="Navarro Ulloa, Luis Enrique" userId="adde1b74-f296-445a-8659-1214c6e2ca22" providerId="ADAL" clId="{D4A40A65-6FE7-4EFA-936E-62C773BB9FFB}" dt="2022-08-16T19:58:47.192" v="11788" actId="14100"/>
          <ac:cxnSpMkLst>
            <pc:docMk/>
            <pc:sldMk cId="737631962" sldId="435"/>
            <ac:cxnSpMk id="29" creationId="{B369D336-5A63-E3D6-25DE-162A39A43707}"/>
          </ac:cxnSpMkLst>
        </pc:cxnChg>
        <pc:cxnChg chg="mod">
          <ac:chgData name="Navarro Ulloa, Luis Enrique" userId="adde1b74-f296-445a-8659-1214c6e2ca22" providerId="ADAL" clId="{D4A40A65-6FE7-4EFA-936E-62C773BB9FFB}" dt="2022-08-16T19:57:51.333" v="11774" actId="14100"/>
          <ac:cxnSpMkLst>
            <pc:docMk/>
            <pc:sldMk cId="737631962" sldId="435"/>
            <ac:cxnSpMk id="68" creationId="{77403F63-4257-3DEF-E7F4-FAD84FF1EBAE}"/>
          </ac:cxnSpMkLst>
        </pc:cxnChg>
        <pc:cxnChg chg="mod">
          <ac:chgData name="Navarro Ulloa, Luis Enrique" userId="adde1b74-f296-445a-8659-1214c6e2ca22" providerId="ADAL" clId="{D4A40A65-6FE7-4EFA-936E-62C773BB9FFB}" dt="2022-08-16T19:58:22.887" v="11781" actId="14100"/>
          <ac:cxnSpMkLst>
            <pc:docMk/>
            <pc:sldMk cId="737631962" sldId="435"/>
            <ac:cxnSpMk id="69" creationId="{902FE1F0-2E38-45C6-10D8-3784F436B82B}"/>
          </ac:cxnSpMkLst>
        </pc:cxnChg>
      </pc:sldChg>
      <pc:sldChg chg="modSp mod modAnim">
        <pc:chgData name="Navarro Ulloa, Luis Enrique" userId="adde1b74-f296-445a-8659-1214c6e2ca22" providerId="ADAL" clId="{D4A40A65-6FE7-4EFA-936E-62C773BB9FFB}" dt="2022-08-16T20:21:44.946" v="12232" actId="20577"/>
        <pc:sldMkLst>
          <pc:docMk/>
          <pc:sldMk cId="3478223643" sldId="436"/>
        </pc:sldMkLst>
        <pc:spChg chg="mod">
          <ac:chgData name="Navarro Ulloa, Luis Enrique" userId="adde1b74-f296-445a-8659-1214c6e2ca22" providerId="ADAL" clId="{D4A40A65-6FE7-4EFA-936E-62C773BB9FFB}" dt="2022-08-16T20:14:09.501" v="12093" actId="20577"/>
          <ac:spMkLst>
            <pc:docMk/>
            <pc:sldMk cId="3478223643" sldId="436"/>
            <ac:spMk id="4" creationId="{65C81510-B585-55D4-871F-4373515622B0}"/>
          </ac:spMkLst>
        </pc:spChg>
        <pc:spChg chg="mod">
          <ac:chgData name="Navarro Ulloa, Luis Enrique" userId="adde1b74-f296-445a-8659-1214c6e2ca22" providerId="ADAL" clId="{D4A40A65-6FE7-4EFA-936E-62C773BB9FFB}" dt="2022-08-16T20:17:59.441" v="12133" actId="14100"/>
          <ac:spMkLst>
            <pc:docMk/>
            <pc:sldMk cId="3478223643" sldId="436"/>
            <ac:spMk id="87" creationId="{2BAC6AE6-4E44-8E3D-9E3B-A4408A99C269}"/>
          </ac:spMkLst>
        </pc:spChg>
        <pc:spChg chg="mod">
          <ac:chgData name="Navarro Ulloa, Luis Enrique" userId="adde1b74-f296-445a-8659-1214c6e2ca22" providerId="ADAL" clId="{D4A40A65-6FE7-4EFA-936E-62C773BB9FFB}" dt="2022-08-16T20:18:39.341" v="12143" actId="14100"/>
          <ac:spMkLst>
            <pc:docMk/>
            <pc:sldMk cId="3478223643" sldId="436"/>
            <ac:spMk id="88" creationId="{E78ED691-0363-9506-38DE-CE1A2BAA7DAF}"/>
          </ac:spMkLst>
        </pc:spChg>
        <pc:spChg chg="mod">
          <ac:chgData name="Navarro Ulloa, Luis Enrique" userId="adde1b74-f296-445a-8659-1214c6e2ca22" providerId="ADAL" clId="{D4A40A65-6FE7-4EFA-936E-62C773BB9FFB}" dt="2022-08-16T20:21:44.946" v="12232" actId="20577"/>
          <ac:spMkLst>
            <pc:docMk/>
            <pc:sldMk cId="3478223643" sldId="436"/>
            <ac:spMk id="97" creationId="{F8FB89FD-019A-7991-B167-2C49DA0C6E9D}"/>
          </ac:spMkLst>
        </pc:spChg>
        <pc:grpChg chg="mod">
          <ac:chgData name="Navarro Ulloa, Luis Enrique" userId="adde1b74-f296-445a-8659-1214c6e2ca22" providerId="ADAL" clId="{D4A40A65-6FE7-4EFA-936E-62C773BB9FFB}" dt="2022-08-16T20:20:40.455" v="12161" actId="1076"/>
          <ac:grpSpMkLst>
            <pc:docMk/>
            <pc:sldMk cId="3478223643" sldId="436"/>
            <ac:grpSpMk id="13" creationId="{E280F988-327E-749C-0CCB-45AD14186BA2}"/>
          </ac:grpSpMkLst>
        </pc:grpChg>
        <pc:grpChg chg="mod">
          <ac:chgData name="Navarro Ulloa, Luis Enrique" userId="adde1b74-f296-445a-8659-1214c6e2ca22" providerId="ADAL" clId="{D4A40A65-6FE7-4EFA-936E-62C773BB9FFB}" dt="2022-08-16T20:19:31.231" v="12150" actId="1076"/>
          <ac:grpSpMkLst>
            <pc:docMk/>
            <pc:sldMk cId="3478223643" sldId="436"/>
            <ac:grpSpMk id="26" creationId="{3ED1B8B1-CB74-AE69-893D-043ED856B12F}"/>
          </ac:grpSpMkLst>
        </pc:grpChg>
        <pc:cxnChg chg="mod">
          <ac:chgData name="Navarro Ulloa, Luis Enrique" userId="adde1b74-f296-445a-8659-1214c6e2ca22" providerId="ADAL" clId="{D4A40A65-6FE7-4EFA-936E-62C773BB9FFB}" dt="2022-08-16T20:19:23.361" v="12147" actId="1076"/>
          <ac:cxnSpMkLst>
            <pc:docMk/>
            <pc:sldMk cId="3478223643" sldId="436"/>
            <ac:cxnSpMk id="6" creationId="{A328BDD3-3426-D50C-D362-B7516842B93E}"/>
          </ac:cxnSpMkLst>
        </pc:cxnChg>
        <pc:cxnChg chg="mod">
          <ac:chgData name="Navarro Ulloa, Luis Enrique" userId="adde1b74-f296-445a-8659-1214c6e2ca22" providerId="ADAL" clId="{D4A40A65-6FE7-4EFA-936E-62C773BB9FFB}" dt="2022-08-16T20:14:44.441" v="12098" actId="14100"/>
          <ac:cxnSpMkLst>
            <pc:docMk/>
            <pc:sldMk cId="3478223643" sldId="436"/>
            <ac:cxnSpMk id="8" creationId="{4C29D386-5BE4-D32C-C8AC-0B13E1449D4D}"/>
          </ac:cxnSpMkLst>
        </pc:cxnChg>
        <pc:cxnChg chg="mod">
          <ac:chgData name="Navarro Ulloa, Luis Enrique" userId="adde1b74-f296-445a-8659-1214c6e2ca22" providerId="ADAL" clId="{D4A40A65-6FE7-4EFA-936E-62C773BB9FFB}" dt="2022-08-16T20:16:21.147" v="12115" actId="14100"/>
          <ac:cxnSpMkLst>
            <pc:docMk/>
            <pc:sldMk cId="3478223643" sldId="436"/>
            <ac:cxnSpMk id="18" creationId="{42310815-650B-DB02-2352-40A54444E0DC}"/>
          </ac:cxnSpMkLst>
        </pc:cxnChg>
        <pc:cxnChg chg="mod">
          <ac:chgData name="Navarro Ulloa, Luis Enrique" userId="adde1b74-f296-445a-8659-1214c6e2ca22" providerId="ADAL" clId="{D4A40A65-6FE7-4EFA-936E-62C773BB9FFB}" dt="2022-08-16T20:18:41.771" v="12144" actId="14100"/>
          <ac:cxnSpMkLst>
            <pc:docMk/>
            <pc:sldMk cId="3478223643" sldId="436"/>
            <ac:cxnSpMk id="19" creationId="{B3DA244F-FD9C-FD61-9E53-9D8180E26FD3}"/>
          </ac:cxnSpMkLst>
        </pc:cxnChg>
        <pc:cxnChg chg="mod">
          <ac:chgData name="Navarro Ulloa, Luis Enrique" userId="adde1b74-f296-445a-8659-1214c6e2ca22" providerId="ADAL" clId="{D4A40A65-6FE7-4EFA-936E-62C773BB9FFB}" dt="2022-08-16T20:19:41.700" v="12152" actId="14100"/>
          <ac:cxnSpMkLst>
            <pc:docMk/>
            <pc:sldMk cId="3478223643" sldId="436"/>
            <ac:cxnSpMk id="23" creationId="{47B7C343-ACA1-D250-A7B3-0D314EB8C6DF}"/>
          </ac:cxnSpMkLst>
        </pc:cxnChg>
        <pc:cxnChg chg="mod">
          <ac:chgData name="Navarro Ulloa, Luis Enrique" userId="adde1b74-f296-445a-8659-1214c6e2ca22" providerId="ADAL" clId="{D4A40A65-6FE7-4EFA-936E-62C773BB9FFB}" dt="2022-08-16T20:18:12.401" v="12137" actId="14100"/>
          <ac:cxnSpMkLst>
            <pc:docMk/>
            <pc:sldMk cId="3478223643" sldId="436"/>
            <ac:cxnSpMk id="24" creationId="{7C7710EA-A9E6-E96F-12F7-A28C18EC0A54}"/>
          </ac:cxnSpMkLst>
        </pc:cxnChg>
        <pc:cxnChg chg="mod">
          <ac:chgData name="Navarro Ulloa, Luis Enrique" userId="adde1b74-f296-445a-8659-1214c6e2ca22" providerId="ADAL" clId="{D4A40A65-6FE7-4EFA-936E-62C773BB9FFB}" dt="2022-08-16T20:20:32.803" v="12160" actId="14100"/>
          <ac:cxnSpMkLst>
            <pc:docMk/>
            <pc:sldMk cId="3478223643" sldId="436"/>
            <ac:cxnSpMk id="25" creationId="{B1D95B19-A853-ABB6-20AF-E15692228D1B}"/>
          </ac:cxnSpMkLst>
        </pc:cxnChg>
        <pc:cxnChg chg="mod">
          <ac:chgData name="Navarro Ulloa, Luis Enrique" userId="adde1b74-f296-445a-8659-1214c6e2ca22" providerId="ADAL" clId="{D4A40A65-6FE7-4EFA-936E-62C773BB9FFB}" dt="2022-08-16T20:20:47.063" v="12163" actId="14100"/>
          <ac:cxnSpMkLst>
            <pc:docMk/>
            <pc:sldMk cId="3478223643" sldId="436"/>
            <ac:cxnSpMk id="27" creationId="{084771FF-827F-29EB-EE63-88FD119B4876}"/>
          </ac:cxnSpMkLst>
        </pc:cxnChg>
        <pc:cxnChg chg="mod">
          <ac:chgData name="Navarro Ulloa, Luis Enrique" userId="adde1b74-f296-445a-8659-1214c6e2ca22" providerId="ADAL" clId="{D4A40A65-6FE7-4EFA-936E-62C773BB9FFB}" dt="2022-08-16T20:20:44.707" v="12162" actId="14100"/>
          <ac:cxnSpMkLst>
            <pc:docMk/>
            <pc:sldMk cId="3478223643" sldId="436"/>
            <ac:cxnSpMk id="29" creationId="{B369D336-5A63-E3D6-25DE-162A39A43707}"/>
          </ac:cxnSpMkLst>
        </pc:cxnChg>
        <pc:cxnChg chg="mod">
          <ac:chgData name="Navarro Ulloa, Luis Enrique" userId="adde1b74-f296-445a-8659-1214c6e2ca22" providerId="ADAL" clId="{D4A40A65-6FE7-4EFA-936E-62C773BB9FFB}" dt="2022-08-16T20:15:29.433" v="12107" actId="14100"/>
          <ac:cxnSpMkLst>
            <pc:docMk/>
            <pc:sldMk cId="3478223643" sldId="436"/>
            <ac:cxnSpMk id="35" creationId="{7CF693AF-03AE-5BE1-C26C-8D6FF54F62B9}"/>
          </ac:cxnSpMkLst>
        </pc:cxnChg>
        <pc:cxnChg chg="mod">
          <ac:chgData name="Navarro Ulloa, Luis Enrique" userId="adde1b74-f296-445a-8659-1214c6e2ca22" providerId="ADAL" clId="{D4A40A65-6FE7-4EFA-936E-62C773BB9FFB}" dt="2022-08-16T20:15:26.821" v="12106" actId="14100"/>
          <ac:cxnSpMkLst>
            <pc:docMk/>
            <pc:sldMk cId="3478223643" sldId="436"/>
            <ac:cxnSpMk id="36" creationId="{BF365DF5-45ED-F7C8-3A54-47644DC1E651}"/>
          </ac:cxnSpMkLst>
        </pc:cxnChg>
        <pc:cxnChg chg="mod">
          <ac:chgData name="Navarro Ulloa, Luis Enrique" userId="adde1b74-f296-445a-8659-1214c6e2ca22" providerId="ADAL" clId="{D4A40A65-6FE7-4EFA-936E-62C773BB9FFB}" dt="2022-08-16T20:20:50.741" v="12164" actId="14100"/>
          <ac:cxnSpMkLst>
            <pc:docMk/>
            <pc:sldMk cId="3478223643" sldId="436"/>
            <ac:cxnSpMk id="68" creationId="{77403F63-4257-3DEF-E7F4-FAD84FF1EBAE}"/>
          </ac:cxnSpMkLst>
        </pc:cxnChg>
        <pc:cxnChg chg="mod">
          <ac:chgData name="Navarro Ulloa, Luis Enrique" userId="adde1b74-f296-445a-8659-1214c6e2ca22" providerId="ADAL" clId="{D4A40A65-6FE7-4EFA-936E-62C773BB9FFB}" dt="2022-08-16T20:20:28.275" v="12159" actId="14100"/>
          <ac:cxnSpMkLst>
            <pc:docMk/>
            <pc:sldMk cId="3478223643" sldId="436"/>
            <ac:cxnSpMk id="69" creationId="{902FE1F0-2E38-45C6-10D8-3784F436B82B}"/>
          </ac:cxnSpMkLst>
        </pc:cxnChg>
      </pc:sldChg>
      <pc:sldChg chg="del">
        <pc:chgData name="Navarro Ulloa, Luis Enrique" userId="adde1b74-f296-445a-8659-1214c6e2ca22" providerId="ADAL" clId="{D4A40A65-6FE7-4EFA-936E-62C773BB9FFB}" dt="2022-08-16T19:59:23.612" v="11804" actId="47"/>
        <pc:sldMkLst>
          <pc:docMk/>
          <pc:sldMk cId="565640101" sldId="437"/>
        </pc:sldMkLst>
      </pc:sldChg>
      <pc:sldChg chg="addSp delSp modSp mod delAnim modAnim">
        <pc:chgData name="Navarro Ulloa, Luis Enrique" userId="adde1b74-f296-445a-8659-1214c6e2ca22" providerId="ADAL" clId="{D4A40A65-6FE7-4EFA-936E-62C773BB9FFB}" dt="2022-08-16T16:43:10.286" v="8340"/>
        <pc:sldMkLst>
          <pc:docMk/>
          <pc:sldMk cId="1073208825" sldId="439"/>
        </pc:sldMkLst>
        <pc:spChg chg="mod">
          <ac:chgData name="Navarro Ulloa, Luis Enrique" userId="adde1b74-f296-445a-8659-1214c6e2ca22" providerId="ADAL" clId="{D4A40A65-6FE7-4EFA-936E-62C773BB9FFB}" dt="2022-08-16T16:39:18.945" v="8294" actId="20577"/>
          <ac:spMkLst>
            <pc:docMk/>
            <pc:sldMk cId="1073208825" sldId="439"/>
            <ac:spMk id="4" creationId="{65C81510-B585-55D4-871F-4373515622B0}"/>
          </ac:spMkLst>
        </pc:spChg>
        <pc:spChg chg="mod">
          <ac:chgData name="Navarro Ulloa, Luis Enrique" userId="adde1b74-f296-445a-8659-1214c6e2ca22" providerId="ADAL" clId="{D4A40A65-6FE7-4EFA-936E-62C773BB9FFB}" dt="2022-08-16T16:31:27.415" v="8149" actId="20577"/>
          <ac:spMkLst>
            <pc:docMk/>
            <pc:sldMk cId="1073208825" sldId="439"/>
            <ac:spMk id="11" creationId="{9F409D90-5C11-1B70-EB85-BF1F9584723D}"/>
          </ac:spMkLst>
        </pc:spChg>
        <pc:spChg chg="mod">
          <ac:chgData name="Navarro Ulloa, Luis Enrique" userId="adde1b74-f296-445a-8659-1214c6e2ca22" providerId="ADAL" clId="{D4A40A65-6FE7-4EFA-936E-62C773BB9FFB}" dt="2022-08-16T16:31:27.415" v="8149" actId="20577"/>
          <ac:spMkLst>
            <pc:docMk/>
            <pc:sldMk cId="1073208825" sldId="439"/>
            <ac:spMk id="12" creationId="{1CDDD4A5-62EA-3F5C-2593-CFCC5E5EE348}"/>
          </ac:spMkLst>
        </pc:spChg>
        <pc:spChg chg="mod">
          <ac:chgData name="Navarro Ulloa, Luis Enrique" userId="adde1b74-f296-445a-8659-1214c6e2ca22" providerId="ADAL" clId="{D4A40A65-6FE7-4EFA-936E-62C773BB9FFB}" dt="2022-08-16T16:31:42.985" v="8154" actId="1076"/>
          <ac:spMkLst>
            <pc:docMk/>
            <pc:sldMk cId="1073208825" sldId="439"/>
            <ac:spMk id="17" creationId="{67C41017-AA76-47CD-3006-097227937560}"/>
          </ac:spMkLst>
        </pc:spChg>
        <pc:spChg chg="del mod">
          <ac:chgData name="Navarro Ulloa, Luis Enrique" userId="adde1b74-f296-445a-8659-1214c6e2ca22" providerId="ADAL" clId="{D4A40A65-6FE7-4EFA-936E-62C773BB9FFB}" dt="2022-08-16T16:31:46.346" v="8155" actId="478"/>
          <ac:spMkLst>
            <pc:docMk/>
            <pc:sldMk cId="1073208825" sldId="439"/>
            <ac:spMk id="18" creationId="{2798D579-75E3-D745-51C5-C1E05AF5C675}"/>
          </ac:spMkLst>
        </pc:spChg>
        <pc:spChg chg="mod">
          <ac:chgData name="Navarro Ulloa, Luis Enrique" userId="adde1b74-f296-445a-8659-1214c6e2ca22" providerId="ADAL" clId="{D4A40A65-6FE7-4EFA-936E-62C773BB9FFB}" dt="2022-08-16T16:37:54.667" v="8269" actId="1076"/>
          <ac:spMkLst>
            <pc:docMk/>
            <pc:sldMk cId="1073208825" sldId="439"/>
            <ac:spMk id="19" creationId="{CF220198-097D-3F9B-86BE-54B8F74C3706}"/>
          </ac:spMkLst>
        </pc:spChg>
        <pc:spChg chg="mod">
          <ac:chgData name="Navarro Ulloa, Luis Enrique" userId="adde1b74-f296-445a-8659-1214c6e2ca22" providerId="ADAL" clId="{D4A40A65-6FE7-4EFA-936E-62C773BB9FFB}" dt="2022-08-16T16:31:32.575" v="8151" actId="1076"/>
          <ac:spMkLst>
            <pc:docMk/>
            <pc:sldMk cId="1073208825" sldId="439"/>
            <ac:spMk id="20" creationId="{2243811E-F0E8-A6C7-83AA-CC1B0CA801B1}"/>
          </ac:spMkLst>
        </pc:spChg>
        <pc:grpChg chg="del mod">
          <ac:chgData name="Navarro Ulloa, Luis Enrique" userId="adde1b74-f296-445a-8659-1214c6e2ca22" providerId="ADAL" clId="{D4A40A65-6FE7-4EFA-936E-62C773BB9FFB}" dt="2022-08-16T16:32:44.525" v="8163" actId="478"/>
          <ac:grpSpMkLst>
            <pc:docMk/>
            <pc:sldMk cId="1073208825" sldId="439"/>
            <ac:grpSpMk id="2" creationId="{C4022442-52C9-7F7A-E135-1E6014763F93}"/>
          </ac:grpSpMkLst>
        </pc:grpChg>
        <pc:grpChg chg="mod">
          <ac:chgData name="Navarro Ulloa, Luis Enrique" userId="adde1b74-f296-445a-8659-1214c6e2ca22" providerId="ADAL" clId="{D4A40A65-6FE7-4EFA-936E-62C773BB9FFB}" dt="2022-08-16T16:31:27.415" v="8149" actId="20577"/>
          <ac:grpSpMkLst>
            <pc:docMk/>
            <pc:sldMk cId="1073208825" sldId="439"/>
            <ac:grpSpMk id="9" creationId="{E9C326FE-EC3E-74D7-1362-E245C0235F27}"/>
          </ac:grpSpMkLst>
        </pc:grpChg>
        <pc:grpChg chg="mod">
          <ac:chgData name="Navarro Ulloa, Luis Enrique" userId="adde1b74-f296-445a-8659-1214c6e2ca22" providerId="ADAL" clId="{D4A40A65-6FE7-4EFA-936E-62C773BB9FFB}" dt="2022-08-16T16:31:27.415" v="8149" actId="20577"/>
          <ac:grpSpMkLst>
            <pc:docMk/>
            <pc:sldMk cId="1073208825" sldId="439"/>
            <ac:grpSpMk id="10" creationId="{B32E32C1-15D0-165D-60B9-0139708F6163}"/>
          </ac:grpSpMkLst>
        </pc:grpChg>
        <pc:graphicFrameChg chg="add mod modGraphic">
          <ac:chgData name="Navarro Ulloa, Luis Enrique" userId="adde1b74-f296-445a-8659-1214c6e2ca22" providerId="ADAL" clId="{D4A40A65-6FE7-4EFA-936E-62C773BB9FFB}" dt="2022-08-16T16:42:42.846" v="8326" actId="113"/>
          <ac:graphicFrameMkLst>
            <pc:docMk/>
            <pc:sldMk cId="1073208825" sldId="439"/>
            <ac:graphicFrameMk id="8" creationId="{AEFF9DF8-B186-799A-2375-6EEE5710A8B0}"/>
          </ac:graphicFrameMkLst>
        </pc:graphicFrameChg>
        <pc:graphicFrameChg chg="add mod modGraphic">
          <ac:chgData name="Navarro Ulloa, Luis Enrique" userId="adde1b74-f296-445a-8659-1214c6e2ca22" providerId="ADAL" clId="{D4A40A65-6FE7-4EFA-936E-62C773BB9FFB}" dt="2022-08-16T16:42:39.918" v="8325" actId="113"/>
          <ac:graphicFrameMkLst>
            <pc:docMk/>
            <pc:sldMk cId="1073208825" sldId="439"/>
            <ac:graphicFrameMk id="21" creationId="{73413210-AF50-5593-C1DE-460BB4466689}"/>
          </ac:graphicFrameMkLst>
        </pc:graphicFrameChg>
        <pc:inkChg chg="mod">
          <ac:chgData name="Navarro Ulloa, Luis Enrique" userId="adde1b74-f296-445a-8659-1214c6e2ca22" providerId="ADAL" clId="{D4A40A65-6FE7-4EFA-936E-62C773BB9FFB}" dt="2022-08-16T16:31:27.415" v="8149" actId="20577"/>
          <ac:inkMkLst>
            <pc:docMk/>
            <pc:sldMk cId="1073208825" sldId="439"/>
            <ac:inkMk id="16" creationId="{75B3B9D9-9AA6-5E41-495B-07CE106AC25A}"/>
          </ac:inkMkLst>
        </pc:inkChg>
        <pc:cxnChg chg="mod">
          <ac:chgData name="Navarro Ulloa, Luis Enrique" userId="adde1b74-f296-445a-8659-1214c6e2ca22" providerId="ADAL" clId="{D4A40A65-6FE7-4EFA-936E-62C773BB9FFB}" dt="2022-08-16T16:31:27.415" v="8149" actId="20577"/>
          <ac:cxnSpMkLst>
            <pc:docMk/>
            <pc:sldMk cId="1073208825" sldId="439"/>
            <ac:cxnSpMk id="13" creationId="{66773BBF-957B-AE6B-53BF-A7A36FEDA0EA}"/>
          </ac:cxnSpMkLst>
        </pc:cxnChg>
        <pc:cxnChg chg="mod">
          <ac:chgData name="Navarro Ulloa, Luis Enrique" userId="adde1b74-f296-445a-8659-1214c6e2ca22" providerId="ADAL" clId="{D4A40A65-6FE7-4EFA-936E-62C773BB9FFB}" dt="2022-08-16T16:31:27.415" v="8149" actId="20577"/>
          <ac:cxnSpMkLst>
            <pc:docMk/>
            <pc:sldMk cId="1073208825" sldId="439"/>
            <ac:cxnSpMk id="14" creationId="{9438AA7B-BCFF-D4DD-3F5F-58AA328248DD}"/>
          </ac:cxnSpMkLst>
        </pc:cxnChg>
        <pc:cxnChg chg="mod">
          <ac:chgData name="Navarro Ulloa, Luis Enrique" userId="adde1b74-f296-445a-8659-1214c6e2ca22" providerId="ADAL" clId="{D4A40A65-6FE7-4EFA-936E-62C773BB9FFB}" dt="2022-08-16T16:31:27.415" v="8149" actId="20577"/>
          <ac:cxnSpMkLst>
            <pc:docMk/>
            <pc:sldMk cId="1073208825" sldId="439"/>
            <ac:cxnSpMk id="15" creationId="{E887B1AF-08D9-F5E3-DB62-A762E7C353DC}"/>
          </ac:cxnSpMkLst>
        </pc:cxnChg>
        <pc:cxnChg chg="mod">
          <ac:chgData name="Navarro Ulloa, Luis Enrique" userId="adde1b74-f296-445a-8659-1214c6e2ca22" providerId="ADAL" clId="{D4A40A65-6FE7-4EFA-936E-62C773BB9FFB}" dt="2022-08-16T16:31:27.415" v="8149" actId="20577"/>
          <ac:cxnSpMkLst>
            <pc:docMk/>
            <pc:sldMk cId="1073208825" sldId="439"/>
            <ac:cxnSpMk id="22" creationId="{ED756BFD-53D9-47EC-759C-64DD6BD9E9EC}"/>
          </ac:cxnSpMkLst>
        </pc:cxnChg>
        <pc:cxnChg chg="mod">
          <ac:chgData name="Navarro Ulloa, Luis Enrique" userId="adde1b74-f296-445a-8659-1214c6e2ca22" providerId="ADAL" clId="{D4A40A65-6FE7-4EFA-936E-62C773BB9FFB}" dt="2022-08-16T16:31:27.415" v="8149" actId="20577"/>
          <ac:cxnSpMkLst>
            <pc:docMk/>
            <pc:sldMk cId="1073208825" sldId="439"/>
            <ac:cxnSpMk id="23" creationId="{A1BADB96-B40B-881F-28B8-E1254E2B635A}"/>
          </ac:cxnSpMkLst>
        </pc:cxnChg>
      </pc:sldChg>
      <pc:sldChg chg="del">
        <pc:chgData name="Navarro Ulloa, Luis Enrique" userId="adde1b74-f296-445a-8659-1214c6e2ca22" providerId="ADAL" clId="{D4A40A65-6FE7-4EFA-936E-62C773BB9FFB}" dt="2022-08-16T16:50:13.543" v="8373" actId="47"/>
        <pc:sldMkLst>
          <pc:docMk/>
          <pc:sldMk cId="3252288934" sldId="440"/>
        </pc:sldMkLst>
      </pc:sldChg>
      <pc:sldChg chg="del">
        <pc:chgData name="Navarro Ulloa, Luis Enrique" userId="adde1b74-f296-445a-8659-1214c6e2ca22" providerId="ADAL" clId="{D4A40A65-6FE7-4EFA-936E-62C773BB9FFB}" dt="2022-08-16T16:50:13.543" v="8373" actId="47"/>
        <pc:sldMkLst>
          <pc:docMk/>
          <pc:sldMk cId="3555846931" sldId="441"/>
        </pc:sldMkLst>
      </pc:sldChg>
      <pc:sldChg chg="del">
        <pc:chgData name="Navarro Ulloa, Luis Enrique" userId="adde1b74-f296-445a-8659-1214c6e2ca22" providerId="ADAL" clId="{D4A40A65-6FE7-4EFA-936E-62C773BB9FFB}" dt="2022-08-16T19:50:32.609" v="11583" actId="47"/>
        <pc:sldMkLst>
          <pc:docMk/>
          <pc:sldMk cId="2290652194" sldId="442"/>
        </pc:sldMkLst>
      </pc:sldChg>
      <pc:sldChg chg="modSp mod modAnim">
        <pc:chgData name="Navarro Ulloa, Luis Enrique" userId="adde1b74-f296-445a-8659-1214c6e2ca22" providerId="ADAL" clId="{D4A40A65-6FE7-4EFA-936E-62C773BB9FFB}" dt="2022-08-16T20:47:16.633" v="13491" actId="20577"/>
        <pc:sldMkLst>
          <pc:docMk/>
          <pc:sldMk cId="1294863243" sldId="443"/>
        </pc:sldMkLst>
        <pc:spChg chg="mod">
          <ac:chgData name="Navarro Ulloa, Luis Enrique" userId="adde1b74-f296-445a-8659-1214c6e2ca22" providerId="ADAL" clId="{D4A40A65-6FE7-4EFA-936E-62C773BB9FFB}" dt="2022-08-16T20:47:16.633" v="13491" actId="20577"/>
          <ac:spMkLst>
            <pc:docMk/>
            <pc:sldMk cId="1294863243" sldId="443"/>
            <ac:spMk id="12" creationId="{1E56D103-9D7F-005E-43AA-B1B1E575BA88}"/>
          </ac:spMkLst>
        </pc:spChg>
        <pc:spChg chg="mod">
          <ac:chgData name="Navarro Ulloa, Luis Enrique" userId="adde1b74-f296-445a-8659-1214c6e2ca22" providerId="ADAL" clId="{D4A40A65-6FE7-4EFA-936E-62C773BB9FFB}" dt="2022-08-16T20:11:39.001" v="11916" actId="20577"/>
          <ac:spMkLst>
            <pc:docMk/>
            <pc:sldMk cId="1294863243" sldId="443"/>
            <ac:spMk id="17" creationId="{71A9BB86-5C1F-A8C8-5471-B31FCF974AAF}"/>
          </ac:spMkLst>
        </pc:spChg>
        <pc:spChg chg="mod">
          <ac:chgData name="Navarro Ulloa, Luis Enrique" userId="adde1b74-f296-445a-8659-1214c6e2ca22" providerId="ADAL" clId="{D4A40A65-6FE7-4EFA-936E-62C773BB9FFB}" dt="2022-08-16T20:12:37.206" v="12008" actId="20577"/>
          <ac:spMkLst>
            <pc:docMk/>
            <pc:sldMk cId="1294863243" sldId="443"/>
            <ac:spMk id="19" creationId="{491CA1D4-CC0D-F6DF-FB85-0B388F55CA0E}"/>
          </ac:spMkLst>
        </pc:spChg>
        <pc:spChg chg="mod">
          <ac:chgData name="Navarro Ulloa, Luis Enrique" userId="adde1b74-f296-445a-8659-1214c6e2ca22" providerId="ADAL" clId="{D4A40A65-6FE7-4EFA-936E-62C773BB9FFB}" dt="2022-08-16T20:11:43.646" v="11922" actId="20577"/>
          <ac:spMkLst>
            <pc:docMk/>
            <pc:sldMk cId="1294863243" sldId="443"/>
            <ac:spMk id="32" creationId="{205FD989-E833-4C33-7C11-958A95E61052}"/>
          </ac:spMkLst>
        </pc:spChg>
      </pc:sldChg>
      <pc:sldChg chg="modSp mod modAnim">
        <pc:chgData name="Navarro Ulloa, Luis Enrique" userId="adde1b74-f296-445a-8659-1214c6e2ca22" providerId="ADAL" clId="{D4A40A65-6FE7-4EFA-936E-62C773BB9FFB}" dt="2022-08-16T20:32:33.799" v="13433" actId="5793"/>
        <pc:sldMkLst>
          <pc:docMk/>
          <pc:sldMk cId="717631284" sldId="444"/>
        </pc:sldMkLst>
        <pc:spChg chg="mod">
          <ac:chgData name="Navarro Ulloa, Luis Enrique" userId="adde1b74-f296-445a-8659-1214c6e2ca22" providerId="ADAL" clId="{D4A40A65-6FE7-4EFA-936E-62C773BB9FFB}" dt="2022-08-16T20:21:55.502" v="12238" actId="20577"/>
          <ac:spMkLst>
            <pc:docMk/>
            <pc:sldMk cId="717631284" sldId="444"/>
            <ac:spMk id="4" creationId="{65C81510-B585-55D4-871F-4373515622B0}"/>
          </ac:spMkLst>
        </pc:spChg>
        <pc:spChg chg="mod">
          <ac:chgData name="Navarro Ulloa, Luis Enrique" userId="adde1b74-f296-445a-8659-1214c6e2ca22" providerId="ADAL" clId="{D4A40A65-6FE7-4EFA-936E-62C773BB9FFB}" dt="2022-08-16T20:32:33.799" v="13433" actId="5793"/>
          <ac:spMkLst>
            <pc:docMk/>
            <pc:sldMk cId="717631284" sldId="444"/>
            <ac:spMk id="6" creationId="{0A8A5B9A-D631-7473-57B8-9C5AFA145741}"/>
          </ac:spMkLst>
        </pc:spChg>
      </pc:sldChg>
      <pc:sldChg chg="modSp mod modAnim">
        <pc:chgData name="Navarro Ulloa, Luis Enrique" userId="adde1b74-f296-445a-8659-1214c6e2ca22" providerId="ADAL" clId="{D4A40A65-6FE7-4EFA-936E-62C773BB9FFB}" dt="2022-08-16T20:49:16.505" v="13512" actId="20577"/>
        <pc:sldMkLst>
          <pc:docMk/>
          <pc:sldMk cId="3831401332" sldId="445"/>
        </pc:sldMkLst>
        <pc:spChg chg="mod">
          <ac:chgData name="Navarro Ulloa, Luis Enrique" userId="adde1b74-f296-445a-8659-1214c6e2ca22" providerId="ADAL" clId="{D4A40A65-6FE7-4EFA-936E-62C773BB9FFB}" dt="2022-08-16T20:49:05.919" v="13497" actId="20577"/>
          <ac:spMkLst>
            <pc:docMk/>
            <pc:sldMk cId="3831401332" sldId="445"/>
            <ac:spMk id="4" creationId="{65C81510-B585-55D4-871F-4373515622B0}"/>
          </ac:spMkLst>
        </pc:spChg>
        <pc:spChg chg="mod">
          <ac:chgData name="Navarro Ulloa, Luis Enrique" userId="adde1b74-f296-445a-8659-1214c6e2ca22" providerId="ADAL" clId="{D4A40A65-6FE7-4EFA-936E-62C773BB9FFB}" dt="2022-08-16T20:49:16.505" v="13512" actId="20577"/>
          <ac:spMkLst>
            <pc:docMk/>
            <pc:sldMk cId="3831401332" sldId="445"/>
            <ac:spMk id="6" creationId="{0A8A5B9A-D631-7473-57B8-9C5AFA145741}"/>
          </ac:spMkLst>
        </pc:spChg>
      </pc:sldChg>
      <pc:sldChg chg="modSp mod">
        <pc:chgData name="Navarro Ulloa, Luis Enrique" userId="adde1b74-f296-445a-8659-1214c6e2ca22" providerId="ADAL" clId="{D4A40A65-6FE7-4EFA-936E-62C773BB9FFB}" dt="2022-08-16T17:57:05.712" v="9902" actId="20577"/>
        <pc:sldMkLst>
          <pc:docMk/>
          <pc:sldMk cId="3993713287" sldId="446"/>
        </pc:sldMkLst>
        <pc:spChg chg="mod">
          <ac:chgData name="Navarro Ulloa, Luis Enrique" userId="adde1b74-f296-445a-8659-1214c6e2ca22" providerId="ADAL" clId="{D4A40A65-6FE7-4EFA-936E-62C773BB9FFB}" dt="2022-08-16T17:53:09.186" v="9575" actId="20577"/>
          <ac:spMkLst>
            <pc:docMk/>
            <pc:sldMk cId="3993713287" sldId="446"/>
            <ac:spMk id="4" creationId="{65C81510-B585-55D4-871F-4373515622B0}"/>
          </ac:spMkLst>
        </pc:spChg>
        <pc:spChg chg="mod">
          <ac:chgData name="Navarro Ulloa, Luis Enrique" userId="adde1b74-f296-445a-8659-1214c6e2ca22" providerId="ADAL" clId="{D4A40A65-6FE7-4EFA-936E-62C773BB9FFB}" dt="2022-08-16T17:57:05.712" v="9902" actId="20577"/>
          <ac:spMkLst>
            <pc:docMk/>
            <pc:sldMk cId="3993713287" sldId="446"/>
            <ac:spMk id="6" creationId="{0A8A5B9A-D631-7473-57B8-9C5AFA145741}"/>
          </ac:spMkLst>
        </pc:spChg>
      </pc:sldChg>
      <pc:sldChg chg="addSp delSp modSp mod addAnim delAnim modAnim">
        <pc:chgData name="Navarro Ulloa, Luis Enrique" userId="adde1b74-f296-445a-8659-1214c6e2ca22" providerId="ADAL" clId="{D4A40A65-6FE7-4EFA-936E-62C773BB9FFB}" dt="2022-08-16T19:27:16.405" v="10810" actId="1076"/>
        <pc:sldMkLst>
          <pc:docMk/>
          <pc:sldMk cId="3894614100" sldId="447"/>
        </pc:sldMkLst>
        <pc:spChg chg="mod">
          <ac:chgData name="Navarro Ulloa, Luis Enrique" userId="adde1b74-f296-445a-8659-1214c6e2ca22" providerId="ADAL" clId="{D4A40A65-6FE7-4EFA-936E-62C773BB9FFB}" dt="2022-08-16T19:09:43.829" v="10471" actId="1076"/>
          <ac:spMkLst>
            <pc:docMk/>
            <pc:sldMk cId="3894614100" sldId="447"/>
            <ac:spMk id="3" creationId="{B4A96880-AC2D-4104-30B9-581FF1545E50}"/>
          </ac:spMkLst>
        </pc:spChg>
        <pc:spChg chg="mod">
          <ac:chgData name="Navarro Ulloa, Luis Enrique" userId="adde1b74-f296-445a-8659-1214c6e2ca22" providerId="ADAL" clId="{D4A40A65-6FE7-4EFA-936E-62C773BB9FFB}" dt="2022-08-16T19:09:47.699" v="10472" actId="1076"/>
          <ac:spMkLst>
            <pc:docMk/>
            <pc:sldMk cId="3894614100" sldId="447"/>
            <ac:spMk id="5" creationId="{4E312003-CAF4-394F-3261-47D696635BF8}"/>
          </ac:spMkLst>
        </pc:spChg>
        <pc:spChg chg="mod">
          <ac:chgData name="Navarro Ulloa, Luis Enrique" userId="adde1b74-f296-445a-8659-1214c6e2ca22" providerId="ADAL" clId="{D4A40A65-6FE7-4EFA-936E-62C773BB9FFB}" dt="2022-08-16T18:34:04.508" v="10092" actId="20577"/>
          <ac:spMkLst>
            <pc:docMk/>
            <pc:sldMk cId="3894614100" sldId="447"/>
            <ac:spMk id="6" creationId="{0A8A5B9A-D631-7473-57B8-9C5AFA145741}"/>
          </ac:spMkLst>
        </pc:spChg>
        <pc:spChg chg="mod">
          <ac:chgData name="Navarro Ulloa, Luis Enrique" userId="adde1b74-f296-445a-8659-1214c6e2ca22" providerId="ADAL" clId="{D4A40A65-6FE7-4EFA-936E-62C773BB9FFB}" dt="2022-08-16T19:03:08.232" v="10414" actId="1076"/>
          <ac:spMkLst>
            <pc:docMk/>
            <pc:sldMk cId="3894614100" sldId="447"/>
            <ac:spMk id="7" creationId="{114F6DD6-BEA9-56C3-752C-356D7E70DB23}"/>
          </ac:spMkLst>
        </pc:spChg>
        <pc:spChg chg="mod">
          <ac:chgData name="Navarro Ulloa, Luis Enrique" userId="adde1b74-f296-445a-8659-1214c6e2ca22" providerId="ADAL" clId="{D4A40A65-6FE7-4EFA-936E-62C773BB9FFB}" dt="2022-08-16T19:13:10.260" v="10481" actId="20577"/>
          <ac:spMkLst>
            <pc:docMk/>
            <pc:sldMk cId="3894614100" sldId="447"/>
            <ac:spMk id="26" creationId="{E1EA1EC8-75E8-7158-1784-6B25AB3D9CA5}"/>
          </ac:spMkLst>
        </pc:spChg>
        <pc:spChg chg="del mod">
          <ac:chgData name="Navarro Ulloa, Luis Enrique" userId="adde1b74-f296-445a-8659-1214c6e2ca22" providerId="ADAL" clId="{D4A40A65-6FE7-4EFA-936E-62C773BB9FFB}" dt="2022-08-16T18:48:17.726" v="10211" actId="478"/>
          <ac:spMkLst>
            <pc:docMk/>
            <pc:sldMk cId="3894614100" sldId="447"/>
            <ac:spMk id="27" creationId="{A333BCDB-834E-4EE1-524E-1DDD35CE45FB}"/>
          </ac:spMkLst>
        </pc:spChg>
        <pc:spChg chg="mod topLvl">
          <ac:chgData name="Navarro Ulloa, Luis Enrique" userId="adde1b74-f296-445a-8659-1214c6e2ca22" providerId="ADAL" clId="{D4A40A65-6FE7-4EFA-936E-62C773BB9FFB}" dt="2022-08-16T19:14:02.306" v="10487" actId="571"/>
          <ac:spMkLst>
            <pc:docMk/>
            <pc:sldMk cId="3894614100" sldId="447"/>
            <ac:spMk id="32" creationId="{4D2BB756-11BE-58FA-3AC3-025C429C9CFC}"/>
          </ac:spMkLst>
        </pc:spChg>
        <pc:spChg chg="mod topLvl">
          <ac:chgData name="Navarro Ulloa, Luis Enrique" userId="adde1b74-f296-445a-8659-1214c6e2ca22" providerId="ADAL" clId="{D4A40A65-6FE7-4EFA-936E-62C773BB9FFB}" dt="2022-08-16T19:14:02.306" v="10487" actId="571"/>
          <ac:spMkLst>
            <pc:docMk/>
            <pc:sldMk cId="3894614100" sldId="447"/>
            <ac:spMk id="33" creationId="{610E3BBD-48B6-29BA-03C0-BBFB34479675}"/>
          </ac:spMkLst>
        </pc:spChg>
        <pc:spChg chg="add mod topLvl">
          <ac:chgData name="Navarro Ulloa, Luis Enrique" userId="adde1b74-f296-445a-8659-1214c6e2ca22" providerId="ADAL" clId="{D4A40A65-6FE7-4EFA-936E-62C773BB9FFB}" dt="2022-08-16T19:14:02.306" v="10487" actId="571"/>
          <ac:spMkLst>
            <pc:docMk/>
            <pc:sldMk cId="3894614100" sldId="447"/>
            <ac:spMk id="36" creationId="{770DF536-5DD6-39BB-D1BA-B74634A6A000}"/>
          </ac:spMkLst>
        </pc:spChg>
        <pc:spChg chg="mod topLvl">
          <ac:chgData name="Navarro Ulloa, Luis Enrique" userId="adde1b74-f296-445a-8659-1214c6e2ca22" providerId="ADAL" clId="{D4A40A65-6FE7-4EFA-936E-62C773BB9FFB}" dt="2022-08-16T19:08:49.427" v="10466" actId="1076"/>
          <ac:spMkLst>
            <pc:docMk/>
            <pc:sldMk cId="3894614100" sldId="447"/>
            <ac:spMk id="43" creationId="{2110F626-A0EF-FCF1-AA52-320126325842}"/>
          </ac:spMkLst>
        </pc:spChg>
        <pc:spChg chg="add del mod topLvl">
          <ac:chgData name="Navarro Ulloa, Luis Enrique" userId="adde1b74-f296-445a-8659-1214c6e2ca22" providerId="ADAL" clId="{D4A40A65-6FE7-4EFA-936E-62C773BB9FFB}" dt="2022-08-16T19:19:12.276" v="10538" actId="478"/>
          <ac:spMkLst>
            <pc:docMk/>
            <pc:sldMk cId="3894614100" sldId="447"/>
            <ac:spMk id="51" creationId="{FFE7BEBE-C774-7220-837D-DC514F0F270F}"/>
          </ac:spMkLst>
        </pc:spChg>
        <pc:spChg chg="mod">
          <ac:chgData name="Navarro Ulloa, Luis Enrique" userId="adde1b74-f296-445a-8659-1214c6e2ca22" providerId="ADAL" clId="{D4A40A65-6FE7-4EFA-936E-62C773BB9FFB}" dt="2022-08-16T19:27:16.405" v="10810" actId="1076"/>
          <ac:spMkLst>
            <pc:docMk/>
            <pc:sldMk cId="3894614100" sldId="447"/>
            <ac:spMk id="54" creationId="{C65CADF8-8DD3-BF30-D14A-1CFA66050041}"/>
          </ac:spMkLst>
        </pc:spChg>
        <pc:spChg chg="add mod topLvl">
          <ac:chgData name="Navarro Ulloa, Luis Enrique" userId="adde1b74-f296-445a-8659-1214c6e2ca22" providerId="ADAL" clId="{D4A40A65-6FE7-4EFA-936E-62C773BB9FFB}" dt="2022-08-16T19:14:34.144" v="10491" actId="571"/>
          <ac:spMkLst>
            <pc:docMk/>
            <pc:sldMk cId="3894614100" sldId="447"/>
            <ac:spMk id="58" creationId="{DC0E0070-C4D4-D583-003E-38DF52F592D7}"/>
          </ac:spMkLst>
        </pc:spChg>
        <pc:spChg chg="add mod topLvl">
          <ac:chgData name="Navarro Ulloa, Luis Enrique" userId="adde1b74-f296-445a-8659-1214c6e2ca22" providerId="ADAL" clId="{D4A40A65-6FE7-4EFA-936E-62C773BB9FFB}" dt="2022-08-16T19:08:18.929" v="10460" actId="164"/>
          <ac:spMkLst>
            <pc:docMk/>
            <pc:sldMk cId="3894614100" sldId="447"/>
            <ac:spMk id="72" creationId="{91BF002D-B9AD-0299-C0AE-10C8FB5D5FA4}"/>
          </ac:spMkLst>
        </pc:spChg>
        <pc:spChg chg="add mod topLvl">
          <ac:chgData name="Navarro Ulloa, Luis Enrique" userId="adde1b74-f296-445a-8659-1214c6e2ca22" providerId="ADAL" clId="{D4A40A65-6FE7-4EFA-936E-62C773BB9FFB}" dt="2022-08-16T19:21:53.834" v="10552" actId="1076"/>
          <ac:spMkLst>
            <pc:docMk/>
            <pc:sldMk cId="3894614100" sldId="447"/>
            <ac:spMk id="79" creationId="{A339B430-CBF5-2BDC-306E-C3D675E65099}"/>
          </ac:spMkLst>
        </pc:spChg>
        <pc:grpChg chg="mod">
          <ac:chgData name="Navarro Ulloa, Luis Enrique" userId="adde1b74-f296-445a-8659-1214c6e2ca22" providerId="ADAL" clId="{D4A40A65-6FE7-4EFA-936E-62C773BB9FFB}" dt="2022-08-16T18:34:04.508" v="10092" actId="20577"/>
          <ac:grpSpMkLst>
            <pc:docMk/>
            <pc:sldMk cId="3894614100" sldId="447"/>
            <ac:grpSpMk id="16" creationId="{31083B9D-9114-65A0-43F5-D696736CD7CF}"/>
          </ac:grpSpMkLst>
        </pc:grpChg>
        <pc:grpChg chg="mod">
          <ac:chgData name="Navarro Ulloa, Luis Enrique" userId="adde1b74-f296-445a-8659-1214c6e2ca22" providerId="ADAL" clId="{D4A40A65-6FE7-4EFA-936E-62C773BB9FFB}" dt="2022-08-16T19:01:36.467" v="10399" actId="1037"/>
          <ac:grpSpMkLst>
            <pc:docMk/>
            <pc:sldMk cId="3894614100" sldId="447"/>
            <ac:grpSpMk id="28" creationId="{3C7CBD22-CCE8-707C-68A8-BF8EB6883EFB}"/>
          </ac:grpSpMkLst>
        </pc:grpChg>
        <pc:grpChg chg="mod">
          <ac:chgData name="Navarro Ulloa, Luis Enrique" userId="adde1b74-f296-445a-8659-1214c6e2ca22" providerId="ADAL" clId="{D4A40A65-6FE7-4EFA-936E-62C773BB9FFB}" dt="2022-08-16T19:01:36.467" v="10399" actId="1037"/>
          <ac:grpSpMkLst>
            <pc:docMk/>
            <pc:sldMk cId="3894614100" sldId="447"/>
            <ac:grpSpMk id="29" creationId="{79FFF7C7-0B1A-8FF4-64C3-408F050A5046}"/>
          </ac:grpSpMkLst>
        </pc:grpChg>
        <pc:grpChg chg="del mod">
          <ac:chgData name="Navarro Ulloa, Luis Enrique" userId="adde1b74-f296-445a-8659-1214c6e2ca22" providerId="ADAL" clId="{D4A40A65-6FE7-4EFA-936E-62C773BB9FFB}" dt="2022-08-16T19:05:16.670" v="10432" actId="165"/>
          <ac:grpSpMkLst>
            <pc:docMk/>
            <pc:sldMk cId="3894614100" sldId="447"/>
            <ac:grpSpMk id="30" creationId="{21F695A2-B93E-0F62-4902-05A4DB3B4AC0}"/>
          </ac:grpSpMkLst>
        </pc:grpChg>
        <pc:grpChg chg="del mod">
          <ac:chgData name="Navarro Ulloa, Luis Enrique" userId="adde1b74-f296-445a-8659-1214c6e2ca22" providerId="ADAL" clId="{D4A40A65-6FE7-4EFA-936E-62C773BB9FFB}" dt="2022-08-16T19:05:36.563" v="10433" actId="165"/>
          <ac:grpSpMkLst>
            <pc:docMk/>
            <pc:sldMk cId="3894614100" sldId="447"/>
            <ac:grpSpMk id="53" creationId="{D1B23977-B66C-74A6-0E17-50933EF4A81D}"/>
          </ac:grpSpMkLst>
        </pc:grpChg>
        <pc:grpChg chg="add del mod">
          <ac:chgData name="Navarro Ulloa, Luis Enrique" userId="adde1b74-f296-445a-8659-1214c6e2ca22" providerId="ADAL" clId="{D4A40A65-6FE7-4EFA-936E-62C773BB9FFB}" dt="2022-08-16T19:23:46.186" v="10588" actId="164"/>
          <ac:grpSpMkLst>
            <pc:docMk/>
            <pc:sldMk cId="3894614100" sldId="447"/>
            <ac:grpSpMk id="88" creationId="{6C26C45B-CECE-D72B-E116-1171A2745547}"/>
          </ac:grpSpMkLst>
        </pc:grpChg>
        <pc:grpChg chg="add mod">
          <ac:chgData name="Navarro Ulloa, Luis Enrique" userId="adde1b74-f296-445a-8659-1214c6e2ca22" providerId="ADAL" clId="{D4A40A65-6FE7-4EFA-936E-62C773BB9FFB}" dt="2022-08-16T19:14:02.306" v="10487" actId="571"/>
          <ac:grpSpMkLst>
            <pc:docMk/>
            <pc:sldMk cId="3894614100" sldId="447"/>
            <ac:grpSpMk id="98" creationId="{6BBF58FF-46AD-7919-188A-8A2C902E35A0}"/>
          </ac:grpSpMkLst>
        </pc:grpChg>
        <pc:grpChg chg="add mod">
          <ac:chgData name="Navarro Ulloa, Luis Enrique" userId="adde1b74-f296-445a-8659-1214c6e2ca22" providerId="ADAL" clId="{D4A40A65-6FE7-4EFA-936E-62C773BB9FFB}" dt="2022-08-16T19:08:15.049" v="10459" actId="338"/>
          <ac:grpSpMkLst>
            <pc:docMk/>
            <pc:sldMk cId="3894614100" sldId="447"/>
            <ac:grpSpMk id="101" creationId="{ECFA01DD-C9F5-BF8C-A8CB-1C72A36EE25F}"/>
          </ac:grpSpMkLst>
        </pc:grpChg>
        <pc:grpChg chg="add mod">
          <ac:chgData name="Navarro Ulloa, Luis Enrique" userId="adde1b74-f296-445a-8659-1214c6e2ca22" providerId="ADAL" clId="{D4A40A65-6FE7-4EFA-936E-62C773BB9FFB}" dt="2022-08-16T19:08:15.049" v="10459" actId="338"/>
          <ac:grpSpMkLst>
            <pc:docMk/>
            <pc:sldMk cId="3894614100" sldId="447"/>
            <ac:grpSpMk id="102" creationId="{5218EB57-65F4-C51E-E83A-3845FCA79DBE}"/>
          </ac:grpSpMkLst>
        </pc:grpChg>
        <pc:grpChg chg="add mod">
          <ac:chgData name="Navarro Ulloa, Luis Enrique" userId="adde1b74-f296-445a-8659-1214c6e2ca22" providerId="ADAL" clId="{D4A40A65-6FE7-4EFA-936E-62C773BB9FFB}" dt="2022-08-16T19:21:57.656" v="10554" actId="1076"/>
          <ac:grpSpMkLst>
            <pc:docMk/>
            <pc:sldMk cId="3894614100" sldId="447"/>
            <ac:grpSpMk id="103" creationId="{7AFD4D31-BB1A-DA42-2594-8ADBF08001B3}"/>
          </ac:grpSpMkLst>
        </pc:grpChg>
        <pc:grpChg chg="add mod">
          <ac:chgData name="Navarro Ulloa, Luis Enrique" userId="adde1b74-f296-445a-8659-1214c6e2ca22" providerId="ADAL" clId="{D4A40A65-6FE7-4EFA-936E-62C773BB9FFB}" dt="2022-08-16T19:14:02.306" v="10487" actId="571"/>
          <ac:grpSpMkLst>
            <pc:docMk/>
            <pc:sldMk cId="3894614100" sldId="447"/>
            <ac:grpSpMk id="107" creationId="{B03C14BE-11DD-2DE0-FE1C-68203167689D}"/>
          </ac:grpSpMkLst>
        </pc:grpChg>
        <pc:grpChg chg="add mod">
          <ac:chgData name="Navarro Ulloa, Luis Enrique" userId="adde1b74-f296-445a-8659-1214c6e2ca22" providerId="ADAL" clId="{D4A40A65-6FE7-4EFA-936E-62C773BB9FFB}" dt="2022-08-16T19:25:06.965" v="10593" actId="164"/>
          <ac:grpSpMkLst>
            <pc:docMk/>
            <pc:sldMk cId="3894614100" sldId="447"/>
            <ac:grpSpMk id="121" creationId="{B57FDDE5-35EB-2523-B071-79A0AD0596BC}"/>
          </ac:grpSpMkLst>
        </pc:grpChg>
        <pc:grpChg chg="add mod">
          <ac:chgData name="Navarro Ulloa, Luis Enrique" userId="adde1b74-f296-445a-8659-1214c6e2ca22" providerId="ADAL" clId="{D4A40A65-6FE7-4EFA-936E-62C773BB9FFB}" dt="2022-08-16T19:25:06.965" v="10593" actId="164"/>
          <ac:grpSpMkLst>
            <pc:docMk/>
            <pc:sldMk cId="3894614100" sldId="447"/>
            <ac:grpSpMk id="123" creationId="{493B8D4A-ABFA-C964-C119-14279B1AA367}"/>
          </ac:grpSpMkLst>
        </pc:grpChg>
        <pc:graphicFrameChg chg="mod modGraphic">
          <ac:chgData name="Navarro Ulloa, Luis Enrique" userId="adde1b74-f296-445a-8659-1214c6e2ca22" providerId="ADAL" clId="{D4A40A65-6FE7-4EFA-936E-62C773BB9FFB}" dt="2022-08-16T19:19:08.729" v="10537" actId="2161"/>
          <ac:graphicFrameMkLst>
            <pc:docMk/>
            <pc:sldMk cId="3894614100" sldId="447"/>
            <ac:graphicFrameMk id="2" creationId="{5F91CAD5-792D-14DD-8ABA-0F386B32CF50}"/>
          </ac:graphicFrameMkLst>
        </pc:graphicFrameChg>
        <pc:graphicFrameChg chg="mod modGraphic">
          <ac:chgData name="Navarro Ulloa, Luis Enrique" userId="adde1b74-f296-445a-8659-1214c6e2ca22" providerId="ADAL" clId="{D4A40A65-6FE7-4EFA-936E-62C773BB9FFB}" dt="2022-08-16T19:19:07.992" v="10535" actId="2161"/>
          <ac:graphicFrameMkLst>
            <pc:docMk/>
            <pc:sldMk cId="3894614100" sldId="447"/>
            <ac:graphicFrameMk id="18" creationId="{103F9AE5-5478-15ED-4F45-64E44E0927F8}"/>
          </ac:graphicFrameMkLst>
        </pc:graphicFrameChg>
        <pc:graphicFrameChg chg="mod modGraphic">
          <ac:chgData name="Navarro Ulloa, Luis Enrique" userId="adde1b74-f296-445a-8659-1214c6e2ca22" providerId="ADAL" clId="{D4A40A65-6FE7-4EFA-936E-62C773BB9FFB}" dt="2022-08-16T19:19:08.358" v="10536" actId="2161"/>
          <ac:graphicFrameMkLst>
            <pc:docMk/>
            <pc:sldMk cId="3894614100" sldId="447"/>
            <ac:graphicFrameMk id="19" creationId="{1A8299BA-16E9-E016-EC9D-990D014C8DB4}"/>
          </ac:graphicFrameMkLst>
        </pc:graphicFrameChg>
        <pc:graphicFrameChg chg="mod modGraphic">
          <ac:chgData name="Navarro Ulloa, Luis Enrique" userId="adde1b74-f296-445a-8659-1214c6e2ca22" providerId="ADAL" clId="{D4A40A65-6FE7-4EFA-936E-62C773BB9FFB}" dt="2022-08-16T19:19:07.615" v="10534" actId="2161"/>
          <ac:graphicFrameMkLst>
            <pc:docMk/>
            <pc:sldMk cId="3894614100" sldId="447"/>
            <ac:graphicFrameMk id="20" creationId="{AE8DF212-259A-66FE-A5FD-B87DF6C184AC}"/>
          </ac:graphicFrameMkLst>
        </pc:graphicFrameChg>
        <pc:cxnChg chg="mod">
          <ac:chgData name="Navarro Ulloa, Luis Enrique" userId="adde1b74-f296-445a-8659-1214c6e2ca22" providerId="ADAL" clId="{D4A40A65-6FE7-4EFA-936E-62C773BB9FFB}" dt="2022-08-16T18:47:24.999" v="10203" actId="404"/>
          <ac:cxnSpMkLst>
            <pc:docMk/>
            <pc:sldMk cId="3894614100" sldId="447"/>
            <ac:cxnSpMk id="14" creationId="{78D20BE5-970D-8BAC-75B5-2166B571F70A}"/>
          </ac:cxnSpMkLst>
        </pc:cxnChg>
        <pc:cxnChg chg="mod topLvl">
          <ac:chgData name="Navarro Ulloa, Luis Enrique" userId="adde1b74-f296-445a-8659-1214c6e2ca22" providerId="ADAL" clId="{D4A40A65-6FE7-4EFA-936E-62C773BB9FFB}" dt="2022-08-16T19:14:02.306" v="10487" actId="571"/>
          <ac:cxnSpMkLst>
            <pc:docMk/>
            <pc:sldMk cId="3894614100" sldId="447"/>
            <ac:cxnSpMk id="31" creationId="{BFD878AB-60A2-D6A8-BE5D-7BBF175893F6}"/>
          </ac:cxnSpMkLst>
        </pc:cxnChg>
        <pc:cxnChg chg="add mod">
          <ac:chgData name="Navarro Ulloa, Luis Enrique" userId="adde1b74-f296-445a-8659-1214c6e2ca22" providerId="ADAL" clId="{D4A40A65-6FE7-4EFA-936E-62C773BB9FFB}" dt="2022-08-16T19:20:50.743" v="10546" actId="1076"/>
          <ac:cxnSpMkLst>
            <pc:docMk/>
            <pc:sldMk cId="3894614100" sldId="447"/>
            <ac:cxnSpMk id="38" creationId="{AAB71F09-A67D-F1CC-BF32-E20D9C77D694}"/>
          </ac:cxnSpMkLst>
        </pc:cxnChg>
        <pc:cxnChg chg="add mod">
          <ac:chgData name="Navarro Ulloa, Luis Enrique" userId="adde1b74-f296-445a-8659-1214c6e2ca22" providerId="ADAL" clId="{D4A40A65-6FE7-4EFA-936E-62C773BB9FFB}" dt="2022-08-16T19:14:02.306" v="10487" actId="571"/>
          <ac:cxnSpMkLst>
            <pc:docMk/>
            <pc:sldMk cId="3894614100" sldId="447"/>
            <ac:cxnSpMk id="40" creationId="{8FF79A3E-A99F-E3E4-2085-F8B13E5A36DF}"/>
          </ac:cxnSpMkLst>
        </pc:cxnChg>
        <pc:cxnChg chg="mod topLvl">
          <ac:chgData name="Navarro Ulloa, Luis Enrique" userId="adde1b74-f296-445a-8659-1214c6e2ca22" providerId="ADAL" clId="{D4A40A65-6FE7-4EFA-936E-62C773BB9FFB}" dt="2022-08-16T19:21:00.063" v="10549" actId="14100"/>
          <ac:cxnSpMkLst>
            <pc:docMk/>
            <pc:sldMk cId="3894614100" sldId="447"/>
            <ac:cxnSpMk id="41" creationId="{448F68AD-5F4F-4059-89FF-A325F6243010}"/>
          </ac:cxnSpMkLst>
        </pc:cxnChg>
        <pc:cxnChg chg="add mod">
          <ac:chgData name="Navarro Ulloa, Luis Enrique" userId="adde1b74-f296-445a-8659-1214c6e2ca22" providerId="ADAL" clId="{D4A40A65-6FE7-4EFA-936E-62C773BB9FFB}" dt="2022-08-16T19:08:45.587" v="10465" actId="1076"/>
          <ac:cxnSpMkLst>
            <pc:docMk/>
            <pc:sldMk cId="3894614100" sldId="447"/>
            <ac:cxnSpMk id="45" creationId="{61CD478D-5CC8-9922-1175-B487A537268A}"/>
          </ac:cxnSpMkLst>
        </pc:cxnChg>
        <pc:cxnChg chg="mod topLvl">
          <ac:chgData name="Navarro Ulloa, Luis Enrique" userId="adde1b74-f296-445a-8659-1214c6e2ca22" providerId="ADAL" clId="{D4A40A65-6FE7-4EFA-936E-62C773BB9FFB}" dt="2022-08-16T19:16:50.900" v="10500" actId="14100"/>
          <ac:cxnSpMkLst>
            <pc:docMk/>
            <pc:sldMk cId="3894614100" sldId="447"/>
            <ac:cxnSpMk id="46" creationId="{3BE566AD-C089-7F6D-DFC5-C3CD627EDF53}"/>
          </ac:cxnSpMkLst>
        </pc:cxnChg>
        <pc:cxnChg chg="add mod">
          <ac:chgData name="Navarro Ulloa, Luis Enrique" userId="adde1b74-f296-445a-8659-1214c6e2ca22" providerId="ADAL" clId="{D4A40A65-6FE7-4EFA-936E-62C773BB9FFB}" dt="2022-08-16T19:21:46.271" v="10550" actId="14100"/>
          <ac:cxnSpMkLst>
            <pc:docMk/>
            <pc:sldMk cId="3894614100" sldId="447"/>
            <ac:cxnSpMk id="48" creationId="{815F5C4E-5075-E5A3-3899-976A5F67CE81}"/>
          </ac:cxnSpMkLst>
        </pc:cxnChg>
        <pc:cxnChg chg="add del mod">
          <ac:chgData name="Navarro Ulloa, Luis Enrique" userId="adde1b74-f296-445a-8659-1214c6e2ca22" providerId="ADAL" clId="{D4A40A65-6FE7-4EFA-936E-62C773BB9FFB}" dt="2022-08-16T19:22:01.864" v="10555" actId="478"/>
          <ac:cxnSpMkLst>
            <pc:docMk/>
            <pc:sldMk cId="3894614100" sldId="447"/>
            <ac:cxnSpMk id="52" creationId="{6C07ED58-8671-4666-561B-2658ED1ACE9F}"/>
          </ac:cxnSpMkLst>
        </pc:cxnChg>
        <pc:cxnChg chg="add del mod">
          <ac:chgData name="Navarro Ulloa, Luis Enrique" userId="adde1b74-f296-445a-8659-1214c6e2ca22" providerId="ADAL" clId="{D4A40A65-6FE7-4EFA-936E-62C773BB9FFB}" dt="2022-08-16T19:23:09.450" v="10576" actId="478"/>
          <ac:cxnSpMkLst>
            <pc:docMk/>
            <pc:sldMk cId="3894614100" sldId="447"/>
            <ac:cxnSpMk id="56" creationId="{7101AEB5-9406-382C-8849-C9B594DE259B}"/>
          </ac:cxnSpMkLst>
        </pc:cxnChg>
        <pc:cxnChg chg="add mod">
          <ac:chgData name="Navarro Ulloa, Luis Enrique" userId="adde1b74-f296-445a-8659-1214c6e2ca22" providerId="ADAL" clId="{D4A40A65-6FE7-4EFA-936E-62C773BB9FFB}" dt="2022-08-16T19:21:49.812" v="10551" actId="1076"/>
          <ac:cxnSpMkLst>
            <pc:docMk/>
            <pc:sldMk cId="3894614100" sldId="447"/>
            <ac:cxnSpMk id="80" creationId="{5F2DDC04-F9AE-46F1-02BC-C58738583710}"/>
          </ac:cxnSpMkLst>
        </pc:cxnChg>
        <pc:cxnChg chg="add mod">
          <ac:chgData name="Navarro Ulloa, Luis Enrique" userId="adde1b74-f296-445a-8659-1214c6e2ca22" providerId="ADAL" clId="{D4A40A65-6FE7-4EFA-936E-62C773BB9FFB}" dt="2022-08-16T18:58:05.352" v="10285" actId="571"/>
          <ac:cxnSpMkLst>
            <pc:docMk/>
            <pc:sldMk cId="3894614100" sldId="447"/>
            <ac:cxnSpMk id="82" creationId="{C459B06C-A9E3-14B9-C70C-B44142212706}"/>
          </ac:cxnSpMkLst>
        </pc:cxnChg>
        <pc:cxnChg chg="add mod">
          <ac:chgData name="Navarro Ulloa, Luis Enrique" userId="adde1b74-f296-445a-8659-1214c6e2ca22" providerId="ADAL" clId="{D4A40A65-6FE7-4EFA-936E-62C773BB9FFB}" dt="2022-08-16T18:58:05.352" v="10285" actId="571"/>
          <ac:cxnSpMkLst>
            <pc:docMk/>
            <pc:sldMk cId="3894614100" sldId="447"/>
            <ac:cxnSpMk id="83" creationId="{E2441467-836F-5C27-BA3F-1016A8B4AF58}"/>
          </ac:cxnSpMkLst>
        </pc:cxnChg>
        <pc:cxnChg chg="add mod">
          <ac:chgData name="Navarro Ulloa, Luis Enrique" userId="adde1b74-f296-445a-8659-1214c6e2ca22" providerId="ADAL" clId="{D4A40A65-6FE7-4EFA-936E-62C773BB9FFB}" dt="2022-08-16T18:58:05.352" v="10285" actId="571"/>
          <ac:cxnSpMkLst>
            <pc:docMk/>
            <pc:sldMk cId="3894614100" sldId="447"/>
            <ac:cxnSpMk id="84" creationId="{767D7B06-C875-78A4-849B-868129A94771}"/>
          </ac:cxnSpMkLst>
        </pc:cxnChg>
        <pc:cxnChg chg="add mod">
          <ac:chgData name="Navarro Ulloa, Luis Enrique" userId="adde1b74-f296-445a-8659-1214c6e2ca22" providerId="ADAL" clId="{D4A40A65-6FE7-4EFA-936E-62C773BB9FFB}" dt="2022-08-16T18:58:05.352" v="10285" actId="571"/>
          <ac:cxnSpMkLst>
            <pc:docMk/>
            <pc:sldMk cId="3894614100" sldId="447"/>
            <ac:cxnSpMk id="85" creationId="{92BCED58-A79D-F64F-24ED-71F7E5A2809C}"/>
          </ac:cxnSpMkLst>
        </pc:cxnChg>
        <pc:cxnChg chg="add mod">
          <ac:chgData name="Navarro Ulloa, Luis Enrique" userId="adde1b74-f296-445a-8659-1214c6e2ca22" providerId="ADAL" clId="{D4A40A65-6FE7-4EFA-936E-62C773BB9FFB}" dt="2022-08-16T18:58:05.352" v="10285" actId="571"/>
          <ac:cxnSpMkLst>
            <pc:docMk/>
            <pc:sldMk cId="3894614100" sldId="447"/>
            <ac:cxnSpMk id="86" creationId="{65003D57-35ED-ACA6-D7CF-231A579D3557}"/>
          </ac:cxnSpMkLst>
        </pc:cxnChg>
        <pc:cxnChg chg="add mod">
          <ac:chgData name="Navarro Ulloa, Luis Enrique" userId="adde1b74-f296-445a-8659-1214c6e2ca22" providerId="ADAL" clId="{D4A40A65-6FE7-4EFA-936E-62C773BB9FFB}" dt="2022-08-16T19:20:53.578" v="10547" actId="1076"/>
          <ac:cxnSpMkLst>
            <pc:docMk/>
            <pc:sldMk cId="3894614100" sldId="447"/>
            <ac:cxnSpMk id="99" creationId="{7629478B-EE49-8653-B6F6-14C7B3435918}"/>
          </ac:cxnSpMkLst>
        </pc:cxnChg>
        <pc:cxnChg chg="add del mod">
          <ac:chgData name="Navarro Ulloa, Luis Enrique" userId="adde1b74-f296-445a-8659-1214c6e2ca22" providerId="ADAL" clId="{D4A40A65-6FE7-4EFA-936E-62C773BB9FFB}" dt="2022-08-16T19:24:52.690" v="10591" actId="478"/>
          <ac:cxnSpMkLst>
            <pc:docMk/>
            <pc:sldMk cId="3894614100" sldId="447"/>
            <ac:cxnSpMk id="111" creationId="{707E59BF-07FD-1D7E-0CB6-C9B34B391B1A}"/>
          </ac:cxnSpMkLst>
        </pc:cxnChg>
        <pc:cxnChg chg="add mod">
          <ac:chgData name="Navarro Ulloa, Luis Enrique" userId="adde1b74-f296-445a-8659-1214c6e2ca22" providerId="ADAL" clId="{D4A40A65-6FE7-4EFA-936E-62C773BB9FFB}" dt="2022-08-16T19:14:34.144" v="10491" actId="571"/>
          <ac:cxnSpMkLst>
            <pc:docMk/>
            <pc:sldMk cId="3894614100" sldId="447"/>
            <ac:cxnSpMk id="114" creationId="{BAA79B73-56F1-9997-ED54-D70C705BCABC}"/>
          </ac:cxnSpMkLst>
        </pc:cxnChg>
        <pc:cxnChg chg="add mod">
          <ac:chgData name="Navarro Ulloa, Luis Enrique" userId="adde1b74-f296-445a-8659-1214c6e2ca22" providerId="ADAL" clId="{D4A40A65-6FE7-4EFA-936E-62C773BB9FFB}" dt="2022-08-16T19:23:46.186" v="10588" actId="164"/>
          <ac:cxnSpMkLst>
            <pc:docMk/>
            <pc:sldMk cId="3894614100" sldId="447"/>
            <ac:cxnSpMk id="115" creationId="{5559F56D-096C-7CC6-7A19-74488BF13887}"/>
          </ac:cxnSpMkLst>
        </pc:cxnChg>
        <pc:cxnChg chg="add mod">
          <ac:chgData name="Navarro Ulloa, Luis Enrique" userId="adde1b74-f296-445a-8659-1214c6e2ca22" providerId="ADAL" clId="{D4A40A65-6FE7-4EFA-936E-62C773BB9FFB}" dt="2022-08-16T19:25:06.965" v="10593" actId="164"/>
          <ac:cxnSpMkLst>
            <pc:docMk/>
            <pc:sldMk cId="3894614100" sldId="447"/>
            <ac:cxnSpMk id="122" creationId="{DD96BC8C-CD5D-F06C-967A-C915AE6D5584}"/>
          </ac:cxnSpMkLst>
        </pc:cxnChg>
      </pc:sldChg>
      <pc:sldChg chg="modSp mod">
        <pc:chgData name="Navarro Ulloa, Luis Enrique" userId="adde1b74-f296-445a-8659-1214c6e2ca22" providerId="ADAL" clId="{D4A40A65-6FE7-4EFA-936E-62C773BB9FFB}" dt="2022-08-15T20:41:36.009" v="2236" actId="20577"/>
        <pc:sldMkLst>
          <pc:docMk/>
          <pc:sldMk cId="2443176596" sldId="448"/>
        </pc:sldMkLst>
        <pc:spChg chg="mod">
          <ac:chgData name="Navarro Ulloa, Luis Enrique" userId="adde1b74-f296-445a-8659-1214c6e2ca22" providerId="ADAL" clId="{D4A40A65-6FE7-4EFA-936E-62C773BB9FFB}" dt="2022-08-15T20:41:36.009" v="2236" actId="20577"/>
          <ac:spMkLst>
            <pc:docMk/>
            <pc:sldMk cId="2443176596" sldId="448"/>
            <ac:spMk id="10" creationId="{B08B2BB0-25A8-51DD-1E72-4A1ECB509AE5}"/>
          </ac:spMkLst>
        </pc:spChg>
      </pc:sldChg>
      <pc:sldChg chg="add del">
        <pc:chgData name="Navarro Ulloa, Luis Enrique" userId="adde1b74-f296-445a-8659-1214c6e2ca22" providerId="ADAL" clId="{D4A40A65-6FE7-4EFA-936E-62C773BB9FFB}" dt="2022-08-15T20:24:52.497" v="873" actId="47"/>
        <pc:sldMkLst>
          <pc:docMk/>
          <pc:sldMk cId="2882567508" sldId="449"/>
        </pc:sldMkLst>
      </pc:sldChg>
      <pc:sldChg chg="addSp delSp modSp add mod ord modAnim">
        <pc:chgData name="Navarro Ulloa, Luis Enrique" userId="adde1b74-f296-445a-8659-1214c6e2ca22" providerId="ADAL" clId="{D4A40A65-6FE7-4EFA-936E-62C773BB9FFB}" dt="2022-08-16T15:56:15.342" v="6802" actId="27636"/>
        <pc:sldMkLst>
          <pc:docMk/>
          <pc:sldMk cId="3296839080" sldId="449"/>
        </pc:sldMkLst>
        <pc:spChg chg="mod">
          <ac:chgData name="Navarro Ulloa, Luis Enrique" userId="adde1b74-f296-445a-8659-1214c6e2ca22" providerId="ADAL" clId="{D4A40A65-6FE7-4EFA-936E-62C773BB9FFB}" dt="2022-08-16T02:01:37.603" v="3488" actId="33524"/>
          <ac:spMkLst>
            <pc:docMk/>
            <pc:sldMk cId="3296839080" sldId="449"/>
            <ac:spMk id="5" creationId="{E1114D44-DDFA-4B51-A25B-F988CE09A3C1}"/>
          </ac:spMkLst>
        </pc:spChg>
        <pc:spChg chg="mod">
          <ac:chgData name="Navarro Ulloa, Luis Enrique" userId="adde1b74-f296-445a-8659-1214c6e2ca22" providerId="ADAL" clId="{D4A40A65-6FE7-4EFA-936E-62C773BB9FFB}" dt="2022-08-16T15:56:15.342" v="6802" actId="27636"/>
          <ac:spMkLst>
            <pc:docMk/>
            <pc:sldMk cId="3296839080" sldId="449"/>
            <ac:spMk id="19" creationId="{CF220198-097D-3F9B-86BE-54B8F74C3706}"/>
          </ac:spMkLst>
        </pc:spChg>
        <pc:picChg chg="add mod">
          <ac:chgData name="Navarro Ulloa, Luis Enrique" userId="adde1b74-f296-445a-8659-1214c6e2ca22" providerId="ADAL" clId="{D4A40A65-6FE7-4EFA-936E-62C773BB9FFB}" dt="2022-08-15T20:40:10.488" v="2221" actId="1076"/>
          <ac:picMkLst>
            <pc:docMk/>
            <pc:sldMk cId="3296839080" sldId="449"/>
            <ac:picMk id="2" creationId="{2C1AC1E9-5D3C-EEC1-904F-2F823AC1B56B}"/>
          </ac:picMkLst>
        </pc:picChg>
        <pc:picChg chg="del">
          <ac:chgData name="Navarro Ulloa, Luis Enrique" userId="adde1b74-f296-445a-8659-1214c6e2ca22" providerId="ADAL" clId="{D4A40A65-6FE7-4EFA-936E-62C773BB9FFB}" dt="2022-08-15T20:33:59.895" v="1682" actId="478"/>
          <ac:picMkLst>
            <pc:docMk/>
            <pc:sldMk cId="3296839080" sldId="449"/>
            <ac:picMk id="6" creationId="{8F91111C-E597-43A0-B89B-32C5EAD5A865}"/>
          </ac:picMkLst>
        </pc:picChg>
      </pc:sldChg>
      <pc:sldChg chg="modSp add ord">
        <pc:chgData name="Navarro Ulloa, Luis Enrique" userId="adde1b74-f296-445a-8659-1214c6e2ca22" providerId="ADAL" clId="{D4A40A65-6FE7-4EFA-936E-62C773BB9FFB}" dt="2022-08-15T20:42:31.698" v="2240"/>
        <pc:sldMkLst>
          <pc:docMk/>
          <pc:sldMk cId="1977215703" sldId="450"/>
        </pc:sldMkLst>
        <pc:spChg chg="mod">
          <ac:chgData name="Navarro Ulloa, Luis Enrique" userId="adde1b74-f296-445a-8659-1214c6e2ca22" providerId="ADAL" clId="{D4A40A65-6FE7-4EFA-936E-62C773BB9FFB}" dt="2022-08-15T20:42:24.659" v="2238" actId="115"/>
          <ac:spMkLst>
            <pc:docMk/>
            <pc:sldMk cId="1977215703" sldId="450"/>
            <ac:spMk id="19" creationId="{CF220198-097D-3F9B-86BE-54B8F74C3706}"/>
          </ac:spMkLst>
        </pc:spChg>
      </pc:sldChg>
      <pc:sldChg chg="modSp add del mod modAnim">
        <pc:chgData name="Navarro Ulloa, Luis Enrique" userId="adde1b74-f296-445a-8659-1214c6e2ca22" providerId="ADAL" clId="{D4A40A65-6FE7-4EFA-936E-62C773BB9FFB}" dt="2022-08-16T15:55:16.762" v="6777" actId="47"/>
        <pc:sldMkLst>
          <pc:docMk/>
          <pc:sldMk cId="3109749406" sldId="451"/>
        </pc:sldMkLst>
        <pc:spChg chg="mod">
          <ac:chgData name="Navarro Ulloa, Luis Enrique" userId="adde1b74-f296-445a-8659-1214c6e2ca22" providerId="ADAL" clId="{D4A40A65-6FE7-4EFA-936E-62C773BB9FFB}" dt="2022-08-16T15:18:11.519" v="4674" actId="20577"/>
          <ac:spMkLst>
            <pc:docMk/>
            <pc:sldMk cId="3109749406" sldId="451"/>
            <ac:spMk id="5" creationId="{E1114D44-DDFA-4B51-A25B-F988CE09A3C1}"/>
          </ac:spMkLst>
        </pc:spChg>
        <pc:spChg chg="mod">
          <ac:chgData name="Navarro Ulloa, Luis Enrique" userId="adde1b74-f296-445a-8659-1214c6e2ca22" providerId="ADAL" clId="{D4A40A65-6FE7-4EFA-936E-62C773BB9FFB}" dt="2022-08-16T15:53:34.566" v="6768" actId="21"/>
          <ac:spMkLst>
            <pc:docMk/>
            <pc:sldMk cId="3109749406" sldId="451"/>
            <ac:spMk id="19" creationId="{CF220198-097D-3F9B-86BE-54B8F74C3706}"/>
          </ac:spMkLst>
        </pc:spChg>
      </pc:sldChg>
      <pc:sldChg chg="add del">
        <pc:chgData name="Navarro Ulloa, Luis Enrique" userId="adde1b74-f296-445a-8659-1214c6e2ca22" providerId="ADAL" clId="{D4A40A65-6FE7-4EFA-936E-62C773BB9FFB}" dt="2022-08-16T15:55:16.762" v="6777" actId="47"/>
        <pc:sldMkLst>
          <pc:docMk/>
          <pc:sldMk cId="4022149884" sldId="452"/>
        </pc:sldMkLst>
      </pc:sldChg>
      <pc:sldChg chg="delSp modSp add del mod modAnim">
        <pc:chgData name="Navarro Ulloa, Luis Enrique" userId="adde1b74-f296-445a-8659-1214c6e2ca22" providerId="ADAL" clId="{D4A40A65-6FE7-4EFA-936E-62C773BB9FFB}" dt="2022-08-16T15:14:43.964" v="4523" actId="47"/>
        <pc:sldMkLst>
          <pc:docMk/>
          <pc:sldMk cId="229380275" sldId="453"/>
        </pc:sldMkLst>
        <pc:spChg chg="mod">
          <ac:chgData name="Navarro Ulloa, Luis Enrique" userId="adde1b74-f296-445a-8659-1214c6e2ca22" providerId="ADAL" clId="{D4A40A65-6FE7-4EFA-936E-62C773BB9FFB}" dt="2022-08-16T15:10:46.931" v="4350" actId="113"/>
          <ac:spMkLst>
            <pc:docMk/>
            <pc:sldMk cId="229380275" sldId="453"/>
            <ac:spMk id="5" creationId="{E1114D44-DDFA-4B51-A25B-F988CE09A3C1}"/>
          </ac:spMkLst>
        </pc:spChg>
        <pc:spChg chg="mod">
          <ac:chgData name="Navarro Ulloa, Luis Enrique" userId="adde1b74-f296-445a-8659-1214c6e2ca22" providerId="ADAL" clId="{D4A40A65-6FE7-4EFA-936E-62C773BB9FFB}" dt="2022-08-16T15:12:11.674" v="4522" actId="20577"/>
          <ac:spMkLst>
            <pc:docMk/>
            <pc:sldMk cId="229380275" sldId="453"/>
            <ac:spMk id="19" creationId="{CF220198-097D-3F9B-86BE-54B8F74C3706}"/>
          </ac:spMkLst>
        </pc:spChg>
        <pc:picChg chg="del">
          <ac:chgData name="Navarro Ulloa, Luis Enrique" userId="adde1b74-f296-445a-8659-1214c6e2ca22" providerId="ADAL" clId="{D4A40A65-6FE7-4EFA-936E-62C773BB9FFB}" dt="2022-08-16T15:09:42.309" v="4303" actId="478"/>
          <ac:picMkLst>
            <pc:docMk/>
            <pc:sldMk cId="229380275" sldId="453"/>
            <ac:picMk id="2" creationId="{2C1AC1E9-5D3C-EEC1-904F-2F823AC1B56B}"/>
          </ac:picMkLst>
        </pc:picChg>
      </pc:sldChg>
      <pc:sldChg chg="addSp delSp modSp add mod modAnim">
        <pc:chgData name="Navarro Ulloa, Luis Enrique" userId="adde1b74-f296-445a-8659-1214c6e2ca22" providerId="ADAL" clId="{D4A40A65-6FE7-4EFA-936E-62C773BB9FFB}" dt="2022-08-16T16:40:56.340" v="8308"/>
        <pc:sldMkLst>
          <pc:docMk/>
          <pc:sldMk cId="1485836535" sldId="453"/>
        </pc:sldMkLst>
        <pc:spChg chg="mod">
          <ac:chgData name="Navarro Ulloa, Luis Enrique" userId="adde1b74-f296-445a-8659-1214c6e2ca22" providerId="ADAL" clId="{D4A40A65-6FE7-4EFA-936E-62C773BB9FFB}" dt="2022-08-16T15:39:05.891" v="6137"/>
          <ac:spMkLst>
            <pc:docMk/>
            <pc:sldMk cId="1485836535" sldId="453"/>
            <ac:spMk id="4" creationId="{65C81510-B585-55D4-871F-4373515622B0}"/>
          </ac:spMkLst>
        </pc:spChg>
        <pc:spChg chg="del mod">
          <ac:chgData name="Navarro Ulloa, Luis Enrique" userId="adde1b74-f296-445a-8659-1214c6e2ca22" providerId="ADAL" clId="{D4A40A65-6FE7-4EFA-936E-62C773BB9FFB}" dt="2022-08-16T15:39:08.671" v="6138" actId="478"/>
          <ac:spMkLst>
            <pc:docMk/>
            <pc:sldMk cId="1485836535" sldId="453"/>
            <ac:spMk id="5" creationId="{E1114D44-DDFA-4B51-A25B-F988CE09A3C1}"/>
          </ac:spMkLst>
        </pc:spChg>
        <pc:spChg chg="add mod">
          <ac:chgData name="Navarro Ulloa, Luis Enrique" userId="adde1b74-f296-445a-8659-1214c6e2ca22" providerId="ADAL" clId="{D4A40A65-6FE7-4EFA-936E-62C773BB9FFB}" dt="2022-08-16T15:54:27.906" v="6776" actId="20577"/>
          <ac:spMkLst>
            <pc:docMk/>
            <pc:sldMk cId="1485836535" sldId="453"/>
            <ac:spMk id="6" creationId="{14E2A350-9808-03DA-B985-BCA904737D29}"/>
          </ac:spMkLst>
        </pc:spChg>
        <pc:spChg chg="add mod ord">
          <ac:chgData name="Navarro Ulloa, Luis Enrique" userId="adde1b74-f296-445a-8659-1214c6e2ca22" providerId="ADAL" clId="{D4A40A65-6FE7-4EFA-936E-62C773BB9FFB}" dt="2022-08-16T16:40:30.586" v="8302" actId="164"/>
          <ac:spMkLst>
            <pc:docMk/>
            <pc:sldMk cId="1485836535" sldId="453"/>
            <ac:spMk id="11" creationId="{7693860D-046B-755E-5D67-82432A7A0C0C}"/>
          </ac:spMkLst>
        </pc:spChg>
        <pc:spChg chg="add mod ord">
          <ac:chgData name="Navarro Ulloa, Luis Enrique" userId="adde1b74-f296-445a-8659-1214c6e2ca22" providerId="ADAL" clId="{D4A40A65-6FE7-4EFA-936E-62C773BB9FFB}" dt="2022-08-16T16:40:44.066" v="8304" actId="164"/>
          <ac:spMkLst>
            <pc:docMk/>
            <pc:sldMk cId="1485836535" sldId="453"/>
            <ac:spMk id="12" creationId="{C55198EF-FCD2-1627-1FCF-D111B2B0DB5C}"/>
          </ac:spMkLst>
        </pc:spChg>
        <pc:spChg chg="mod">
          <ac:chgData name="Navarro Ulloa, Luis Enrique" userId="adde1b74-f296-445a-8659-1214c6e2ca22" providerId="ADAL" clId="{D4A40A65-6FE7-4EFA-936E-62C773BB9FFB}" dt="2022-08-16T15:52:36.955" v="6761" actId="20577"/>
          <ac:spMkLst>
            <pc:docMk/>
            <pc:sldMk cId="1485836535" sldId="453"/>
            <ac:spMk id="19" creationId="{CF220198-097D-3F9B-86BE-54B8F74C3706}"/>
          </ac:spMkLst>
        </pc:spChg>
        <pc:grpChg chg="add mod">
          <ac:chgData name="Navarro Ulloa, Luis Enrique" userId="adde1b74-f296-445a-8659-1214c6e2ca22" providerId="ADAL" clId="{D4A40A65-6FE7-4EFA-936E-62C773BB9FFB}" dt="2022-08-16T16:40:00.948" v="8298" actId="164"/>
          <ac:grpSpMkLst>
            <pc:docMk/>
            <pc:sldMk cId="1485836535" sldId="453"/>
            <ac:grpSpMk id="13" creationId="{DB620F6D-79CE-8E8F-2226-1CDC9A7FAA58}"/>
          </ac:grpSpMkLst>
        </pc:grpChg>
        <pc:grpChg chg="add mod">
          <ac:chgData name="Navarro Ulloa, Luis Enrique" userId="adde1b74-f296-445a-8659-1214c6e2ca22" providerId="ADAL" clId="{D4A40A65-6FE7-4EFA-936E-62C773BB9FFB}" dt="2022-08-16T16:40:30.586" v="8302" actId="164"/>
          <ac:grpSpMkLst>
            <pc:docMk/>
            <pc:sldMk cId="1485836535" sldId="453"/>
            <ac:grpSpMk id="14" creationId="{009B2D1B-AFD0-4ECD-6BE4-30B49E300925}"/>
          </ac:grpSpMkLst>
        </pc:grpChg>
        <pc:grpChg chg="add mod">
          <ac:chgData name="Navarro Ulloa, Luis Enrique" userId="adde1b74-f296-445a-8659-1214c6e2ca22" providerId="ADAL" clId="{D4A40A65-6FE7-4EFA-936E-62C773BB9FFB}" dt="2022-08-16T16:40:44.066" v="8304" actId="164"/>
          <ac:grpSpMkLst>
            <pc:docMk/>
            <pc:sldMk cId="1485836535" sldId="453"/>
            <ac:grpSpMk id="15" creationId="{34616D14-128F-0751-F671-1A0F1811387F}"/>
          </ac:grpSpMkLst>
        </pc:grpChg>
        <pc:picChg chg="del">
          <ac:chgData name="Navarro Ulloa, Luis Enrique" userId="adde1b74-f296-445a-8659-1214c6e2ca22" providerId="ADAL" clId="{D4A40A65-6FE7-4EFA-936E-62C773BB9FFB}" dt="2022-08-16T15:19:33.419" v="4803" actId="478"/>
          <ac:picMkLst>
            <pc:docMk/>
            <pc:sldMk cId="1485836535" sldId="453"/>
            <ac:picMk id="2" creationId="{2C1AC1E9-5D3C-EEC1-904F-2F823AC1B56B}"/>
          </ac:picMkLst>
        </pc:picChg>
        <pc:picChg chg="add mod">
          <ac:chgData name="Navarro Ulloa, Luis Enrique" userId="adde1b74-f296-445a-8659-1214c6e2ca22" providerId="ADAL" clId="{D4A40A65-6FE7-4EFA-936E-62C773BB9FFB}" dt="2022-08-16T16:40:30.586" v="8302" actId="164"/>
          <ac:picMkLst>
            <pc:docMk/>
            <pc:sldMk cId="1485836535" sldId="453"/>
            <ac:picMk id="8" creationId="{440FD3B9-8660-4A7D-724B-C524BB12E429}"/>
          </ac:picMkLst>
        </pc:picChg>
        <pc:picChg chg="add mod">
          <ac:chgData name="Navarro Ulloa, Luis Enrique" userId="adde1b74-f296-445a-8659-1214c6e2ca22" providerId="ADAL" clId="{D4A40A65-6FE7-4EFA-936E-62C773BB9FFB}" dt="2022-08-16T16:40:44.066" v="8304" actId="164"/>
          <ac:picMkLst>
            <pc:docMk/>
            <pc:sldMk cId="1485836535" sldId="453"/>
            <ac:picMk id="10" creationId="{A87B7EEA-8187-07E9-E70B-FB7F65F9D3EF}"/>
          </ac:picMkLst>
        </pc:picChg>
      </pc:sldChg>
      <pc:sldChg chg="add del">
        <pc:chgData name="Navarro Ulloa, Luis Enrique" userId="adde1b74-f296-445a-8659-1214c6e2ca22" providerId="ADAL" clId="{D4A40A65-6FE7-4EFA-936E-62C773BB9FFB}" dt="2022-08-16T15:19:58.440" v="4858"/>
        <pc:sldMkLst>
          <pc:docMk/>
          <pc:sldMk cId="349498592" sldId="454"/>
        </pc:sldMkLst>
      </pc:sldChg>
      <pc:sldChg chg="addSp delSp modSp add mod delAnim modAnim">
        <pc:chgData name="Navarro Ulloa, Luis Enrique" userId="adde1b74-f296-445a-8659-1214c6e2ca22" providerId="ADAL" clId="{D4A40A65-6FE7-4EFA-936E-62C773BB9FFB}" dt="2022-08-16T20:34:22.873" v="13435"/>
        <pc:sldMkLst>
          <pc:docMk/>
          <pc:sldMk cId="918902850" sldId="454"/>
        </pc:sldMkLst>
        <pc:spChg chg="mod">
          <ac:chgData name="Navarro Ulloa, Luis Enrique" userId="adde1b74-f296-445a-8659-1214c6e2ca22" providerId="ADAL" clId="{D4A40A65-6FE7-4EFA-936E-62C773BB9FFB}" dt="2022-08-16T16:43:55.406" v="8355" actId="5793"/>
          <ac:spMkLst>
            <pc:docMk/>
            <pc:sldMk cId="918902850" sldId="454"/>
            <ac:spMk id="19" creationId="{CF220198-097D-3F9B-86BE-54B8F74C3706}"/>
          </ac:spMkLst>
        </pc:spChg>
        <pc:grpChg chg="del">
          <ac:chgData name="Navarro Ulloa, Luis Enrique" userId="adde1b74-f296-445a-8659-1214c6e2ca22" providerId="ADAL" clId="{D4A40A65-6FE7-4EFA-936E-62C773BB9FFB}" dt="2022-08-16T16:49:07.028" v="8359" actId="478"/>
          <ac:grpSpMkLst>
            <pc:docMk/>
            <pc:sldMk cId="918902850" sldId="454"/>
            <ac:grpSpMk id="2" creationId="{C4022442-52C9-7F7A-E135-1E6014763F93}"/>
          </ac:grpSpMkLst>
        </pc:grpChg>
        <pc:graphicFrameChg chg="add mod modGraphic">
          <ac:chgData name="Navarro Ulloa, Luis Enrique" userId="adde1b74-f296-445a-8659-1214c6e2ca22" providerId="ADAL" clId="{D4A40A65-6FE7-4EFA-936E-62C773BB9FFB}" dt="2022-08-16T16:44:08.178" v="8358" actId="1076"/>
          <ac:graphicFrameMkLst>
            <pc:docMk/>
            <pc:sldMk cId="918902850" sldId="454"/>
            <ac:graphicFrameMk id="3" creationId="{1282F0E4-E0B0-5A5C-5BDB-F633908C0690}"/>
          </ac:graphicFrameMkLst>
        </pc:graphicFrameChg>
        <pc:graphicFrameChg chg="add mod modGraphic">
          <ac:chgData name="Navarro Ulloa, Luis Enrique" userId="adde1b74-f296-445a-8659-1214c6e2ca22" providerId="ADAL" clId="{D4A40A65-6FE7-4EFA-936E-62C773BB9FFB}" dt="2022-08-16T16:44:08.178" v="8358" actId="1076"/>
          <ac:graphicFrameMkLst>
            <pc:docMk/>
            <pc:sldMk cId="918902850" sldId="454"/>
            <ac:graphicFrameMk id="5" creationId="{3A4766B7-27E0-C6E6-500B-6DBE8BBBEEB7}"/>
          </ac:graphicFrameMkLst>
        </pc:graphicFrameChg>
        <pc:picChg chg="add del mod">
          <ac:chgData name="Navarro Ulloa, Luis Enrique" userId="adde1b74-f296-445a-8659-1214c6e2ca22" providerId="ADAL" clId="{D4A40A65-6FE7-4EFA-936E-62C773BB9FFB}" dt="2022-08-16T16:49:23.426" v="8363" actId="478"/>
          <ac:picMkLst>
            <pc:docMk/>
            <pc:sldMk cId="918902850" sldId="454"/>
            <ac:picMk id="6" creationId="{46DA64B0-C76A-A63F-335F-9C0EDECFF5A3}"/>
          </ac:picMkLst>
        </pc:picChg>
        <pc:picChg chg="add mod">
          <ac:chgData name="Navarro Ulloa, Luis Enrique" userId="adde1b74-f296-445a-8659-1214c6e2ca22" providerId="ADAL" clId="{D4A40A65-6FE7-4EFA-936E-62C773BB9FFB}" dt="2022-08-16T16:50:01.378" v="8372" actId="1076"/>
          <ac:picMkLst>
            <pc:docMk/>
            <pc:sldMk cId="918902850" sldId="454"/>
            <ac:picMk id="7" creationId="{524276B8-A60D-36A7-CC8F-B5E6125BACDD}"/>
          </ac:picMkLst>
        </pc:picChg>
      </pc:sldChg>
      <pc:sldChg chg="add del">
        <pc:chgData name="Navarro Ulloa, Luis Enrique" userId="adde1b74-f296-445a-8659-1214c6e2ca22" providerId="ADAL" clId="{D4A40A65-6FE7-4EFA-936E-62C773BB9FFB}" dt="2022-08-16T16:50:32.656" v="8375" actId="47"/>
        <pc:sldMkLst>
          <pc:docMk/>
          <pc:sldMk cId="2159546629" sldId="455"/>
        </pc:sldMkLst>
      </pc:sldChg>
      <pc:sldChg chg="modSp add mod modAnim">
        <pc:chgData name="Navarro Ulloa, Luis Enrique" userId="adde1b74-f296-445a-8659-1214c6e2ca22" providerId="ADAL" clId="{D4A40A65-6FE7-4EFA-936E-62C773BB9FFB}" dt="2022-08-16T17:38:34.449" v="9345" actId="20577"/>
        <pc:sldMkLst>
          <pc:docMk/>
          <pc:sldMk cId="2615113396" sldId="455"/>
        </pc:sldMkLst>
        <pc:spChg chg="mod">
          <ac:chgData name="Navarro Ulloa, Luis Enrique" userId="adde1b74-f296-445a-8659-1214c6e2ca22" providerId="ADAL" clId="{D4A40A65-6FE7-4EFA-936E-62C773BB9FFB}" dt="2022-08-16T17:14:51.668" v="9147" actId="313"/>
          <ac:spMkLst>
            <pc:docMk/>
            <pc:sldMk cId="2615113396" sldId="455"/>
            <ac:spMk id="4" creationId="{65C81510-B585-55D4-871F-4373515622B0}"/>
          </ac:spMkLst>
        </pc:spChg>
        <pc:spChg chg="mod">
          <ac:chgData name="Navarro Ulloa, Luis Enrique" userId="adde1b74-f296-445a-8659-1214c6e2ca22" providerId="ADAL" clId="{D4A40A65-6FE7-4EFA-936E-62C773BB9FFB}" dt="2022-08-16T17:38:34.449" v="9345" actId="20577"/>
          <ac:spMkLst>
            <pc:docMk/>
            <pc:sldMk cId="2615113396" sldId="455"/>
            <ac:spMk id="12" creationId="{1E56D103-9D7F-005E-43AA-B1B1E575BA88}"/>
          </ac:spMkLst>
        </pc:spChg>
      </pc:sldChg>
      <pc:sldChg chg="addSp delSp modSp add mod delAnim modAnim">
        <pc:chgData name="Navarro Ulloa, Luis Enrique" userId="adde1b74-f296-445a-8659-1214c6e2ca22" providerId="ADAL" clId="{D4A40A65-6FE7-4EFA-936E-62C773BB9FFB}" dt="2022-08-16T17:49:20.487" v="9562" actId="1038"/>
        <pc:sldMkLst>
          <pc:docMk/>
          <pc:sldMk cId="2455679335" sldId="456"/>
        </pc:sldMkLst>
        <pc:spChg chg="add mod">
          <ac:chgData name="Navarro Ulloa, Luis Enrique" userId="adde1b74-f296-445a-8659-1214c6e2ca22" providerId="ADAL" clId="{D4A40A65-6FE7-4EFA-936E-62C773BB9FFB}" dt="2022-08-16T17:48:52.282" v="9560" actId="20577"/>
          <ac:spMkLst>
            <pc:docMk/>
            <pc:sldMk cId="2455679335" sldId="456"/>
            <ac:spMk id="2" creationId="{874B6E17-C6C3-ADEA-769A-6289D0E65890}"/>
          </ac:spMkLst>
        </pc:spChg>
        <pc:spChg chg="add mod">
          <ac:chgData name="Navarro Ulloa, Luis Enrique" userId="adde1b74-f296-445a-8659-1214c6e2ca22" providerId="ADAL" clId="{D4A40A65-6FE7-4EFA-936E-62C773BB9FFB}" dt="2022-08-16T17:46:15.479" v="9387" actId="20577"/>
          <ac:spMkLst>
            <pc:docMk/>
            <pc:sldMk cId="2455679335" sldId="456"/>
            <ac:spMk id="3" creationId="{D5D1A1E6-033C-A595-1080-06FFA73D3C74}"/>
          </ac:spMkLst>
        </pc:spChg>
        <pc:spChg chg="mod">
          <ac:chgData name="Navarro Ulloa, Luis Enrique" userId="adde1b74-f296-445a-8659-1214c6e2ca22" providerId="ADAL" clId="{D4A40A65-6FE7-4EFA-936E-62C773BB9FFB}" dt="2022-08-16T17:39:23.203" v="9367" actId="20577"/>
          <ac:spMkLst>
            <pc:docMk/>
            <pc:sldMk cId="2455679335" sldId="456"/>
            <ac:spMk id="4" creationId="{65C81510-B585-55D4-871F-4373515622B0}"/>
          </ac:spMkLst>
        </pc:spChg>
        <pc:spChg chg="add mod">
          <ac:chgData name="Navarro Ulloa, Luis Enrique" userId="adde1b74-f296-445a-8659-1214c6e2ca22" providerId="ADAL" clId="{D4A40A65-6FE7-4EFA-936E-62C773BB9FFB}" dt="2022-08-16T17:49:20.487" v="9562" actId="1038"/>
          <ac:spMkLst>
            <pc:docMk/>
            <pc:sldMk cId="2455679335" sldId="456"/>
            <ac:spMk id="5" creationId="{19B4A367-48FF-BC3C-AA9D-F43DB3C7660B}"/>
          </ac:spMkLst>
        </pc:spChg>
        <pc:spChg chg="del">
          <ac:chgData name="Navarro Ulloa, Luis Enrique" userId="adde1b74-f296-445a-8659-1214c6e2ca22" providerId="ADAL" clId="{D4A40A65-6FE7-4EFA-936E-62C773BB9FFB}" dt="2022-08-16T17:39:16.011" v="9347" actId="478"/>
          <ac:spMkLst>
            <pc:docMk/>
            <pc:sldMk cId="2455679335" sldId="456"/>
            <ac:spMk id="12" creationId="{1E56D103-9D7F-005E-43AA-B1B1E575BA88}"/>
          </ac:spMkLst>
        </pc:spChg>
        <pc:spChg chg="del">
          <ac:chgData name="Navarro Ulloa, Luis Enrique" userId="adde1b74-f296-445a-8659-1214c6e2ca22" providerId="ADAL" clId="{D4A40A65-6FE7-4EFA-936E-62C773BB9FFB}" dt="2022-08-16T17:45:50.717" v="9380" actId="478"/>
          <ac:spMkLst>
            <pc:docMk/>
            <pc:sldMk cId="2455679335" sldId="456"/>
            <ac:spMk id="16" creationId="{717F1086-CEFF-99DE-51AA-4F6730CDD617}"/>
          </ac:spMkLst>
        </pc:spChg>
        <pc:spChg chg="del">
          <ac:chgData name="Navarro Ulloa, Luis Enrique" userId="adde1b74-f296-445a-8659-1214c6e2ca22" providerId="ADAL" clId="{D4A40A65-6FE7-4EFA-936E-62C773BB9FFB}" dt="2022-08-16T17:45:51.415" v="9381" actId="478"/>
          <ac:spMkLst>
            <pc:docMk/>
            <pc:sldMk cId="2455679335" sldId="456"/>
            <ac:spMk id="17" creationId="{458383FB-C5C7-8E60-8577-F5A3DEB5049B}"/>
          </ac:spMkLst>
        </pc:spChg>
        <pc:spChg chg="mod">
          <ac:chgData name="Navarro Ulloa, Luis Enrique" userId="adde1b74-f296-445a-8659-1214c6e2ca22" providerId="ADAL" clId="{D4A40A65-6FE7-4EFA-936E-62C773BB9FFB}" dt="2022-08-16T17:46:13.368" v="9386" actId="571"/>
          <ac:spMkLst>
            <pc:docMk/>
            <pc:sldMk cId="2455679335" sldId="456"/>
            <ac:spMk id="22" creationId="{3268CF00-47DF-10E1-5234-79A593C618D7}"/>
          </ac:spMkLst>
        </pc:spChg>
        <pc:spChg chg="del">
          <ac:chgData name="Navarro Ulloa, Luis Enrique" userId="adde1b74-f296-445a-8659-1214c6e2ca22" providerId="ADAL" clId="{D4A40A65-6FE7-4EFA-936E-62C773BB9FFB}" dt="2022-08-16T17:45:52.098" v="9382" actId="478"/>
          <ac:spMkLst>
            <pc:docMk/>
            <pc:sldMk cId="2455679335" sldId="456"/>
            <ac:spMk id="31" creationId="{8BDBC232-EC73-4691-A7B5-5E15339C2385}"/>
          </ac:spMkLst>
        </pc:spChg>
        <pc:spChg chg="mod">
          <ac:chgData name="Navarro Ulloa, Luis Enrique" userId="adde1b74-f296-445a-8659-1214c6e2ca22" providerId="ADAL" clId="{D4A40A65-6FE7-4EFA-936E-62C773BB9FFB}" dt="2022-08-16T17:46:13.368" v="9386" actId="571"/>
          <ac:spMkLst>
            <pc:docMk/>
            <pc:sldMk cId="2455679335" sldId="456"/>
            <ac:spMk id="38" creationId="{99BA6592-6688-3188-BCED-68CCE05D6BB4}"/>
          </ac:spMkLst>
        </pc:spChg>
        <pc:spChg chg="mod">
          <ac:chgData name="Navarro Ulloa, Luis Enrique" userId="adde1b74-f296-445a-8659-1214c6e2ca22" providerId="ADAL" clId="{D4A40A65-6FE7-4EFA-936E-62C773BB9FFB}" dt="2022-08-16T17:46:13.368" v="9386" actId="571"/>
          <ac:spMkLst>
            <pc:docMk/>
            <pc:sldMk cId="2455679335" sldId="456"/>
            <ac:spMk id="39" creationId="{F0DA53E6-89FD-A4CB-BD58-D619EB39A143}"/>
          </ac:spMkLst>
        </pc:spChg>
        <pc:grpChg chg="mod">
          <ac:chgData name="Navarro Ulloa, Luis Enrique" userId="adde1b74-f296-445a-8659-1214c6e2ca22" providerId="ADAL" clId="{D4A40A65-6FE7-4EFA-936E-62C773BB9FFB}" dt="2022-08-16T17:46:13.368" v="9386" actId="571"/>
          <ac:grpSpMkLst>
            <pc:docMk/>
            <pc:sldMk cId="2455679335" sldId="456"/>
            <ac:grpSpMk id="44" creationId="{CD67797C-71EF-0AE4-FEB6-BED4FC59AD8B}"/>
          </ac:grpSpMkLst>
        </pc:grpChg>
        <pc:grpChg chg="mod">
          <ac:chgData name="Navarro Ulloa, Luis Enrique" userId="adde1b74-f296-445a-8659-1214c6e2ca22" providerId="ADAL" clId="{D4A40A65-6FE7-4EFA-936E-62C773BB9FFB}" dt="2022-08-16T17:46:13.368" v="9386" actId="571"/>
          <ac:grpSpMkLst>
            <pc:docMk/>
            <pc:sldMk cId="2455679335" sldId="456"/>
            <ac:grpSpMk id="45" creationId="{E9074F60-0D22-C4D4-47BC-8BE0E280F3B1}"/>
          </ac:grpSpMkLst>
        </pc:grpChg>
        <pc:grpChg chg="del">
          <ac:chgData name="Navarro Ulloa, Luis Enrique" userId="adde1b74-f296-445a-8659-1214c6e2ca22" providerId="ADAL" clId="{D4A40A65-6FE7-4EFA-936E-62C773BB9FFB}" dt="2022-08-16T17:45:55.501" v="9384" actId="478"/>
          <ac:grpSpMkLst>
            <pc:docMk/>
            <pc:sldMk cId="2455679335" sldId="456"/>
            <ac:grpSpMk id="47" creationId="{1A6342B5-E527-2B03-F5A4-ED872252F446}"/>
          </ac:grpSpMkLst>
        </pc:grpChg>
        <pc:grpChg chg="del">
          <ac:chgData name="Navarro Ulloa, Luis Enrique" userId="adde1b74-f296-445a-8659-1214c6e2ca22" providerId="ADAL" clId="{D4A40A65-6FE7-4EFA-936E-62C773BB9FFB}" dt="2022-08-16T17:45:56.974" v="9385" actId="478"/>
          <ac:grpSpMkLst>
            <pc:docMk/>
            <pc:sldMk cId="2455679335" sldId="456"/>
            <ac:grpSpMk id="50" creationId="{AF08B8AA-F693-242B-B624-8628A57BC3B1}"/>
          </ac:grpSpMkLst>
        </pc:grpChg>
        <pc:grpChg chg="del">
          <ac:chgData name="Navarro Ulloa, Luis Enrique" userId="adde1b74-f296-445a-8659-1214c6e2ca22" providerId="ADAL" clId="{D4A40A65-6FE7-4EFA-936E-62C773BB9FFB}" dt="2022-08-16T17:45:52.882" v="9383" actId="478"/>
          <ac:grpSpMkLst>
            <pc:docMk/>
            <pc:sldMk cId="2455679335" sldId="456"/>
            <ac:grpSpMk id="79" creationId="{9E1358B3-B0D1-6F63-23B7-C8DB4BFAB2CB}"/>
          </ac:grpSpMkLst>
        </pc:grpChg>
        <pc:cxnChg chg="mod">
          <ac:chgData name="Navarro Ulloa, Luis Enrique" userId="adde1b74-f296-445a-8659-1214c6e2ca22" providerId="ADAL" clId="{D4A40A65-6FE7-4EFA-936E-62C773BB9FFB}" dt="2022-08-16T17:45:55.501" v="9384" actId="478"/>
          <ac:cxnSpMkLst>
            <pc:docMk/>
            <pc:sldMk cId="2455679335" sldId="456"/>
            <ac:cxnSpMk id="20" creationId="{7793800C-5506-9821-E890-DD1CDF62B668}"/>
          </ac:cxnSpMkLst>
        </pc:cxnChg>
        <pc:cxnChg chg="mod">
          <ac:chgData name="Navarro Ulloa, Luis Enrique" userId="adde1b74-f296-445a-8659-1214c6e2ca22" providerId="ADAL" clId="{D4A40A65-6FE7-4EFA-936E-62C773BB9FFB}" dt="2022-08-16T17:45:56.974" v="9385" actId="478"/>
          <ac:cxnSpMkLst>
            <pc:docMk/>
            <pc:sldMk cId="2455679335" sldId="456"/>
            <ac:cxnSpMk id="27" creationId="{8A13A47D-7623-09A8-D67B-BEC0D173C117}"/>
          </ac:cxnSpMkLst>
        </pc:cxnChg>
        <pc:cxnChg chg="mod">
          <ac:chgData name="Navarro Ulloa, Luis Enrique" userId="adde1b74-f296-445a-8659-1214c6e2ca22" providerId="ADAL" clId="{D4A40A65-6FE7-4EFA-936E-62C773BB9FFB}" dt="2022-08-16T17:46:13.368" v="9386" actId="571"/>
          <ac:cxnSpMkLst>
            <pc:docMk/>
            <pc:sldMk cId="2455679335" sldId="456"/>
            <ac:cxnSpMk id="40" creationId="{25ABFB69-BAEF-8F63-8107-1D8B9E845E02}"/>
          </ac:cxnSpMkLst>
        </pc:cxnChg>
        <pc:cxnChg chg="mod">
          <ac:chgData name="Navarro Ulloa, Luis Enrique" userId="adde1b74-f296-445a-8659-1214c6e2ca22" providerId="ADAL" clId="{D4A40A65-6FE7-4EFA-936E-62C773BB9FFB}" dt="2022-08-16T17:46:13.368" v="9386" actId="571"/>
          <ac:cxnSpMkLst>
            <pc:docMk/>
            <pc:sldMk cId="2455679335" sldId="456"/>
            <ac:cxnSpMk id="41" creationId="{56CE6E52-C456-2C16-7A3C-9F9846087479}"/>
          </ac:cxnSpMkLst>
        </pc:cxnChg>
        <pc:cxnChg chg="mod">
          <ac:chgData name="Navarro Ulloa, Luis Enrique" userId="adde1b74-f296-445a-8659-1214c6e2ca22" providerId="ADAL" clId="{D4A40A65-6FE7-4EFA-936E-62C773BB9FFB}" dt="2022-08-16T17:46:13.368" v="9386" actId="571"/>
          <ac:cxnSpMkLst>
            <pc:docMk/>
            <pc:sldMk cId="2455679335" sldId="456"/>
            <ac:cxnSpMk id="42" creationId="{E00A3732-4BE7-545D-51F1-A06D2B10A533}"/>
          </ac:cxnSpMkLst>
        </pc:cxnChg>
      </pc:sldChg>
      <pc:sldChg chg="modSp add mod modAnim">
        <pc:chgData name="Navarro Ulloa, Luis Enrique" userId="adde1b74-f296-445a-8659-1214c6e2ca22" providerId="ADAL" clId="{D4A40A65-6FE7-4EFA-936E-62C773BB9FFB}" dt="2022-08-16T19:50:14.487" v="11582"/>
        <pc:sldMkLst>
          <pc:docMk/>
          <pc:sldMk cId="3181862527" sldId="457"/>
        </pc:sldMkLst>
        <pc:spChg chg="mod">
          <ac:chgData name="Navarro Ulloa, Luis Enrique" userId="adde1b74-f296-445a-8659-1214c6e2ca22" providerId="ADAL" clId="{D4A40A65-6FE7-4EFA-936E-62C773BB9FFB}" dt="2022-08-16T19:49:49.014" v="11581" actId="20577"/>
          <ac:spMkLst>
            <pc:docMk/>
            <pc:sldMk cId="3181862527" sldId="457"/>
            <ac:spMk id="12" creationId="{1E56D103-9D7F-005E-43AA-B1B1E575BA88}"/>
          </ac:spMkLst>
        </pc:spChg>
      </pc:sldChg>
      <pc:sldChg chg="modSp add mod modAnim">
        <pc:chgData name="Navarro Ulloa, Luis Enrique" userId="adde1b74-f296-445a-8659-1214c6e2ca22" providerId="ADAL" clId="{D4A40A65-6FE7-4EFA-936E-62C773BB9FFB}" dt="2022-08-16T20:31:01.352" v="13211" actId="1076"/>
        <pc:sldMkLst>
          <pc:docMk/>
          <pc:sldMk cId="797763872" sldId="458"/>
        </pc:sldMkLst>
        <pc:spChg chg="mod">
          <ac:chgData name="Navarro Ulloa, Luis Enrique" userId="adde1b74-f296-445a-8659-1214c6e2ca22" providerId="ADAL" clId="{D4A40A65-6FE7-4EFA-936E-62C773BB9FFB}" dt="2022-08-16T20:31:01.352" v="13211" actId="1076"/>
          <ac:spMkLst>
            <pc:docMk/>
            <pc:sldMk cId="797763872" sldId="458"/>
            <ac:spMk id="6" creationId="{0A8A5B9A-D631-7473-57B8-9C5AFA145741}"/>
          </ac:spMkLst>
        </pc:spChg>
      </pc:sldChg>
      <pc:sldChg chg="modSp add del mod modAnim">
        <pc:chgData name="Navarro Ulloa, Luis Enrique" userId="adde1b74-f296-445a-8659-1214c6e2ca22" providerId="ADAL" clId="{D4A40A65-6FE7-4EFA-936E-62C773BB9FFB}" dt="2022-08-16T20:52:53.774" v="13995" actId="47"/>
        <pc:sldMkLst>
          <pc:docMk/>
          <pc:sldMk cId="3564949667" sldId="459"/>
        </pc:sldMkLst>
        <pc:spChg chg="mod">
          <ac:chgData name="Navarro Ulloa, Luis Enrique" userId="adde1b74-f296-445a-8659-1214c6e2ca22" providerId="ADAL" clId="{D4A40A65-6FE7-4EFA-936E-62C773BB9FFB}" dt="2022-08-16T20:49:41.785" v="13544" actId="20577"/>
          <ac:spMkLst>
            <pc:docMk/>
            <pc:sldMk cId="3564949667" sldId="459"/>
            <ac:spMk id="4" creationId="{65C81510-B585-55D4-871F-4373515622B0}"/>
          </ac:spMkLst>
        </pc:spChg>
        <pc:spChg chg="mod">
          <ac:chgData name="Navarro Ulloa, Luis Enrique" userId="adde1b74-f296-445a-8659-1214c6e2ca22" providerId="ADAL" clId="{D4A40A65-6FE7-4EFA-936E-62C773BB9FFB}" dt="2022-08-16T20:52:41.624" v="13994" actId="20577"/>
          <ac:spMkLst>
            <pc:docMk/>
            <pc:sldMk cId="3564949667" sldId="459"/>
            <ac:spMk id="6" creationId="{0A8A5B9A-D631-7473-57B8-9C5AFA145741}"/>
          </ac:spMkLst>
        </pc:spChg>
      </pc:sldChg>
    </pc:docChg>
  </pc:docChgLst>
  <pc:docChgLst>
    <pc:chgData name="Navarro Ulloa, Luis Enrique" userId="adde1b74-f296-445a-8659-1214c6e2ca22" providerId="ADAL" clId="{F6C1D29A-5DE2-D74D-AF9C-84316B4927A3}"/>
    <pc:docChg chg="delSld modSld">
      <pc:chgData name="Navarro Ulloa, Luis Enrique" userId="adde1b74-f296-445a-8659-1214c6e2ca22" providerId="ADAL" clId="{F6C1D29A-5DE2-D74D-AF9C-84316B4927A3}" dt="2024-08-20T14:26:10.884" v="5" actId="20577"/>
      <pc:docMkLst>
        <pc:docMk/>
      </pc:docMkLst>
      <pc:sldChg chg="modSp mod">
        <pc:chgData name="Navarro Ulloa, Luis Enrique" userId="adde1b74-f296-445a-8659-1214c6e2ca22" providerId="ADAL" clId="{F6C1D29A-5DE2-D74D-AF9C-84316B4927A3}" dt="2024-08-20T14:22:56.090" v="1" actId="20577"/>
        <pc:sldMkLst>
          <pc:docMk/>
          <pc:sldMk cId="604613589" sldId="363"/>
        </pc:sldMkLst>
        <pc:spChg chg="mod">
          <ac:chgData name="Navarro Ulloa, Luis Enrique" userId="adde1b74-f296-445a-8659-1214c6e2ca22" providerId="ADAL" clId="{F6C1D29A-5DE2-D74D-AF9C-84316B4927A3}" dt="2024-08-20T14:22:56.090" v="1" actId="20577"/>
          <ac:spMkLst>
            <pc:docMk/>
            <pc:sldMk cId="604613589" sldId="363"/>
            <ac:spMk id="11" creationId="{BF1602D2-5AC3-8AC2-F630-020397F6961F}"/>
          </ac:spMkLst>
        </pc:spChg>
      </pc:sldChg>
      <pc:sldChg chg="modSp mod">
        <pc:chgData name="Navarro Ulloa, Luis Enrique" userId="adde1b74-f296-445a-8659-1214c6e2ca22" providerId="ADAL" clId="{F6C1D29A-5DE2-D74D-AF9C-84316B4927A3}" dt="2024-08-20T14:26:10.884" v="5" actId="20577"/>
        <pc:sldMkLst>
          <pc:docMk/>
          <pc:sldMk cId="3646166369" sldId="403"/>
        </pc:sldMkLst>
        <pc:spChg chg="mod">
          <ac:chgData name="Navarro Ulloa, Luis Enrique" userId="adde1b74-f296-445a-8659-1214c6e2ca22" providerId="ADAL" clId="{F6C1D29A-5DE2-D74D-AF9C-84316B4927A3}" dt="2024-08-20T14:26:10.884" v="5" actId="20577"/>
          <ac:spMkLst>
            <pc:docMk/>
            <pc:sldMk cId="3646166369" sldId="403"/>
            <ac:spMk id="2" creationId="{77EEEF4A-27D4-74A0-45FB-597BB183129F}"/>
          </ac:spMkLst>
        </pc:spChg>
      </pc:sldChg>
      <pc:sldChg chg="modSp mod">
        <pc:chgData name="Navarro Ulloa, Luis Enrique" userId="adde1b74-f296-445a-8659-1214c6e2ca22" providerId="ADAL" clId="{F6C1D29A-5DE2-D74D-AF9C-84316B4927A3}" dt="2024-08-20T14:26:05.571" v="4" actId="20577"/>
        <pc:sldMkLst>
          <pc:docMk/>
          <pc:sldMk cId="2443176596" sldId="448"/>
        </pc:sldMkLst>
        <pc:spChg chg="mod">
          <ac:chgData name="Navarro Ulloa, Luis Enrique" userId="adde1b74-f296-445a-8659-1214c6e2ca22" providerId="ADAL" clId="{F6C1D29A-5DE2-D74D-AF9C-84316B4927A3}" dt="2024-08-20T14:26:05.571" v="4" actId="20577"/>
          <ac:spMkLst>
            <pc:docMk/>
            <pc:sldMk cId="2443176596" sldId="448"/>
            <ac:spMk id="11" creationId="{BF1602D2-5AC3-8AC2-F630-020397F6961F}"/>
          </ac:spMkLst>
        </pc:spChg>
      </pc:sldChg>
      <pc:sldChg chg="del">
        <pc:chgData name="Navarro Ulloa, Luis Enrique" userId="adde1b74-f296-445a-8659-1214c6e2ca22" providerId="ADAL" clId="{F6C1D29A-5DE2-D74D-AF9C-84316B4927A3}" dt="2024-08-20T14:23:06.221" v="2" actId="2696"/>
        <pc:sldMkLst>
          <pc:docMk/>
          <pc:sldMk cId="4025429804" sldId="45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2:00:23.513"/>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1:08:44.41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1:08:44.41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1:08:44.41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2:46:34.01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4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customXml" Target="../ink/ink2.xml"/><Relationship Id="rId16"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45.png"/><Relationship Id="rId11" Type="http://schemas.openxmlformats.org/officeDocument/2006/relationships/image" Target="../media/image30.png"/><Relationship Id="rId5" Type="http://schemas.openxmlformats.org/officeDocument/2006/relationships/image" Target="../media/image4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png"/><Relationship Id="rId1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38.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customXml" Target="../ink/ink3.xml"/><Relationship Id="rId16"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40.png"/><Relationship Id="rId11" Type="http://schemas.openxmlformats.org/officeDocument/2006/relationships/image" Target="../media/image30.png"/><Relationship Id="rId5" Type="http://schemas.openxmlformats.org/officeDocument/2006/relationships/image" Target="../media/image39.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png"/><Relationship Id="rId1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customXml" Target="../ink/ink4.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5.png"/><Relationship Id="rId9"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79.png"/><Relationship Id="rId12" Type="http://schemas.openxmlformats.org/officeDocument/2006/relationships/image" Target="../media/image51.png"/><Relationship Id="rId2" Type="http://schemas.openxmlformats.org/officeDocument/2006/relationships/image" Target="../media/image46.png"/><Relationship Id="rId16" Type="http://schemas.openxmlformats.org/officeDocument/2006/relationships/image" Target="../media/image55.png"/><Relationship Id="rId1" Type="http://schemas.openxmlformats.org/officeDocument/2006/relationships/slideLayout" Target="../slideLayouts/slideLayout3.xml"/><Relationship Id="rId11" Type="http://schemas.openxmlformats.org/officeDocument/2006/relationships/image" Target="../media/image50.png"/><Relationship Id="rId5" Type="http://schemas.openxmlformats.org/officeDocument/2006/relationships/customXml" Target="../ink/ink5.xml"/><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81.png"/><Relationship Id="rId14" Type="http://schemas.openxmlformats.org/officeDocument/2006/relationships/image" Target="../media/image5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42.png"/><Relationship Id="rId7" Type="http://schemas.openxmlformats.org/officeDocument/2006/relationships/image" Target="../media/image89.png"/><Relationship Id="rId12" Type="http://schemas.openxmlformats.org/officeDocument/2006/relationships/image" Target="../media/image61.png"/><Relationship Id="rId2" Type="http://schemas.openxmlformats.org/officeDocument/2006/relationships/customXml" Target="../ink/ink6.xml"/><Relationship Id="rId1" Type="http://schemas.openxmlformats.org/officeDocument/2006/relationships/slideLayout" Target="../slideLayouts/slideLayout3.xml"/><Relationship Id="rId6" Type="http://schemas.openxmlformats.org/officeDocument/2006/relationships/image" Target="../media/image58.png"/><Relationship Id="rId11" Type="http://schemas.openxmlformats.org/officeDocument/2006/relationships/image" Target="../media/image45.png"/><Relationship Id="rId5" Type="http://schemas.openxmlformats.org/officeDocument/2006/relationships/image" Target="../media/image57.png"/><Relationship Id="rId10" Type="http://schemas.openxmlformats.org/officeDocument/2006/relationships/image" Target="../media/image44.png"/><Relationship Id="rId4" Type="http://schemas.openxmlformats.org/officeDocument/2006/relationships/image" Target="../media/image56.png"/><Relationship Id="rId9" Type="http://schemas.openxmlformats.org/officeDocument/2006/relationships/image" Target="../media/image60.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38.png"/><Relationship Id="rId7" Type="http://schemas.openxmlformats.org/officeDocument/2006/relationships/image" Target="../media/image62.png"/><Relationship Id="rId12" Type="http://schemas.openxmlformats.org/officeDocument/2006/relationships/image" Target="../media/image61.png"/><Relationship Id="rId2" Type="http://schemas.openxmlformats.org/officeDocument/2006/relationships/customXml" Target="../ink/ink7.xml"/><Relationship Id="rId1" Type="http://schemas.openxmlformats.org/officeDocument/2006/relationships/slideLayout" Target="../slideLayouts/slideLayout3.xml"/><Relationship Id="rId6" Type="http://schemas.openxmlformats.org/officeDocument/2006/relationships/image" Target="../media/image58.png"/><Relationship Id="rId11" Type="http://schemas.openxmlformats.org/officeDocument/2006/relationships/image" Target="../media/image64.png"/><Relationship Id="rId5" Type="http://schemas.openxmlformats.org/officeDocument/2006/relationships/image" Target="../media/image57.png"/><Relationship Id="rId10" Type="http://schemas.openxmlformats.org/officeDocument/2006/relationships/image" Target="../media/image63.png"/><Relationship Id="rId4" Type="http://schemas.openxmlformats.org/officeDocument/2006/relationships/image" Target="../media/image56.png"/><Relationship Id="rId9" Type="http://schemas.openxmlformats.org/officeDocument/2006/relationships/image" Target="../media/image60.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8.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9.xml"/><Relationship Id="rId1" Type="http://schemas.openxmlformats.org/officeDocument/2006/relationships/slideLayout" Target="../slideLayouts/slideLayout3.xml"/><Relationship Id="rId6" Type="http://schemas.openxmlformats.org/officeDocument/2006/relationships/image" Target="../media/image68.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93.png"/><Relationship Id="rId7" Type="http://schemas.openxmlformats.org/officeDocument/2006/relationships/image" Target="../media/image71.png"/><Relationship Id="rId2" Type="http://schemas.openxmlformats.org/officeDocument/2006/relationships/customXml" Target="../ink/ink10.xml"/><Relationship Id="rId1" Type="http://schemas.openxmlformats.org/officeDocument/2006/relationships/slideLayout" Target="../slideLayouts/slideLayout3.xml"/><Relationship Id="rId6" Type="http://schemas.openxmlformats.org/officeDocument/2006/relationships/image" Target="../media/image70.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94.png"/><Relationship Id="rId9" Type="http://schemas.openxmlformats.org/officeDocument/2006/relationships/image" Target="../media/image73.png"/></Relationships>
</file>

<file path=ppt/slides/_rels/slide2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customXml" Target="../ink/ink11.xml"/><Relationship Id="rId1" Type="http://schemas.openxmlformats.org/officeDocument/2006/relationships/slideLayout" Target="../slideLayouts/slideLayout3.xml"/><Relationship Id="rId5" Type="http://schemas.openxmlformats.org/officeDocument/2006/relationships/image" Target="../media/image114.png"/><Relationship Id="rId4" Type="http://schemas.openxmlformats.org/officeDocument/2006/relationships/image" Target="../media/image113.png"/></Relationships>
</file>

<file path=ppt/slides/_rels/slide23.xml.rels><?xml version="1.0" encoding="UTF-8" standalone="yes"?>
<Relationships xmlns="http://schemas.openxmlformats.org/package/2006/relationships"><Relationship Id="rId8" Type="http://schemas.openxmlformats.org/officeDocument/2006/relationships/customXml" Target="../ink/ink13.xml"/><Relationship Id="rId7" Type="http://schemas.openxmlformats.org/officeDocument/2006/relationships/image" Target="../media/image117.png"/><Relationship Id="rId2" Type="http://schemas.openxmlformats.org/officeDocument/2006/relationships/customXml" Target="../ink/ink12.xml"/><Relationship Id="rId1" Type="http://schemas.openxmlformats.org/officeDocument/2006/relationships/slideLayout" Target="../slideLayouts/slideLayout3.xml"/><Relationship Id="rId6" Type="http://schemas.openxmlformats.org/officeDocument/2006/relationships/image" Target="../media/image116.png"/><Relationship Id="rId11" Type="http://schemas.openxmlformats.org/officeDocument/2006/relationships/image" Target="../media/image120.png"/><Relationship Id="rId5" Type="http://schemas.openxmlformats.org/officeDocument/2006/relationships/image" Target="../media/image115.png"/><Relationship Id="rId10" Type="http://schemas.openxmlformats.org/officeDocument/2006/relationships/image" Target="../media/image119.png"/><Relationship Id="rId4" Type="http://schemas.openxmlformats.org/officeDocument/2006/relationships/image" Target="../media/image67.png"/><Relationship Id="rId9" Type="http://schemas.openxmlformats.org/officeDocument/2006/relationships/image" Target="../media/image1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14.png"/><Relationship Id="rId5" Type="http://schemas.openxmlformats.org/officeDocument/2006/relationships/image" Target="../media/image67.png"/><Relationship Id="rId10" Type="http://schemas.openxmlformats.org/officeDocument/2006/relationships/image" Target="../media/image13.png"/><Relationship Id="rId4" Type="http://schemas.openxmlformats.org/officeDocument/2006/relationships/customXml" Target="../ink/ink1.xml"/><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Supply Curve</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p:txBody>
      </p:sp>
    </p:spTree>
    <p:extLst>
      <p:ext uri="{BB962C8B-B14F-4D97-AF65-F5344CB8AC3E}">
        <p14:creationId xmlns:p14="http://schemas.microsoft.com/office/powerpoint/2010/main" val="604613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Supply as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89995" y="699065"/>
                <a:ext cx="4494595" cy="386658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cs typeface="Times New Roman" panose="02020603050405020304" pitchFamily="18" charset="0"/>
                  </a:rPr>
                  <a:t>Bob’s inverse supply for burgers is given by:</a:t>
                </a:r>
                <a:endParaRPr lang="en-US" sz="1600" i="1" dirty="0">
                  <a:latin typeface="Cambria Math" panose="02040503050406030204" pitchFamily="18" charset="0"/>
                  <a:cs typeface="Times New Roman" panose="02020603050405020304" pitchFamily="18" charset="0"/>
                </a:endParaRP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𝑃</m:t>
                      </m:r>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𝑄</m:t>
                      </m:r>
                      <m:r>
                        <a:rPr lang="en-US" sz="1600" i="1">
                          <a:latin typeface="Cambria Math" panose="02040503050406030204" pitchFamily="18" charset="0"/>
                          <a:cs typeface="Times New Roman" panose="02020603050405020304" pitchFamily="18" charset="0"/>
                        </a:rPr>
                        <m:t>)=4+2</m:t>
                      </m:r>
                      <m:r>
                        <a:rPr lang="en-US" sz="1600" i="1">
                          <a:latin typeface="Cambria Math" panose="02040503050406030204" pitchFamily="18" charset="0"/>
                          <a:cs typeface="Times New Roman" panose="02020603050405020304" pitchFamily="18" charset="0"/>
                        </a:rPr>
                        <m:t>𝑄</m:t>
                      </m:r>
                    </m:oMath>
                  </m:oMathPara>
                </a14:m>
                <a:endParaRPr lang="en-US" sz="1600" i="1" dirty="0">
                  <a:latin typeface="Cambria Math" panose="02040503050406030204" pitchFamily="18" charset="0"/>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89995" y="699065"/>
                <a:ext cx="4494595" cy="3866584"/>
              </a:xfrm>
              <a:prstGeom prst="rect">
                <a:avLst/>
              </a:prstGeom>
              <a:blipFill>
                <a:blip r:embed="rId2"/>
                <a:stretch>
                  <a:fillRect l="-814" t="-473"/>
                </a:stretch>
              </a:blipFill>
            </p:spPr>
            <p:txBody>
              <a:bodyPr/>
              <a:lstStyle/>
              <a:p>
                <a:r>
                  <a:rPr lang="en-US">
                    <a:noFill/>
                  </a:rPr>
                  <a:t> </a:t>
                </a:r>
              </a:p>
            </p:txBody>
          </p:sp>
        </mc:Fallback>
      </mc:AlternateContent>
      <p:graphicFrame>
        <p:nvGraphicFramePr>
          <p:cNvPr id="3" name="Table 20">
            <a:extLst>
              <a:ext uri="{FF2B5EF4-FFF2-40B4-BE49-F238E27FC236}">
                <a16:creationId xmlns:a16="http://schemas.microsoft.com/office/drawing/2014/main" id="{1282F0E4-E0B0-5A5C-5BDB-F633908C0690}"/>
              </a:ext>
            </a:extLst>
          </p:cNvPr>
          <p:cNvGraphicFramePr>
            <a:graphicFrameLocks noGrp="1"/>
          </p:cNvGraphicFramePr>
          <p:nvPr>
            <p:extLst>
              <p:ext uri="{D42A27DB-BD31-4B8C-83A1-F6EECF244321}">
                <p14:modId xmlns:p14="http://schemas.microsoft.com/office/powerpoint/2010/main" val="1104338576"/>
              </p:ext>
            </p:extLst>
          </p:nvPr>
        </p:nvGraphicFramePr>
        <p:xfrm>
          <a:off x="558991" y="1685994"/>
          <a:ext cx="1759498" cy="2743200"/>
        </p:xfrm>
        <a:graphic>
          <a:graphicData uri="http://schemas.openxmlformats.org/drawingml/2006/table">
            <a:tbl>
              <a:tblPr firstRow="1" bandRow="1">
                <a:tableStyleId>{5C22544A-7EE6-4342-B048-85BDC9FD1C3A}</a:tableStyleId>
              </a:tblPr>
              <a:tblGrid>
                <a:gridCol w="1759498">
                  <a:extLst>
                    <a:ext uri="{9D8B030D-6E8A-4147-A177-3AD203B41FA5}">
                      <a16:colId xmlns:a16="http://schemas.microsoft.com/office/drawing/2014/main" val="203143501"/>
                    </a:ext>
                  </a:extLst>
                </a:gridCol>
              </a:tblGrid>
              <a:tr h="0">
                <a:tc>
                  <a:txBody>
                    <a:bodyPr/>
                    <a:lstStyle/>
                    <a:p>
                      <a:pPr algn="ctr"/>
                      <a:r>
                        <a:rPr lang="en-US" sz="1400" dirty="0">
                          <a:solidFill>
                            <a:schemeClr val="bg1"/>
                          </a:solidFill>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877098046"/>
                  </a:ext>
                </a:extLst>
              </a:tr>
              <a:tr h="274320">
                <a:tc>
                  <a:txBody>
                    <a:bodyPr/>
                    <a:lstStyle/>
                    <a:p>
                      <a:pPr algn="ctr"/>
                      <a:r>
                        <a:rPr lang="en-US" sz="1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028701"/>
                  </a:ext>
                </a:extLst>
              </a:tr>
              <a:tr h="274320">
                <a:tc>
                  <a:txBody>
                    <a:bodyPr/>
                    <a:lstStyle/>
                    <a:p>
                      <a:pPr algn="ctr"/>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1113403"/>
                  </a:ext>
                </a:extLst>
              </a:tr>
              <a:tr h="274320">
                <a:tc>
                  <a:txBody>
                    <a:bodyPr/>
                    <a:lstStyle/>
                    <a:p>
                      <a:pPr algn="ctr"/>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169508"/>
                  </a:ext>
                </a:extLst>
              </a:tr>
              <a:tr h="274320">
                <a:tc>
                  <a:txBody>
                    <a:bodyPr/>
                    <a:lstStyle/>
                    <a:p>
                      <a:pPr algn="ctr"/>
                      <a:r>
                        <a:rPr lang="en-US" sz="14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5853916"/>
                  </a:ext>
                </a:extLst>
              </a:tr>
              <a:tr h="274320">
                <a:tc>
                  <a:txBody>
                    <a:bodyPr/>
                    <a:lstStyle/>
                    <a:p>
                      <a:pPr algn="ctr"/>
                      <a:r>
                        <a:rPr lang="en-US" sz="14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4081031"/>
                  </a:ext>
                </a:extLst>
              </a:tr>
              <a:tr h="274320">
                <a:tc>
                  <a:txBody>
                    <a:bodyPr/>
                    <a:lstStyle/>
                    <a:p>
                      <a:pPr algn="ctr"/>
                      <a:r>
                        <a:rPr lang="en-US" sz="14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2845296"/>
                  </a:ext>
                </a:extLst>
              </a:tr>
              <a:tr h="274320">
                <a:tc>
                  <a:txBody>
                    <a:bodyPr/>
                    <a:lstStyle/>
                    <a:p>
                      <a:pPr algn="ctr"/>
                      <a:r>
                        <a:rPr lang="en-US" sz="140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796876"/>
                  </a:ext>
                </a:extLst>
              </a:tr>
              <a:tr h="274320">
                <a:tc>
                  <a:txBody>
                    <a:bodyPr/>
                    <a:lstStyle/>
                    <a:p>
                      <a:pPr algn="ctr"/>
                      <a:r>
                        <a:rPr lang="en-US" sz="1400"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585980"/>
                  </a:ext>
                </a:extLst>
              </a:tr>
            </a:tbl>
          </a:graphicData>
        </a:graphic>
      </p:graphicFrame>
      <p:graphicFrame>
        <p:nvGraphicFramePr>
          <p:cNvPr id="5" name="Table 4">
            <a:extLst>
              <a:ext uri="{FF2B5EF4-FFF2-40B4-BE49-F238E27FC236}">
                <a16:creationId xmlns:a16="http://schemas.microsoft.com/office/drawing/2014/main" id="{3A4766B7-27E0-C6E6-500B-6DBE8BBBEEB7}"/>
              </a:ext>
            </a:extLst>
          </p:cNvPr>
          <p:cNvGraphicFramePr>
            <a:graphicFrameLocks noGrp="1"/>
          </p:cNvGraphicFramePr>
          <p:nvPr>
            <p:extLst>
              <p:ext uri="{D42A27DB-BD31-4B8C-83A1-F6EECF244321}">
                <p14:modId xmlns:p14="http://schemas.microsoft.com/office/powerpoint/2010/main" val="468481336"/>
              </p:ext>
            </p:extLst>
          </p:nvPr>
        </p:nvGraphicFramePr>
        <p:xfrm>
          <a:off x="2318489" y="1685994"/>
          <a:ext cx="1759498" cy="2743200"/>
        </p:xfrm>
        <a:graphic>
          <a:graphicData uri="http://schemas.openxmlformats.org/drawingml/2006/table">
            <a:tbl>
              <a:tblPr firstRow="1" bandRow="1">
                <a:tableStyleId>{5C22544A-7EE6-4342-B048-85BDC9FD1C3A}</a:tableStyleId>
              </a:tblPr>
              <a:tblGrid>
                <a:gridCol w="1759498">
                  <a:extLst>
                    <a:ext uri="{9D8B030D-6E8A-4147-A177-3AD203B41FA5}">
                      <a16:colId xmlns:a16="http://schemas.microsoft.com/office/drawing/2014/main" val="2362950263"/>
                    </a:ext>
                  </a:extLst>
                </a:gridCol>
              </a:tblGrid>
              <a:tr h="0">
                <a:tc>
                  <a:txBody>
                    <a:bodyPr/>
                    <a:lstStyle/>
                    <a:p>
                      <a:pPr algn="ctr"/>
                      <a:r>
                        <a:rPr lang="en-US" sz="1400" dirty="0">
                          <a:solidFill>
                            <a:schemeClr val="bg1"/>
                          </a:solidFill>
                        </a:rPr>
                        <a:t>Quantity Supplied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877098046"/>
                  </a:ext>
                </a:extLst>
              </a:tr>
              <a:tr h="274320">
                <a:tc>
                  <a:txBody>
                    <a:bodyPr/>
                    <a:lstStyle/>
                    <a:p>
                      <a:pPr algn="ctr"/>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028701"/>
                  </a:ext>
                </a:extLst>
              </a:tr>
              <a:tr h="274320">
                <a:tc>
                  <a:txBody>
                    <a:bodyPr/>
                    <a:lstStyle/>
                    <a:p>
                      <a:pPr algn="ctr"/>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1113403"/>
                  </a:ext>
                </a:extLst>
              </a:tr>
              <a:tr h="274320">
                <a:tc>
                  <a:txBody>
                    <a:bodyPr/>
                    <a:lstStyle/>
                    <a:p>
                      <a:pPr algn="ctr"/>
                      <a:r>
                        <a:rPr lang="en-US" sz="1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169508"/>
                  </a:ext>
                </a:extLst>
              </a:tr>
              <a:tr h="274320">
                <a:tc>
                  <a:txBody>
                    <a:bodyPr/>
                    <a:lstStyle/>
                    <a:p>
                      <a:pPr algn="ctr"/>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5853916"/>
                  </a:ext>
                </a:extLst>
              </a:tr>
              <a:tr h="274320">
                <a:tc>
                  <a:txBody>
                    <a:bodyPr/>
                    <a:lstStyle/>
                    <a:p>
                      <a:pPr algn="ctr"/>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4081031"/>
                  </a:ext>
                </a:extLst>
              </a:tr>
              <a:tr h="274320">
                <a:tc>
                  <a:txBody>
                    <a:bodyPr/>
                    <a:lstStyle/>
                    <a:p>
                      <a:pPr algn="ctr"/>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2845296"/>
                  </a:ext>
                </a:extLst>
              </a:tr>
              <a:tr h="274320">
                <a:tc>
                  <a:txBody>
                    <a:bodyPr/>
                    <a:lstStyle/>
                    <a:p>
                      <a:pPr algn="ctr"/>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796876"/>
                  </a:ext>
                </a:extLst>
              </a:tr>
              <a:tr h="274320">
                <a:tc>
                  <a:txBody>
                    <a:bodyPr/>
                    <a:lstStyle/>
                    <a:p>
                      <a:pPr algn="ctr"/>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585980"/>
                  </a:ext>
                </a:extLst>
              </a:tr>
            </a:tbl>
          </a:graphicData>
        </a:graphic>
      </p:graphicFrame>
      <p:pic>
        <p:nvPicPr>
          <p:cNvPr id="7" name="Picture 6">
            <a:extLst>
              <a:ext uri="{FF2B5EF4-FFF2-40B4-BE49-F238E27FC236}">
                <a16:creationId xmlns:a16="http://schemas.microsoft.com/office/drawing/2014/main" id="{524276B8-A60D-36A7-CC8F-B5E6125BACDD}"/>
              </a:ext>
            </a:extLst>
          </p:cNvPr>
          <p:cNvPicPr>
            <a:picLocks noChangeAspect="1"/>
          </p:cNvPicPr>
          <p:nvPr/>
        </p:nvPicPr>
        <p:blipFill>
          <a:blip r:embed="rId3"/>
          <a:stretch>
            <a:fillRect/>
          </a:stretch>
        </p:blipFill>
        <p:spPr>
          <a:xfrm>
            <a:off x="4195968" y="1042952"/>
            <a:ext cx="4858037" cy="2919729"/>
          </a:xfrm>
          <a:prstGeom prst="rect">
            <a:avLst/>
          </a:prstGeom>
        </p:spPr>
      </p:pic>
    </p:spTree>
    <p:extLst>
      <p:ext uri="{BB962C8B-B14F-4D97-AF65-F5344CB8AC3E}">
        <p14:creationId xmlns:p14="http://schemas.microsoft.com/office/powerpoint/2010/main" val="91890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Willingness to Sell</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4086009" y="551410"/>
            <a:ext cx="4850497" cy="369002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The supply curve shows all the points at which Bob is willing and able to sell burgers. </a:t>
            </a:r>
          </a:p>
          <a:p>
            <a:pPr>
              <a:buClr>
                <a:srgbClr val="690304"/>
              </a:buClr>
              <a:buFont typeface="Arial" panose="020B0604020202020204" pitchFamily="34" charset="0"/>
              <a:buChar char="•"/>
            </a:pPr>
            <a:r>
              <a:rPr lang="en-US" sz="1600" dirty="0">
                <a:latin typeface="+mn-lt"/>
                <a:cs typeface="Times New Roman" panose="02020603050405020304" pitchFamily="18" charset="0"/>
              </a:rPr>
              <a:t>The price at which he sells an additional burger, however, might be different from his willingness to sell such additional burger. </a:t>
            </a:r>
            <a:r>
              <a:rPr lang="en-US" sz="1600" b="1" dirty="0">
                <a:solidFill>
                  <a:srgbClr val="002060"/>
                </a:solidFill>
                <a:latin typeface="+mn-lt"/>
                <a:cs typeface="Times New Roman" panose="02020603050405020304" pitchFamily="18" charset="0"/>
              </a:rPr>
              <a:t>Suppose Bob sells his burgers at $12 in the menu. </a:t>
            </a:r>
          </a:p>
          <a:p>
            <a:pPr>
              <a:buClr>
                <a:srgbClr val="690304"/>
              </a:buClr>
              <a:buFont typeface="Arial" panose="020B0604020202020204" pitchFamily="34" charset="0"/>
              <a:buChar char="•"/>
            </a:pPr>
            <a:r>
              <a:rPr lang="en-US" sz="1600" dirty="0">
                <a:latin typeface="+mn-lt"/>
                <a:cs typeface="Times New Roman" panose="02020603050405020304" pitchFamily="18" charset="0"/>
              </a:rPr>
              <a:t>He is willing to sell the first unit for $6. So he has a </a:t>
            </a:r>
            <a:r>
              <a:rPr lang="en-US" sz="1600" b="1" dirty="0">
                <a:latin typeface="+mn-lt"/>
                <a:cs typeface="Times New Roman" panose="02020603050405020304" pitchFamily="18" charset="0"/>
              </a:rPr>
              <a:t>marginal revenue </a:t>
            </a:r>
            <a:r>
              <a:rPr lang="en-US" sz="1600" dirty="0">
                <a:latin typeface="+mn-lt"/>
                <a:cs typeface="Times New Roman" panose="02020603050405020304" pitchFamily="18" charset="0"/>
              </a:rPr>
              <a:t>of $6 dollars for the first burger.</a:t>
            </a:r>
          </a:p>
          <a:p>
            <a:pPr>
              <a:buClr>
                <a:srgbClr val="690304"/>
              </a:buClr>
              <a:buFont typeface="Arial" panose="020B0604020202020204" pitchFamily="34" charset="0"/>
              <a:buChar char="•"/>
            </a:pPr>
            <a:r>
              <a:rPr lang="en-US" sz="1600" dirty="0">
                <a:latin typeface="+mn-lt"/>
                <a:cs typeface="Times New Roman" panose="02020603050405020304" pitchFamily="18" charset="0"/>
              </a:rPr>
              <a:t>He is willing to sell the second burger for $8. So he has a </a:t>
            </a:r>
            <a:r>
              <a:rPr lang="en-US" sz="1600" b="1" dirty="0">
                <a:latin typeface="+mn-lt"/>
                <a:cs typeface="Times New Roman" panose="02020603050405020304" pitchFamily="18" charset="0"/>
              </a:rPr>
              <a:t>marginal revenue </a:t>
            </a:r>
            <a:r>
              <a:rPr lang="en-US" sz="1600" dirty="0">
                <a:latin typeface="+mn-lt"/>
                <a:cs typeface="Times New Roman" panose="02020603050405020304" pitchFamily="18" charset="0"/>
              </a:rPr>
              <a:t>of $4.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dirty="0">
                <a:latin typeface="+mn-lt"/>
                <a:cs typeface="Times New Roman" panose="02020603050405020304" pitchFamily="18" charset="0"/>
              </a:rPr>
              <a:t>For the 3</a:t>
            </a:r>
            <a:r>
              <a:rPr lang="en-US" sz="1600" baseline="30000" dirty="0">
                <a:latin typeface="+mn-lt"/>
                <a:cs typeface="Times New Roman" panose="02020603050405020304" pitchFamily="18" charset="0"/>
              </a:rPr>
              <a:t>rd</a:t>
            </a:r>
            <a:r>
              <a:rPr lang="en-US" sz="1600" dirty="0">
                <a:latin typeface="+mn-lt"/>
                <a:cs typeface="Times New Roman" panose="02020603050405020304" pitchFamily="18" charset="0"/>
              </a:rPr>
              <a:t>  burger, he is willing to sell that unit for  $10, so he gets a </a:t>
            </a:r>
            <a:r>
              <a:rPr lang="en-US" sz="1600" b="1" dirty="0">
                <a:latin typeface="+mn-lt"/>
                <a:cs typeface="Times New Roman" panose="02020603050405020304" pitchFamily="18" charset="0"/>
              </a:rPr>
              <a:t>marginal benefit </a:t>
            </a:r>
            <a:r>
              <a:rPr lang="en-US" sz="1600" dirty="0">
                <a:latin typeface="+mn-lt"/>
                <a:cs typeface="Times New Roman" panose="02020603050405020304" pitchFamily="18" charset="0"/>
              </a:rPr>
              <a:t>of $2 for that third unit. </a:t>
            </a:r>
          </a:p>
        </p:txBody>
      </p:sp>
      <p:sp>
        <p:nvSpPr>
          <p:cNvPr id="16" name="Rectangle 15">
            <a:extLst>
              <a:ext uri="{FF2B5EF4-FFF2-40B4-BE49-F238E27FC236}">
                <a16:creationId xmlns:a16="http://schemas.microsoft.com/office/drawing/2014/main" id="{717F1086-CEFF-99DE-51AA-4F6730CDD617}"/>
              </a:ext>
            </a:extLst>
          </p:cNvPr>
          <p:cNvSpPr/>
          <p:nvPr/>
        </p:nvSpPr>
        <p:spPr>
          <a:xfrm>
            <a:off x="544383" y="1935698"/>
            <a:ext cx="527162" cy="1254885"/>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58383FB-C5C7-8E60-8577-F5A3DEB5049B}"/>
              </a:ext>
            </a:extLst>
          </p:cNvPr>
          <p:cNvSpPr/>
          <p:nvPr/>
        </p:nvSpPr>
        <p:spPr>
          <a:xfrm>
            <a:off x="1105351" y="1988399"/>
            <a:ext cx="498179" cy="745101"/>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3" name="Ink 42">
                <a:extLst>
                  <a:ext uri="{FF2B5EF4-FFF2-40B4-BE49-F238E27FC236}">
                    <a16:creationId xmlns:a16="http://schemas.microsoft.com/office/drawing/2014/main" id="{7EEA0F38-2166-8EB4-3844-874FA165237F}"/>
                  </a:ext>
                </a:extLst>
              </p14:cNvPr>
              <p14:cNvContentPartPr/>
              <p14:nvPr/>
            </p14:nvContentPartPr>
            <p14:xfrm>
              <a:off x="2461301" y="2514194"/>
              <a:ext cx="402" cy="402"/>
            </p14:xfrm>
          </p:contentPart>
        </mc:Choice>
        <mc:Fallback xmlns="">
          <p:pic>
            <p:nvPicPr>
              <p:cNvPr id="43" name="Ink 42">
                <a:extLst>
                  <a:ext uri="{FF2B5EF4-FFF2-40B4-BE49-F238E27FC236}">
                    <a16:creationId xmlns:a16="http://schemas.microsoft.com/office/drawing/2014/main" id="{7EEA0F38-2166-8EB4-3844-874FA165237F}"/>
                  </a:ext>
                </a:extLst>
              </p:cNvPr>
              <p:cNvPicPr/>
              <p:nvPr/>
            </p:nvPicPr>
            <p:blipFill>
              <a:blip r:embed="rId3"/>
              <a:stretch>
                <a:fillRect/>
              </a:stretch>
            </p:blipFill>
            <p:spPr>
              <a:xfrm>
                <a:off x="2441201" y="2393594"/>
                <a:ext cx="40200" cy="241200"/>
              </a:xfrm>
              <a:prstGeom prst="rect">
                <a:avLst/>
              </a:prstGeom>
            </p:spPr>
          </p:pic>
        </mc:Fallback>
      </mc:AlternateContent>
      <p:grpSp>
        <p:nvGrpSpPr>
          <p:cNvPr id="45" name="Group 44">
            <a:extLst>
              <a:ext uri="{FF2B5EF4-FFF2-40B4-BE49-F238E27FC236}">
                <a16:creationId xmlns:a16="http://schemas.microsoft.com/office/drawing/2014/main" id="{E9074F60-0D22-C4D4-47BC-8BE0E280F3B1}"/>
              </a:ext>
            </a:extLst>
          </p:cNvPr>
          <p:cNvGrpSpPr/>
          <p:nvPr/>
        </p:nvGrpSpPr>
        <p:grpSpPr>
          <a:xfrm>
            <a:off x="-119372" y="749801"/>
            <a:ext cx="6219335" cy="3867913"/>
            <a:chOff x="207494" y="622906"/>
            <a:chExt cx="6219335" cy="3867913"/>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268CF00-47DF-10E1-5234-79A593C618D7}"/>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=4+2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22" name="TextBox 21">
                  <a:extLst>
                    <a:ext uri="{FF2B5EF4-FFF2-40B4-BE49-F238E27FC236}">
                      <a16:creationId xmlns:a16="http://schemas.microsoft.com/office/drawing/2014/main" id="{3268CF00-47DF-10E1-5234-79A593C618D7}"/>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4"/>
                  <a:stretch>
                    <a:fillRect b="-11475"/>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CD67797C-71EF-0AE4-FEB6-BED4FC59AD8B}"/>
                </a:ext>
              </a:extLst>
            </p:cNvPr>
            <p:cNvGrpSpPr/>
            <p:nvPr/>
          </p:nvGrpSpPr>
          <p:grpSpPr>
            <a:xfrm>
              <a:off x="207494" y="622906"/>
              <a:ext cx="6219335" cy="3867913"/>
              <a:chOff x="207494" y="622906"/>
              <a:chExt cx="6219335" cy="3867913"/>
            </a:xfrm>
          </p:grpSpPr>
          <p:cxnSp>
            <p:nvCxnSpPr>
              <p:cNvPr id="40" name="Straight Arrow Connector 39">
                <a:extLst>
                  <a:ext uri="{FF2B5EF4-FFF2-40B4-BE49-F238E27FC236}">
                    <a16:creationId xmlns:a16="http://schemas.microsoft.com/office/drawing/2014/main" id="{25ABFB69-BAEF-8F63-8107-1D8B9E845E02}"/>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56CE6E52-C456-2C16-7A3C-9F9846087479}"/>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00A3732-4BE7-545D-51F1-A06D2B10A533}"/>
                  </a:ext>
                </a:extLst>
              </p:cNvPr>
              <p:cNvCxnSpPr>
                <a:cxnSpLocks/>
              </p:cNvCxnSpPr>
              <p:nvPr/>
            </p:nvCxnSpPr>
            <p:spPr>
              <a:xfrm flipV="1">
                <a:off x="865063" y="1282814"/>
                <a:ext cx="2796229" cy="223232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9BA6592-6688-3188-BCED-68CCE05D6BB4}"/>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38" name="TextBox 37">
                    <a:extLst>
                      <a:ext uri="{FF2B5EF4-FFF2-40B4-BE49-F238E27FC236}">
                        <a16:creationId xmlns:a16="http://schemas.microsoft.com/office/drawing/2014/main" id="{99BA6592-6688-3188-BCED-68CCE05D6BB4}"/>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0DA53E6-89FD-A4CB-BD58-D619EB39A143}"/>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39" name="TextBox 38">
                    <a:extLst>
                      <a:ext uri="{FF2B5EF4-FFF2-40B4-BE49-F238E27FC236}">
                        <a16:creationId xmlns:a16="http://schemas.microsoft.com/office/drawing/2014/main" id="{F0DA53E6-89FD-A4CB-BD58-D619EB39A143}"/>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11475"/>
                    </a:stretch>
                  </a:blipFill>
                </p:spPr>
                <p:txBody>
                  <a:bodyPr/>
                  <a:lstStyle/>
                  <a:p>
                    <a:r>
                      <a:rPr lang="en-US">
                        <a:noFill/>
                      </a:rPr>
                      <a:t> </a:t>
                    </a:r>
                  </a:p>
                </p:txBody>
              </p:sp>
            </mc:Fallback>
          </mc:AlternateContent>
        </p:grpSp>
      </p:grpSp>
      <p:sp>
        <p:nvSpPr>
          <p:cNvPr id="31" name="Rectangle 30">
            <a:extLst>
              <a:ext uri="{FF2B5EF4-FFF2-40B4-BE49-F238E27FC236}">
                <a16:creationId xmlns:a16="http://schemas.microsoft.com/office/drawing/2014/main" id="{8BDBC232-EC73-4691-A7B5-5E15339C2385}"/>
              </a:ext>
            </a:extLst>
          </p:cNvPr>
          <p:cNvSpPr/>
          <p:nvPr/>
        </p:nvSpPr>
        <p:spPr>
          <a:xfrm>
            <a:off x="1643525" y="1981528"/>
            <a:ext cx="533426" cy="360112"/>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AF08B8AA-F693-242B-B624-8628A57BC3B1}"/>
              </a:ext>
            </a:extLst>
          </p:cNvPr>
          <p:cNvGrpSpPr/>
          <p:nvPr/>
        </p:nvGrpSpPr>
        <p:grpSpPr>
          <a:xfrm>
            <a:off x="95854" y="1954868"/>
            <a:ext cx="1767238" cy="2778446"/>
            <a:chOff x="346168" y="1884971"/>
            <a:chExt cx="1767238" cy="2778446"/>
          </a:xfrm>
        </p:grpSpPr>
        <p:cxnSp>
          <p:nvCxnSpPr>
            <p:cNvPr id="28" name="Straight Connector 27">
              <a:extLst>
                <a:ext uri="{FF2B5EF4-FFF2-40B4-BE49-F238E27FC236}">
                  <a16:creationId xmlns:a16="http://schemas.microsoft.com/office/drawing/2014/main" id="{EBC9AC0A-A661-1F32-8659-B2275FF28D25}"/>
                </a:ext>
              </a:extLst>
            </p:cNvPr>
            <p:cNvCxnSpPr>
              <a:cxnSpLocks/>
            </p:cNvCxnSpPr>
            <p:nvPr/>
          </p:nvCxnSpPr>
          <p:spPr>
            <a:xfrm flipH="1">
              <a:off x="806262" y="3149833"/>
              <a:ext cx="520269"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CA83F2EC-9078-4182-2BE3-9BBD44DF9C2F}"/>
                </a:ext>
              </a:extLst>
            </p:cNvPr>
            <p:cNvGrpSpPr/>
            <p:nvPr/>
          </p:nvGrpSpPr>
          <p:grpSpPr>
            <a:xfrm>
              <a:off x="346168" y="1884971"/>
              <a:ext cx="1767238" cy="2778446"/>
              <a:chOff x="346168" y="1884971"/>
              <a:chExt cx="1767238" cy="2778446"/>
            </a:xfrm>
          </p:grpSpPr>
          <p:cxnSp>
            <p:nvCxnSpPr>
              <p:cNvPr id="27" name="Straight Connector 26">
                <a:extLst>
                  <a:ext uri="{FF2B5EF4-FFF2-40B4-BE49-F238E27FC236}">
                    <a16:creationId xmlns:a16="http://schemas.microsoft.com/office/drawing/2014/main" id="{8A13A47D-7623-09A8-D67B-BEC0D173C117}"/>
                  </a:ext>
                </a:extLst>
              </p:cNvPr>
              <p:cNvCxnSpPr>
                <a:cxnSpLocks/>
                <a:stCxn id="30" idx="4"/>
              </p:cNvCxnSpPr>
              <p:nvPr/>
            </p:nvCxnSpPr>
            <p:spPr>
              <a:xfrm flipV="1">
                <a:off x="1341855" y="1884971"/>
                <a:ext cx="0" cy="1315599"/>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9785530-BF60-10D6-00F3-E692E86BD5C0}"/>
                      </a:ext>
                    </a:extLst>
                  </p:cNvPr>
                  <p:cNvSpPr txBox="1"/>
                  <p:nvPr/>
                </p:nvSpPr>
                <p:spPr>
                  <a:xfrm>
                    <a:off x="1117250" y="3066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(1,6)</m:t>
                          </m:r>
                        </m:oMath>
                      </m:oMathPara>
                    </a14:m>
                    <a:endParaRPr lang="en-US" dirty="0"/>
                  </a:p>
                </p:txBody>
              </p:sp>
            </mc:Choice>
            <mc:Fallback xmlns="">
              <p:sp>
                <p:nvSpPr>
                  <p:cNvPr id="29" name="TextBox 28">
                    <a:extLst>
                      <a:ext uri="{FF2B5EF4-FFF2-40B4-BE49-F238E27FC236}">
                        <a16:creationId xmlns:a16="http://schemas.microsoft.com/office/drawing/2014/main" id="{C9785530-BF60-10D6-00F3-E692E86BD5C0}"/>
                      </a:ext>
                    </a:extLst>
                  </p:cNvPr>
                  <p:cNvSpPr txBox="1">
                    <a:spLocks noRot="1" noChangeAspect="1" noMove="1" noResize="1" noEditPoints="1" noAdjustHandles="1" noChangeArrowheads="1" noChangeShapeType="1" noTextEdit="1"/>
                  </p:cNvSpPr>
                  <p:nvPr/>
                </p:nvSpPr>
                <p:spPr>
                  <a:xfrm>
                    <a:off x="1117250" y="3066906"/>
                    <a:ext cx="996156" cy="369332"/>
                  </a:xfrm>
                  <a:prstGeom prst="rect">
                    <a:avLst/>
                  </a:prstGeom>
                  <a:blipFill>
                    <a:blip r:embed="rId7"/>
                    <a:stretch>
                      <a:fillRect b="-15000"/>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D41DD181-4D7E-5EF4-1323-0301B207DF7F}"/>
                  </a:ext>
                </a:extLst>
              </p:cNvPr>
              <p:cNvSpPr/>
              <p:nvPr/>
            </p:nvSpPr>
            <p:spPr>
              <a:xfrm>
                <a:off x="1291118" y="309909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F0BE95-C18F-F3D8-C078-48E3BC6E7826}"/>
                      </a:ext>
                    </a:extLst>
                  </p:cNvPr>
                  <p:cNvSpPr txBox="1"/>
                  <p:nvPr/>
                </p:nvSpPr>
                <p:spPr>
                  <a:xfrm>
                    <a:off x="346168" y="2941404"/>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6</m:t>
                          </m:r>
                        </m:oMath>
                      </m:oMathPara>
                    </a14:m>
                    <a:endParaRPr lang="en-US" sz="1400" dirty="0"/>
                  </a:p>
                </p:txBody>
              </p:sp>
            </mc:Choice>
            <mc:Fallback xmlns="">
              <p:sp>
                <p:nvSpPr>
                  <p:cNvPr id="7" name="TextBox 6">
                    <a:extLst>
                      <a:ext uri="{FF2B5EF4-FFF2-40B4-BE49-F238E27FC236}">
                        <a16:creationId xmlns:a16="http://schemas.microsoft.com/office/drawing/2014/main" id="{94F0BE95-C18F-F3D8-C078-48E3BC6E7826}"/>
                      </a:ext>
                    </a:extLst>
                  </p:cNvPr>
                  <p:cNvSpPr txBox="1">
                    <a:spLocks noRot="1" noChangeAspect="1" noMove="1" noResize="1" noEditPoints="1" noAdjustHandles="1" noChangeArrowheads="1" noChangeShapeType="1" noTextEdit="1"/>
                  </p:cNvSpPr>
                  <p:nvPr/>
                </p:nvSpPr>
                <p:spPr>
                  <a:xfrm>
                    <a:off x="346168" y="2941404"/>
                    <a:ext cx="565704"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8707857-D553-60D9-2A24-3A84B71516AA}"/>
                      </a:ext>
                    </a:extLst>
                  </p:cNvPr>
                  <p:cNvSpPr txBox="1"/>
                  <p:nvPr/>
                </p:nvSpPr>
                <p:spPr>
                  <a:xfrm>
                    <a:off x="1072813" y="4355640"/>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1</m:t>
                          </m:r>
                        </m:oMath>
                      </m:oMathPara>
                    </a14:m>
                    <a:endParaRPr lang="en-US" sz="1400" dirty="0"/>
                  </a:p>
                </p:txBody>
              </p:sp>
            </mc:Choice>
            <mc:Fallback xmlns="">
              <p:sp>
                <p:nvSpPr>
                  <p:cNvPr id="11" name="TextBox 10">
                    <a:extLst>
                      <a:ext uri="{FF2B5EF4-FFF2-40B4-BE49-F238E27FC236}">
                        <a16:creationId xmlns:a16="http://schemas.microsoft.com/office/drawing/2014/main" id="{38707857-D553-60D9-2A24-3A84B71516AA}"/>
                      </a:ext>
                    </a:extLst>
                  </p:cNvPr>
                  <p:cNvSpPr txBox="1">
                    <a:spLocks noRot="1" noChangeAspect="1" noMove="1" noResize="1" noEditPoints="1" noAdjustHandles="1" noChangeArrowheads="1" noChangeShapeType="1" noTextEdit="1"/>
                  </p:cNvSpPr>
                  <p:nvPr/>
                </p:nvSpPr>
                <p:spPr>
                  <a:xfrm>
                    <a:off x="1072813" y="4355640"/>
                    <a:ext cx="565704" cy="307777"/>
                  </a:xfrm>
                  <a:prstGeom prst="rect">
                    <a:avLst/>
                  </a:prstGeom>
                  <a:blipFill>
                    <a:blip r:embed="rId9"/>
                    <a:stretch>
                      <a:fillRect/>
                    </a:stretch>
                  </a:blipFill>
                </p:spPr>
                <p:txBody>
                  <a:bodyPr/>
                  <a:lstStyle/>
                  <a:p>
                    <a:r>
                      <a:rPr lang="en-US">
                        <a:noFill/>
                      </a:rPr>
                      <a:t> </a:t>
                    </a:r>
                  </a:p>
                </p:txBody>
              </p:sp>
            </mc:Fallback>
          </mc:AlternateContent>
        </p:grpSp>
      </p:grpSp>
      <p:grpSp>
        <p:nvGrpSpPr>
          <p:cNvPr id="47" name="Group 46">
            <a:extLst>
              <a:ext uri="{FF2B5EF4-FFF2-40B4-BE49-F238E27FC236}">
                <a16:creationId xmlns:a16="http://schemas.microsoft.com/office/drawing/2014/main" id="{1A6342B5-E527-2B03-F5A4-ED872252F446}"/>
              </a:ext>
            </a:extLst>
          </p:cNvPr>
          <p:cNvGrpSpPr/>
          <p:nvPr/>
        </p:nvGrpSpPr>
        <p:grpSpPr>
          <a:xfrm>
            <a:off x="125273" y="1903433"/>
            <a:ext cx="2407189" cy="2833638"/>
            <a:chOff x="275843" y="1814619"/>
            <a:chExt cx="2407189" cy="2833638"/>
          </a:xfrm>
        </p:grpSpPr>
        <p:cxnSp>
          <p:nvCxnSpPr>
            <p:cNvPr id="20" name="Straight Connector 19">
              <a:extLst>
                <a:ext uri="{FF2B5EF4-FFF2-40B4-BE49-F238E27FC236}">
                  <a16:creationId xmlns:a16="http://schemas.microsoft.com/office/drawing/2014/main" id="{7793800C-5506-9821-E890-DD1CDF62B668}"/>
                </a:ext>
              </a:extLst>
            </p:cNvPr>
            <p:cNvCxnSpPr>
              <a:cxnSpLocks/>
              <a:stCxn id="34" idx="0"/>
            </p:cNvCxnSpPr>
            <p:nvPr/>
          </p:nvCxnSpPr>
          <p:spPr>
            <a:xfrm flipH="1" flipV="1">
              <a:off x="1774098" y="1814619"/>
              <a:ext cx="11119" cy="81330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21D914F-1F2A-52C3-F6CB-E360DCFA4EA0}"/>
                </a:ext>
              </a:extLst>
            </p:cNvPr>
            <p:cNvCxnSpPr>
              <a:cxnSpLocks/>
            </p:cNvCxnSpPr>
            <p:nvPr/>
          </p:nvCxnSpPr>
          <p:spPr>
            <a:xfrm flipH="1">
              <a:off x="738410" y="2678657"/>
              <a:ext cx="100740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43B7153-FC68-ECD7-7D72-BCE4ACF91F70}"/>
                    </a:ext>
                  </a:extLst>
                </p:cNvPr>
                <p:cNvSpPr txBox="1"/>
                <p:nvPr/>
              </p:nvSpPr>
              <p:spPr>
                <a:xfrm>
                  <a:off x="1686876" y="249474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(2,8)</m:t>
                        </m:r>
                      </m:oMath>
                    </m:oMathPara>
                  </a14:m>
                  <a:endParaRPr lang="en-US" dirty="0"/>
                </a:p>
              </p:txBody>
            </p:sp>
          </mc:Choice>
          <mc:Fallback xmlns="">
            <p:sp>
              <p:nvSpPr>
                <p:cNvPr id="25" name="TextBox 24">
                  <a:extLst>
                    <a:ext uri="{FF2B5EF4-FFF2-40B4-BE49-F238E27FC236}">
                      <a16:creationId xmlns:a16="http://schemas.microsoft.com/office/drawing/2014/main" id="{B43B7153-FC68-ECD7-7D72-BCE4ACF91F70}"/>
                    </a:ext>
                  </a:extLst>
                </p:cNvPr>
                <p:cNvSpPr txBox="1">
                  <a:spLocks noRot="1" noChangeAspect="1" noMove="1" noResize="1" noEditPoints="1" noAdjustHandles="1" noChangeArrowheads="1" noChangeShapeType="1" noTextEdit="1"/>
                </p:cNvSpPr>
                <p:nvPr/>
              </p:nvSpPr>
              <p:spPr>
                <a:xfrm>
                  <a:off x="1686876" y="2494746"/>
                  <a:ext cx="996156" cy="369332"/>
                </a:xfrm>
                <a:prstGeom prst="rect">
                  <a:avLst/>
                </a:prstGeom>
                <a:blipFill>
                  <a:blip r:embed="rId10"/>
                  <a:stretch>
                    <a:fillRect b="-15000"/>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4B078956-B349-3D86-727A-AA690E348F05}"/>
                </a:ext>
              </a:extLst>
            </p:cNvPr>
            <p:cNvSpPr/>
            <p:nvPr/>
          </p:nvSpPr>
          <p:spPr>
            <a:xfrm>
              <a:off x="1734480" y="262792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100DB5-158C-2E72-7C9A-614450561E23}"/>
                    </a:ext>
                  </a:extLst>
                </p:cNvPr>
                <p:cNvSpPr txBox="1"/>
                <p:nvPr/>
              </p:nvSpPr>
              <p:spPr>
                <a:xfrm>
                  <a:off x="275843" y="2526868"/>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8</m:t>
                        </m:r>
                      </m:oMath>
                    </m:oMathPara>
                  </a14:m>
                  <a:endParaRPr lang="en-US" sz="1400" dirty="0"/>
                </a:p>
              </p:txBody>
            </p:sp>
          </mc:Choice>
          <mc:Fallback xmlns="">
            <p:sp>
              <p:nvSpPr>
                <p:cNvPr id="8" name="TextBox 7">
                  <a:extLst>
                    <a:ext uri="{FF2B5EF4-FFF2-40B4-BE49-F238E27FC236}">
                      <a16:creationId xmlns:a16="http://schemas.microsoft.com/office/drawing/2014/main" id="{A3100DB5-158C-2E72-7C9A-614450561E23}"/>
                    </a:ext>
                  </a:extLst>
                </p:cNvPr>
                <p:cNvSpPr txBox="1">
                  <a:spLocks noRot="1" noChangeAspect="1" noMove="1" noResize="1" noEditPoints="1" noAdjustHandles="1" noChangeArrowheads="1" noChangeShapeType="1" noTextEdit="1"/>
                </p:cNvSpPr>
                <p:nvPr/>
              </p:nvSpPr>
              <p:spPr>
                <a:xfrm>
                  <a:off x="275843" y="2526868"/>
                  <a:ext cx="565704"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56F56B-452C-EBB7-EEF7-607A073D90F8}"/>
                    </a:ext>
                  </a:extLst>
                </p:cNvPr>
                <p:cNvSpPr txBox="1"/>
                <p:nvPr/>
              </p:nvSpPr>
              <p:spPr>
                <a:xfrm>
                  <a:off x="1447958" y="4340480"/>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oMath>
                    </m:oMathPara>
                  </a14:m>
                  <a:endParaRPr lang="en-US" sz="1400" dirty="0"/>
                </a:p>
              </p:txBody>
            </p:sp>
          </mc:Choice>
          <mc:Fallback xmlns="">
            <p:sp>
              <p:nvSpPr>
                <p:cNvPr id="13" name="TextBox 12">
                  <a:extLst>
                    <a:ext uri="{FF2B5EF4-FFF2-40B4-BE49-F238E27FC236}">
                      <a16:creationId xmlns:a16="http://schemas.microsoft.com/office/drawing/2014/main" id="{8556F56B-452C-EBB7-EEF7-607A073D90F8}"/>
                    </a:ext>
                  </a:extLst>
                </p:cNvPr>
                <p:cNvSpPr txBox="1">
                  <a:spLocks noRot="1" noChangeAspect="1" noMove="1" noResize="1" noEditPoints="1" noAdjustHandles="1" noChangeArrowheads="1" noChangeShapeType="1" noTextEdit="1"/>
                </p:cNvSpPr>
                <p:nvPr/>
              </p:nvSpPr>
              <p:spPr>
                <a:xfrm>
                  <a:off x="1447958" y="4340480"/>
                  <a:ext cx="565704" cy="307777"/>
                </a:xfrm>
                <a:prstGeom prst="rect">
                  <a:avLst/>
                </a:prstGeom>
                <a:blipFill>
                  <a:blip r:embed="rId12"/>
                  <a:stretch>
                    <a:fillRect/>
                  </a:stretch>
                </a:blipFill>
              </p:spPr>
              <p:txBody>
                <a:bodyPr/>
                <a:lstStyle/>
                <a:p>
                  <a:r>
                    <a:rPr lang="en-US">
                      <a:noFill/>
                    </a:rPr>
                    <a:t> </a:t>
                  </a:r>
                </a:p>
              </p:txBody>
            </p:sp>
          </mc:Fallback>
        </mc:AlternateContent>
      </p:grpSp>
      <p:grpSp>
        <p:nvGrpSpPr>
          <p:cNvPr id="79" name="Group 78">
            <a:extLst>
              <a:ext uri="{FF2B5EF4-FFF2-40B4-BE49-F238E27FC236}">
                <a16:creationId xmlns:a16="http://schemas.microsoft.com/office/drawing/2014/main" id="{9E1358B3-B0D1-6F63-23B7-C8DB4BFAB2CB}"/>
              </a:ext>
            </a:extLst>
          </p:cNvPr>
          <p:cNvGrpSpPr/>
          <p:nvPr/>
        </p:nvGrpSpPr>
        <p:grpSpPr>
          <a:xfrm>
            <a:off x="62653" y="1813390"/>
            <a:ext cx="3566905" cy="2903774"/>
            <a:chOff x="2664740" y="1642781"/>
            <a:chExt cx="3566905" cy="2903774"/>
          </a:xfrm>
        </p:grpSpPr>
        <p:grpSp>
          <p:nvGrpSpPr>
            <p:cNvPr id="48" name="Group 47">
              <a:extLst>
                <a:ext uri="{FF2B5EF4-FFF2-40B4-BE49-F238E27FC236}">
                  <a16:creationId xmlns:a16="http://schemas.microsoft.com/office/drawing/2014/main" id="{04ABE345-B1A3-2FC4-8E18-B91DF9AA7373}"/>
                </a:ext>
              </a:extLst>
            </p:cNvPr>
            <p:cNvGrpSpPr/>
            <p:nvPr/>
          </p:nvGrpSpPr>
          <p:grpSpPr>
            <a:xfrm>
              <a:off x="2664740" y="1642781"/>
              <a:ext cx="3566905" cy="2903774"/>
              <a:chOff x="2664740" y="1642781"/>
              <a:chExt cx="3566905" cy="2903774"/>
            </a:xfrm>
          </p:grpSpPr>
          <p:sp>
            <p:nvSpPr>
              <p:cNvPr id="35" name="Oval 34">
                <a:extLst>
                  <a:ext uri="{FF2B5EF4-FFF2-40B4-BE49-F238E27FC236}">
                    <a16:creationId xmlns:a16="http://schemas.microsoft.com/office/drawing/2014/main" id="{332AB854-EFDB-A0AB-9FD0-414AAEEDD367}"/>
                  </a:ext>
                </a:extLst>
              </p:cNvPr>
              <p:cNvSpPr/>
              <p:nvPr/>
            </p:nvSpPr>
            <p:spPr>
              <a:xfrm>
                <a:off x="5207435" y="1746738"/>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B0CFD80-7F91-7B3C-CD55-5787E223A1EB}"/>
                      </a:ext>
                    </a:extLst>
                  </p:cNvPr>
                  <p:cNvSpPr txBox="1"/>
                  <p:nvPr/>
                </p:nvSpPr>
                <p:spPr>
                  <a:xfrm>
                    <a:off x="5235489" y="164278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(4,12)</m:t>
                          </m:r>
                        </m:oMath>
                      </m:oMathPara>
                    </a14:m>
                    <a:endParaRPr lang="en-US" dirty="0"/>
                  </a:p>
                </p:txBody>
              </p:sp>
            </mc:Choice>
            <mc:Fallback xmlns="">
              <p:sp>
                <p:nvSpPr>
                  <p:cNvPr id="36" name="TextBox 35">
                    <a:extLst>
                      <a:ext uri="{FF2B5EF4-FFF2-40B4-BE49-F238E27FC236}">
                        <a16:creationId xmlns:a16="http://schemas.microsoft.com/office/drawing/2014/main" id="{2B0CFD80-7F91-7B3C-CD55-5787E223A1EB}"/>
                      </a:ext>
                    </a:extLst>
                  </p:cNvPr>
                  <p:cNvSpPr txBox="1">
                    <a:spLocks noRot="1" noChangeAspect="1" noMove="1" noResize="1" noEditPoints="1" noAdjustHandles="1" noChangeArrowheads="1" noChangeShapeType="1" noTextEdit="1"/>
                  </p:cNvSpPr>
                  <p:nvPr/>
                </p:nvSpPr>
                <p:spPr>
                  <a:xfrm>
                    <a:off x="5235489" y="1642781"/>
                    <a:ext cx="996156" cy="369332"/>
                  </a:xfrm>
                  <a:prstGeom prst="rect">
                    <a:avLst/>
                  </a:prstGeom>
                  <a:blipFill>
                    <a:blip r:embed="rId13"/>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E8EE39-6728-547F-ABAF-8E0945918FF5}"/>
                      </a:ext>
                    </a:extLst>
                  </p:cNvPr>
                  <p:cNvSpPr txBox="1"/>
                  <p:nvPr/>
                </p:nvSpPr>
                <p:spPr>
                  <a:xfrm>
                    <a:off x="2664740" y="1993521"/>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10</m:t>
                          </m:r>
                        </m:oMath>
                      </m:oMathPara>
                    </a14:m>
                    <a:endParaRPr lang="en-US" sz="1400" dirty="0"/>
                  </a:p>
                </p:txBody>
              </p:sp>
            </mc:Choice>
            <mc:Fallback xmlns="">
              <p:sp>
                <p:nvSpPr>
                  <p:cNvPr id="9" name="TextBox 8">
                    <a:extLst>
                      <a:ext uri="{FF2B5EF4-FFF2-40B4-BE49-F238E27FC236}">
                        <a16:creationId xmlns:a16="http://schemas.microsoft.com/office/drawing/2014/main" id="{29E8EE39-6728-547F-ABAF-8E0945918FF5}"/>
                      </a:ext>
                    </a:extLst>
                  </p:cNvPr>
                  <p:cNvSpPr txBox="1">
                    <a:spLocks noRot="1" noChangeAspect="1" noMove="1" noResize="1" noEditPoints="1" noAdjustHandles="1" noChangeArrowheads="1" noChangeShapeType="1" noTextEdit="1"/>
                  </p:cNvSpPr>
                  <p:nvPr/>
                </p:nvSpPr>
                <p:spPr>
                  <a:xfrm>
                    <a:off x="2664740" y="1993521"/>
                    <a:ext cx="565704"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1FD85FA-7E63-5C4F-F5A9-2E88F383F16C}"/>
                      </a:ext>
                    </a:extLst>
                  </p:cNvPr>
                  <p:cNvSpPr txBox="1"/>
                  <p:nvPr/>
                </p:nvSpPr>
                <p:spPr>
                  <a:xfrm>
                    <a:off x="4995901" y="4238778"/>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4</m:t>
                          </m:r>
                        </m:oMath>
                      </m:oMathPara>
                    </a14:m>
                    <a:endParaRPr lang="en-US" sz="1400" dirty="0"/>
                  </a:p>
                </p:txBody>
              </p:sp>
            </mc:Choice>
            <mc:Fallback xmlns="">
              <p:sp>
                <p:nvSpPr>
                  <p:cNvPr id="14" name="TextBox 13">
                    <a:extLst>
                      <a:ext uri="{FF2B5EF4-FFF2-40B4-BE49-F238E27FC236}">
                        <a16:creationId xmlns:a16="http://schemas.microsoft.com/office/drawing/2014/main" id="{91FD85FA-7E63-5C4F-F5A9-2E88F383F16C}"/>
                      </a:ext>
                    </a:extLst>
                  </p:cNvPr>
                  <p:cNvSpPr txBox="1">
                    <a:spLocks noRot="1" noChangeAspect="1" noMove="1" noResize="1" noEditPoints="1" noAdjustHandles="1" noChangeArrowheads="1" noChangeShapeType="1" noTextEdit="1"/>
                  </p:cNvSpPr>
                  <p:nvPr/>
                </p:nvSpPr>
                <p:spPr>
                  <a:xfrm>
                    <a:off x="4995901" y="4238778"/>
                    <a:ext cx="565704" cy="307777"/>
                  </a:xfrm>
                  <a:prstGeom prst="rect">
                    <a:avLst/>
                  </a:prstGeom>
                  <a:blipFill>
                    <a:blip r:embed="rId15"/>
                    <a:stretch>
                      <a:fillRect/>
                    </a:stretch>
                  </a:blipFill>
                </p:spPr>
                <p:txBody>
                  <a:bodyPr/>
                  <a:lstStyle/>
                  <a:p>
                    <a:r>
                      <a:rPr lang="en-US">
                        <a:noFill/>
                      </a:rPr>
                      <a:t> </a:t>
                    </a:r>
                  </a:p>
                </p:txBody>
              </p:sp>
            </mc:Fallback>
          </mc:AlternateContent>
        </p:grpSp>
        <p:grpSp>
          <p:nvGrpSpPr>
            <p:cNvPr id="64" name="Group 63">
              <a:extLst>
                <a:ext uri="{FF2B5EF4-FFF2-40B4-BE49-F238E27FC236}">
                  <a16:creationId xmlns:a16="http://schemas.microsoft.com/office/drawing/2014/main" id="{9F8AED7F-084A-6E83-A104-DBD5230F65AD}"/>
                </a:ext>
              </a:extLst>
            </p:cNvPr>
            <p:cNvGrpSpPr/>
            <p:nvPr/>
          </p:nvGrpSpPr>
          <p:grpSpPr>
            <a:xfrm>
              <a:off x="3158035" y="1771871"/>
              <a:ext cx="2458083" cy="2774683"/>
              <a:chOff x="3158035" y="1771871"/>
              <a:chExt cx="2458083" cy="2774683"/>
            </a:xfrm>
          </p:grpSpPr>
          <p:cxnSp>
            <p:nvCxnSpPr>
              <p:cNvPr id="24" name="Straight Connector 23">
                <a:extLst>
                  <a:ext uri="{FF2B5EF4-FFF2-40B4-BE49-F238E27FC236}">
                    <a16:creationId xmlns:a16="http://schemas.microsoft.com/office/drawing/2014/main" id="{E21FF7E3-6D6A-987D-1F34-D8152EB6B74F}"/>
                  </a:ext>
                </a:extLst>
              </p:cNvPr>
              <p:cNvCxnSpPr>
                <a:cxnSpLocks/>
              </p:cNvCxnSpPr>
              <p:nvPr/>
            </p:nvCxnSpPr>
            <p:spPr>
              <a:xfrm>
                <a:off x="4782775" y="1771871"/>
                <a:ext cx="0" cy="391649"/>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57B6755-C5EE-15C4-57D2-484783E98DE8}"/>
                      </a:ext>
                    </a:extLst>
                  </p:cNvPr>
                  <p:cNvSpPr txBox="1"/>
                  <p:nvPr/>
                </p:nvSpPr>
                <p:spPr>
                  <a:xfrm>
                    <a:off x="4619962" y="2120199"/>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(3,10)</m:t>
                          </m:r>
                        </m:oMath>
                      </m:oMathPara>
                    </a14:m>
                    <a:endParaRPr lang="en-US" dirty="0"/>
                  </a:p>
                </p:txBody>
              </p:sp>
            </mc:Choice>
            <mc:Fallback xmlns="">
              <p:sp>
                <p:nvSpPr>
                  <p:cNvPr id="26" name="TextBox 25">
                    <a:extLst>
                      <a:ext uri="{FF2B5EF4-FFF2-40B4-BE49-F238E27FC236}">
                        <a16:creationId xmlns:a16="http://schemas.microsoft.com/office/drawing/2014/main" id="{557B6755-C5EE-15C4-57D2-484783E98DE8}"/>
                      </a:ext>
                    </a:extLst>
                  </p:cNvPr>
                  <p:cNvSpPr txBox="1">
                    <a:spLocks noRot="1" noChangeAspect="1" noMove="1" noResize="1" noEditPoints="1" noAdjustHandles="1" noChangeArrowheads="1" noChangeShapeType="1" noTextEdit="1"/>
                  </p:cNvSpPr>
                  <p:nvPr/>
                </p:nvSpPr>
                <p:spPr>
                  <a:xfrm>
                    <a:off x="4619962" y="2120199"/>
                    <a:ext cx="996156" cy="369332"/>
                  </a:xfrm>
                  <a:prstGeom prst="rect">
                    <a:avLst/>
                  </a:prstGeom>
                  <a:blipFill>
                    <a:blip r:embed="rId16"/>
                    <a:stretch>
                      <a:fillRect b="-1500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F6DFDDA5-D420-83BA-0365-6ECD73C391BE}"/>
                  </a:ext>
                </a:extLst>
              </p:cNvPr>
              <p:cNvCxnSpPr>
                <a:cxnSpLocks/>
              </p:cNvCxnSpPr>
              <p:nvPr/>
            </p:nvCxnSpPr>
            <p:spPr>
              <a:xfrm flipH="1">
                <a:off x="3158035" y="2181759"/>
                <a:ext cx="162474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33" name="Oval 32">
                <a:extLst>
                  <a:ext uri="{FF2B5EF4-FFF2-40B4-BE49-F238E27FC236}">
                    <a16:creationId xmlns:a16="http://schemas.microsoft.com/office/drawing/2014/main" id="{0E2ABC44-4D4C-AC29-6064-53F9F0CF2F4C}"/>
                  </a:ext>
                </a:extLst>
              </p:cNvPr>
              <p:cNvSpPr/>
              <p:nvPr/>
            </p:nvSpPr>
            <p:spPr>
              <a:xfrm>
                <a:off x="4727137" y="213793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CFB1238-CEB3-2011-EF76-93F62A43C2AC}"/>
                      </a:ext>
                    </a:extLst>
                  </p:cNvPr>
                  <p:cNvSpPr txBox="1"/>
                  <p:nvPr/>
                </p:nvSpPr>
                <p:spPr>
                  <a:xfrm>
                    <a:off x="4416424" y="4238777"/>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dirty="0"/>
                  </a:p>
                </p:txBody>
              </p:sp>
            </mc:Choice>
            <mc:Fallback xmlns="">
              <p:sp>
                <p:nvSpPr>
                  <p:cNvPr id="15" name="TextBox 14">
                    <a:extLst>
                      <a:ext uri="{FF2B5EF4-FFF2-40B4-BE49-F238E27FC236}">
                        <a16:creationId xmlns:a16="http://schemas.microsoft.com/office/drawing/2014/main" id="{FCFB1238-CEB3-2011-EF76-93F62A43C2AC}"/>
                      </a:ext>
                    </a:extLst>
                  </p:cNvPr>
                  <p:cNvSpPr txBox="1">
                    <a:spLocks noRot="1" noChangeAspect="1" noMove="1" noResize="1" noEditPoints="1" noAdjustHandles="1" noChangeArrowheads="1" noChangeShapeType="1" noTextEdit="1"/>
                  </p:cNvSpPr>
                  <p:nvPr/>
                </p:nvSpPr>
                <p:spPr>
                  <a:xfrm>
                    <a:off x="4416424" y="4238777"/>
                    <a:ext cx="565704" cy="307777"/>
                  </a:xfrm>
                  <a:prstGeom prst="rect">
                    <a:avLst/>
                  </a:prstGeom>
                  <a:blipFill>
                    <a:blip r:embed="rId17"/>
                    <a:stretch>
                      <a:fillRect/>
                    </a:stretch>
                  </a:blipFill>
                </p:spPr>
                <p:txBody>
                  <a:bodyPr/>
                  <a:lstStyle/>
                  <a:p>
                    <a:r>
                      <a:rPr lang="en-US">
                        <a:noFill/>
                      </a:rPr>
                      <a:t> </a:t>
                    </a:r>
                  </a:p>
                </p:txBody>
              </p:sp>
            </mc:Fallback>
          </mc:AlternateContent>
        </p:grpSp>
      </p:grpSp>
      <p:grpSp>
        <p:nvGrpSpPr>
          <p:cNvPr id="65" name="Group 64">
            <a:extLst>
              <a:ext uri="{FF2B5EF4-FFF2-40B4-BE49-F238E27FC236}">
                <a16:creationId xmlns:a16="http://schemas.microsoft.com/office/drawing/2014/main" id="{F46E0B84-0512-C733-7C56-D01EB0BD4ABA}"/>
              </a:ext>
            </a:extLst>
          </p:cNvPr>
          <p:cNvGrpSpPr/>
          <p:nvPr/>
        </p:nvGrpSpPr>
        <p:grpSpPr>
          <a:xfrm>
            <a:off x="54848" y="1785591"/>
            <a:ext cx="2621818" cy="338554"/>
            <a:chOff x="423107" y="2865126"/>
            <a:chExt cx="2383180" cy="338554"/>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E3DE4A2-A791-A6B9-AEF8-66F25A9A8B29}"/>
                    </a:ext>
                  </a:extLst>
                </p:cNvPr>
                <p:cNvSpPr txBox="1"/>
                <p:nvPr/>
              </p:nvSpPr>
              <p:spPr>
                <a:xfrm>
                  <a:off x="423107" y="2865126"/>
                  <a:ext cx="565704"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12</m:t>
                        </m:r>
                      </m:oMath>
                    </m:oMathPara>
                  </a14:m>
                  <a:endParaRPr lang="en-US" sz="1600" dirty="0"/>
                </a:p>
              </p:txBody>
            </p:sp>
          </mc:Choice>
          <mc:Fallback xmlns="">
            <p:sp>
              <p:nvSpPr>
                <p:cNvPr id="10" name="TextBox 9">
                  <a:extLst>
                    <a:ext uri="{FF2B5EF4-FFF2-40B4-BE49-F238E27FC236}">
                      <a16:creationId xmlns:a16="http://schemas.microsoft.com/office/drawing/2014/main" id="{BE3DE4A2-A791-A6B9-AEF8-66F25A9A8B29}"/>
                    </a:ext>
                  </a:extLst>
                </p:cNvPr>
                <p:cNvSpPr txBox="1">
                  <a:spLocks noRot="1" noChangeAspect="1" noMove="1" noResize="1" noEditPoints="1" noAdjustHandles="1" noChangeArrowheads="1" noChangeShapeType="1" noTextEdit="1"/>
                </p:cNvSpPr>
                <p:nvPr/>
              </p:nvSpPr>
              <p:spPr>
                <a:xfrm>
                  <a:off x="423107" y="2865126"/>
                  <a:ext cx="565704" cy="338554"/>
                </a:xfrm>
                <a:prstGeom prst="rect">
                  <a:avLst/>
                </a:prstGeom>
                <a:blipFill>
                  <a:blip r:embed="rId18"/>
                  <a:stretch>
                    <a:fillRect/>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626A0C02-28D0-4D47-3795-2C6A707E463D}"/>
                </a:ext>
              </a:extLst>
            </p:cNvPr>
            <p:cNvCxnSpPr>
              <a:cxnSpLocks/>
            </p:cNvCxnSpPr>
            <p:nvPr/>
          </p:nvCxnSpPr>
          <p:spPr>
            <a:xfrm>
              <a:off x="862462" y="3022015"/>
              <a:ext cx="1943825" cy="0"/>
            </a:xfrm>
            <a:prstGeom prst="line">
              <a:avLst/>
            </a:prstGeom>
            <a:ln>
              <a:solidFill>
                <a:srgbClr val="002060"/>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5395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6" grpId="0" animBg="1"/>
      <p:bldP spid="17"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Producer Surplus: Intuition</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4125247" y="1027140"/>
            <a:ext cx="4850497" cy="3690023"/>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cs typeface="Times New Roman" panose="02020603050405020304" pitchFamily="18" charset="0"/>
              </a:rPr>
              <a:t>Producer Surplus (PS): </a:t>
            </a:r>
            <a:r>
              <a:rPr lang="en-US" sz="1600" dirty="0">
                <a:cs typeface="Times New Roman" panose="02020603050405020304" pitchFamily="18" charset="0"/>
              </a:rPr>
              <a:t>the difference between a producer’s willingness to sell and the price at which the good is exchanged. </a:t>
            </a:r>
            <a:endParaRPr lang="en-US" sz="1600" b="1" dirty="0">
              <a:cs typeface="Times New Roman" panose="02020603050405020304" pitchFamily="18" charset="0"/>
            </a:endParaRPr>
          </a:p>
          <a:p>
            <a:pPr>
              <a:buClr>
                <a:srgbClr val="690304"/>
              </a:buClr>
              <a:buFont typeface="Arial" panose="020B0604020202020204" pitchFamily="34" charset="0"/>
              <a:buChar char="•"/>
            </a:pPr>
            <a:r>
              <a:rPr lang="en-US" sz="1600" dirty="0">
                <a:cs typeface="Times New Roman" panose="02020603050405020304" pitchFamily="18" charset="0"/>
              </a:rPr>
              <a:t>Producer surplus of selling 4 burgers is given by the sum of the marginal benefits obtained for selling each additional burger at price above the willingness to sell. In our example: </a:t>
            </a:r>
          </a:p>
          <a:p>
            <a:pPr>
              <a:buClr>
                <a:srgbClr val="690304"/>
              </a:buClr>
              <a:buFont typeface="Arial" panose="020B0604020202020204" pitchFamily="34" charset="0"/>
              <a:buChar char="•"/>
            </a:pPr>
            <a:r>
              <a:rPr lang="en-US" sz="1600" b="1" dirty="0">
                <a:cs typeface="Times New Roman" panose="02020603050405020304" pitchFamily="18" charset="0"/>
              </a:rPr>
              <a:t>PS = </a:t>
            </a:r>
            <a:r>
              <a:rPr lang="en-US" sz="1600" dirty="0">
                <a:cs typeface="Times New Roman" panose="02020603050405020304" pitchFamily="18" charset="0"/>
              </a:rPr>
              <a:t>(12-6) + (12-8) + (12-10) + (12-12) = 12</a:t>
            </a:r>
            <a:endParaRPr lang="en-US" sz="1600" dirty="0">
              <a:latin typeface="+mn-lt"/>
              <a:cs typeface="Times New Roman" panose="02020603050405020304" pitchFamily="18" charset="0"/>
            </a:endParaRPr>
          </a:p>
        </p:txBody>
      </p:sp>
      <p:sp>
        <p:nvSpPr>
          <p:cNvPr id="16" name="Rectangle 15">
            <a:extLst>
              <a:ext uri="{FF2B5EF4-FFF2-40B4-BE49-F238E27FC236}">
                <a16:creationId xmlns:a16="http://schemas.microsoft.com/office/drawing/2014/main" id="{717F1086-CEFF-99DE-51AA-4F6730CDD617}"/>
              </a:ext>
            </a:extLst>
          </p:cNvPr>
          <p:cNvSpPr/>
          <p:nvPr/>
        </p:nvSpPr>
        <p:spPr>
          <a:xfrm>
            <a:off x="544383" y="1935698"/>
            <a:ext cx="527162" cy="1254885"/>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58383FB-C5C7-8E60-8577-F5A3DEB5049B}"/>
              </a:ext>
            </a:extLst>
          </p:cNvPr>
          <p:cNvSpPr/>
          <p:nvPr/>
        </p:nvSpPr>
        <p:spPr>
          <a:xfrm>
            <a:off x="1105351" y="1988399"/>
            <a:ext cx="498179" cy="745101"/>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3" name="Ink 42">
                <a:extLst>
                  <a:ext uri="{FF2B5EF4-FFF2-40B4-BE49-F238E27FC236}">
                    <a16:creationId xmlns:a16="http://schemas.microsoft.com/office/drawing/2014/main" id="{7EEA0F38-2166-8EB4-3844-874FA165237F}"/>
                  </a:ext>
                </a:extLst>
              </p14:cNvPr>
              <p14:cNvContentPartPr/>
              <p14:nvPr/>
            </p14:nvContentPartPr>
            <p14:xfrm>
              <a:off x="2461301" y="2514194"/>
              <a:ext cx="402" cy="402"/>
            </p14:xfrm>
          </p:contentPart>
        </mc:Choice>
        <mc:Fallback xmlns="">
          <p:pic>
            <p:nvPicPr>
              <p:cNvPr id="43" name="Ink 42">
                <a:extLst>
                  <a:ext uri="{FF2B5EF4-FFF2-40B4-BE49-F238E27FC236}">
                    <a16:creationId xmlns:a16="http://schemas.microsoft.com/office/drawing/2014/main" id="{7EEA0F38-2166-8EB4-3844-874FA165237F}"/>
                  </a:ext>
                </a:extLst>
              </p:cNvPr>
              <p:cNvPicPr/>
              <p:nvPr/>
            </p:nvPicPr>
            <p:blipFill>
              <a:blip r:embed="rId3"/>
              <a:stretch>
                <a:fillRect/>
              </a:stretch>
            </p:blipFill>
            <p:spPr>
              <a:xfrm>
                <a:off x="2441201" y="2393594"/>
                <a:ext cx="40200" cy="241200"/>
              </a:xfrm>
              <a:prstGeom prst="rect">
                <a:avLst/>
              </a:prstGeom>
            </p:spPr>
          </p:pic>
        </mc:Fallback>
      </mc:AlternateContent>
      <p:grpSp>
        <p:nvGrpSpPr>
          <p:cNvPr id="45" name="Group 44">
            <a:extLst>
              <a:ext uri="{FF2B5EF4-FFF2-40B4-BE49-F238E27FC236}">
                <a16:creationId xmlns:a16="http://schemas.microsoft.com/office/drawing/2014/main" id="{E9074F60-0D22-C4D4-47BC-8BE0E280F3B1}"/>
              </a:ext>
            </a:extLst>
          </p:cNvPr>
          <p:cNvGrpSpPr/>
          <p:nvPr/>
        </p:nvGrpSpPr>
        <p:grpSpPr>
          <a:xfrm>
            <a:off x="-119372" y="749801"/>
            <a:ext cx="6219335" cy="3867913"/>
            <a:chOff x="207494" y="622906"/>
            <a:chExt cx="6219335" cy="3867913"/>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268CF00-47DF-10E1-5234-79A593C618D7}"/>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=4+2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22" name="TextBox 21">
                  <a:extLst>
                    <a:ext uri="{FF2B5EF4-FFF2-40B4-BE49-F238E27FC236}">
                      <a16:creationId xmlns:a16="http://schemas.microsoft.com/office/drawing/2014/main" id="{3268CF00-47DF-10E1-5234-79A593C618D7}"/>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4"/>
                  <a:stretch>
                    <a:fillRect b="-11475"/>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CD67797C-71EF-0AE4-FEB6-BED4FC59AD8B}"/>
                </a:ext>
              </a:extLst>
            </p:cNvPr>
            <p:cNvGrpSpPr/>
            <p:nvPr/>
          </p:nvGrpSpPr>
          <p:grpSpPr>
            <a:xfrm>
              <a:off x="207494" y="622906"/>
              <a:ext cx="6219335" cy="3867913"/>
              <a:chOff x="207494" y="622906"/>
              <a:chExt cx="6219335" cy="3867913"/>
            </a:xfrm>
          </p:grpSpPr>
          <p:cxnSp>
            <p:nvCxnSpPr>
              <p:cNvPr id="40" name="Straight Arrow Connector 39">
                <a:extLst>
                  <a:ext uri="{FF2B5EF4-FFF2-40B4-BE49-F238E27FC236}">
                    <a16:creationId xmlns:a16="http://schemas.microsoft.com/office/drawing/2014/main" id="{25ABFB69-BAEF-8F63-8107-1D8B9E845E02}"/>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56CE6E52-C456-2C16-7A3C-9F9846087479}"/>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00A3732-4BE7-545D-51F1-A06D2B10A533}"/>
                  </a:ext>
                </a:extLst>
              </p:cNvPr>
              <p:cNvCxnSpPr>
                <a:cxnSpLocks/>
              </p:cNvCxnSpPr>
              <p:nvPr/>
            </p:nvCxnSpPr>
            <p:spPr>
              <a:xfrm flipV="1">
                <a:off x="865063" y="1282814"/>
                <a:ext cx="2796229" cy="223232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9BA6592-6688-3188-BCED-68CCE05D6BB4}"/>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38" name="TextBox 37">
                    <a:extLst>
                      <a:ext uri="{FF2B5EF4-FFF2-40B4-BE49-F238E27FC236}">
                        <a16:creationId xmlns:a16="http://schemas.microsoft.com/office/drawing/2014/main" id="{99BA6592-6688-3188-BCED-68CCE05D6BB4}"/>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0DA53E6-89FD-A4CB-BD58-D619EB39A143}"/>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39" name="TextBox 38">
                    <a:extLst>
                      <a:ext uri="{FF2B5EF4-FFF2-40B4-BE49-F238E27FC236}">
                        <a16:creationId xmlns:a16="http://schemas.microsoft.com/office/drawing/2014/main" id="{F0DA53E6-89FD-A4CB-BD58-D619EB39A143}"/>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11667"/>
                    </a:stretch>
                  </a:blipFill>
                </p:spPr>
                <p:txBody>
                  <a:bodyPr/>
                  <a:lstStyle/>
                  <a:p>
                    <a:r>
                      <a:rPr lang="en-US">
                        <a:noFill/>
                      </a:rPr>
                      <a:t> </a:t>
                    </a:r>
                  </a:p>
                </p:txBody>
              </p:sp>
            </mc:Fallback>
          </mc:AlternateContent>
        </p:grpSp>
      </p:grpSp>
      <p:sp>
        <p:nvSpPr>
          <p:cNvPr id="31" name="Rectangle 30">
            <a:extLst>
              <a:ext uri="{FF2B5EF4-FFF2-40B4-BE49-F238E27FC236}">
                <a16:creationId xmlns:a16="http://schemas.microsoft.com/office/drawing/2014/main" id="{8BDBC232-EC73-4691-A7B5-5E15339C2385}"/>
              </a:ext>
            </a:extLst>
          </p:cNvPr>
          <p:cNvSpPr/>
          <p:nvPr/>
        </p:nvSpPr>
        <p:spPr>
          <a:xfrm>
            <a:off x="1643525" y="1981528"/>
            <a:ext cx="533426" cy="360112"/>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AF08B8AA-F693-242B-B624-8628A57BC3B1}"/>
              </a:ext>
            </a:extLst>
          </p:cNvPr>
          <p:cNvGrpSpPr/>
          <p:nvPr/>
        </p:nvGrpSpPr>
        <p:grpSpPr>
          <a:xfrm>
            <a:off x="95854" y="1954868"/>
            <a:ext cx="1767238" cy="2778446"/>
            <a:chOff x="346168" y="1884971"/>
            <a:chExt cx="1767238" cy="2778446"/>
          </a:xfrm>
        </p:grpSpPr>
        <p:cxnSp>
          <p:nvCxnSpPr>
            <p:cNvPr id="28" name="Straight Connector 27">
              <a:extLst>
                <a:ext uri="{FF2B5EF4-FFF2-40B4-BE49-F238E27FC236}">
                  <a16:creationId xmlns:a16="http://schemas.microsoft.com/office/drawing/2014/main" id="{EBC9AC0A-A661-1F32-8659-B2275FF28D25}"/>
                </a:ext>
              </a:extLst>
            </p:cNvPr>
            <p:cNvCxnSpPr>
              <a:cxnSpLocks/>
            </p:cNvCxnSpPr>
            <p:nvPr/>
          </p:nvCxnSpPr>
          <p:spPr>
            <a:xfrm flipH="1">
              <a:off x="806262" y="3149833"/>
              <a:ext cx="520269"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CA83F2EC-9078-4182-2BE3-9BBD44DF9C2F}"/>
                </a:ext>
              </a:extLst>
            </p:cNvPr>
            <p:cNvGrpSpPr/>
            <p:nvPr/>
          </p:nvGrpSpPr>
          <p:grpSpPr>
            <a:xfrm>
              <a:off x="346168" y="1884971"/>
              <a:ext cx="1767238" cy="2778446"/>
              <a:chOff x="346168" y="1884971"/>
              <a:chExt cx="1767238" cy="2778446"/>
            </a:xfrm>
          </p:grpSpPr>
          <p:cxnSp>
            <p:nvCxnSpPr>
              <p:cNvPr id="27" name="Straight Connector 26">
                <a:extLst>
                  <a:ext uri="{FF2B5EF4-FFF2-40B4-BE49-F238E27FC236}">
                    <a16:creationId xmlns:a16="http://schemas.microsoft.com/office/drawing/2014/main" id="{8A13A47D-7623-09A8-D67B-BEC0D173C117}"/>
                  </a:ext>
                </a:extLst>
              </p:cNvPr>
              <p:cNvCxnSpPr>
                <a:cxnSpLocks/>
                <a:stCxn id="30" idx="4"/>
              </p:cNvCxnSpPr>
              <p:nvPr/>
            </p:nvCxnSpPr>
            <p:spPr>
              <a:xfrm flipV="1">
                <a:off x="1341855" y="1884971"/>
                <a:ext cx="0" cy="1315599"/>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9785530-BF60-10D6-00F3-E692E86BD5C0}"/>
                      </a:ext>
                    </a:extLst>
                  </p:cNvPr>
                  <p:cNvSpPr txBox="1"/>
                  <p:nvPr/>
                </p:nvSpPr>
                <p:spPr>
                  <a:xfrm>
                    <a:off x="1117250" y="3066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(1,6)</m:t>
                          </m:r>
                        </m:oMath>
                      </m:oMathPara>
                    </a14:m>
                    <a:endParaRPr lang="en-US" dirty="0"/>
                  </a:p>
                </p:txBody>
              </p:sp>
            </mc:Choice>
            <mc:Fallback xmlns="">
              <p:sp>
                <p:nvSpPr>
                  <p:cNvPr id="29" name="TextBox 28">
                    <a:extLst>
                      <a:ext uri="{FF2B5EF4-FFF2-40B4-BE49-F238E27FC236}">
                        <a16:creationId xmlns:a16="http://schemas.microsoft.com/office/drawing/2014/main" id="{C9785530-BF60-10D6-00F3-E692E86BD5C0}"/>
                      </a:ext>
                    </a:extLst>
                  </p:cNvPr>
                  <p:cNvSpPr txBox="1">
                    <a:spLocks noRot="1" noChangeAspect="1" noMove="1" noResize="1" noEditPoints="1" noAdjustHandles="1" noChangeArrowheads="1" noChangeShapeType="1" noTextEdit="1"/>
                  </p:cNvSpPr>
                  <p:nvPr/>
                </p:nvSpPr>
                <p:spPr>
                  <a:xfrm>
                    <a:off x="1117250" y="3066906"/>
                    <a:ext cx="996156" cy="369332"/>
                  </a:xfrm>
                  <a:prstGeom prst="rect">
                    <a:avLst/>
                  </a:prstGeom>
                  <a:blipFill>
                    <a:blip r:embed="rId7"/>
                    <a:stretch>
                      <a:fillRect b="-15000"/>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D41DD181-4D7E-5EF4-1323-0301B207DF7F}"/>
                  </a:ext>
                </a:extLst>
              </p:cNvPr>
              <p:cNvSpPr/>
              <p:nvPr/>
            </p:nvSpPr>
            <p:spPr>
              <a:xfrm>
                <a:off x="1291118" y="309909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F0BE95-C18F-F3D8-C078-48E3BC6E7826}"/>
                      </a:ext>
                    </a:extLst>
                  </p:cNvPr>
                  <p:cNvSpPr txBox="1"/>
                  <p:nvPr/>
                </p:nvSpPr>
                <p:spPr>
                  <a:xfrm>
                    <a:off x="346168" y="2941404"/>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6</m:t>
                          </m:r>
                        </m:oMath>
                      </m:oMathPara>
                    </a14:m>
                    <a:endParaRPr lang="en-US" sz="1400" dirty="0"/>
                  </a:p>
                </p:txBody>
              </p:sp>
            </mc:Choice>
            <mc:Fallback xmlns="">
              <p:sp>
                <p:nvSpPr>
                  <p:cNvPr id="7" name="TextBox 6">
                    <a:extLst>
                      <a:ext uri="{FF2B5EF4-FFF2-40B4-BE49-F238E27FC236}">
                        <a16:creationId xmlns:a16="http://schemas.microsoft.com/office/drawing/2014/main" id="{94F0BE95-C18F-F3D8-C078-48E3BC6E7826}"/>
                      </a:ext>
                    </a:extLst>
                  </p:cNvPr>
                  <p:cNvSpPr txBox="1">
                    <a:spLocks noRot="1" noChangeAspect="1" noMove="1" noResize="1" noEditPoints="1" noAdjustHandles="1" noChangeArrowheads="1" noChangeShapeType="1" noTextEdit="1"/>
                  </p:cNvSpPr>
                  <p:nvPr/>
                </p:nvSpPr>
                <p:spPr>
                  <a:xfrm>
                    <a:off x="346168" y="2941404"/>
                    <a:ext cx="565704"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8707857-D553-60D9-2A24-3A84B71516AA}"/>
                      </a:ext>
                    </a:extLst>
                  </p:cNvPr>
                  <p:cNvSpPr txBox="1"/>
                  <p:nvPr/>
                </p:nvSpPr>
                <p:spPr>
                  <a:xfrm>
                    <a:off x="1072813" y="4355640"/>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1</m:t>
                          </m:r>
                        </m:oMath>
                      </m:oMathPara>
                    </a14:m>
                    <a:endParaRPr lang="en-US" sz="1400" dirty="0"/>
                  </a:p>
                </p:txBody>
              </p:sp>
            </mc:Choice>
            <mc:Fallback xmlns="">
              <p:sp>
                <p:nvSpPr>
                  <p:cNvPr id="11" name="TextBox 10">
                    <a:extLst>
                      <a:ext uri="{FF2B5EF4-FFF2-40B4-BE49-F238E27FC236}">
                        <a16:creationId xmlns:a16="http://schemas.microsoft.com/office/drawing/2014/main" id="{38707857-D553-60D9-2A24-3A84B71516AA}"/>
                      </a:ext>
                    </a:extLst>
                  </p:cNvPr>
                  <p:cNvSpPr txBox="1">
                    <a:spLocks noRot="1" noChangeAspect="1" noMove="1" noResize="1" noEditPoints="1" noAdjustHandles="1" noChangeArrowheads="1" noChangeShapeType="1" noTextEdit="1"/>
                  </p:cNvSpPr>
                  <p:nvPr/>
                </p:nvSpPr>
                <p:spPr>
                  <a:xfrm>
                    <a:off x="1072813" y="4355640"/>
                    <a:ext cx="565704" cy="307777"/>
                  </a:xfrm>
                  <a:prstGeom prst="rect">
                    <a:avLst/>
                  </a:prstGeom>
                  <a:blipFill>
                    <a:blip r:embed="rId9"/>
                    <a:stretch>
                      <a:fillRect/>
                    </a:stretch>
                  </a:blipFill>
                </p:spPr>
                <p:txBody>
                  <a:bodyPr/>
                  <a:lstStyle/>
                  <a:p>
                    <a:r>
                      <a:rPr lang="en-US">
                        <a:noFill/>
                      </a:rPr>
                      <a:t> </a:t>
                    </a:r>
                  </a:p>
                </p:txBody>
              </p:sp>
            </mc:Fallback>
          </mc:AlternateContent>
        </p:grpSp>
      </p:grpSp>
      <p:grpSp>
        <p:nvGrpSpPr>
          <p:cNvPr id="47" name="Group 46">
            <a:extLst>
              <a:ext uri="{FF2B5EF4-FFF2-40B4-BE49-F238E27FC236}">
                <a16:creationId xmlns:a16="http://schemas.microsoft.com/office/drawing/2014/main" id="{1A6342B5-E527-2B03-F5A4-ED872252F446}"/>
              </a:ext>
            </a:extLst>
          </p:cNvPr>
          <p:cNvGrpSpPr/>
          <p:nvPr/>
        </p:nvGrpSpPr>
        <p:grpSpPr>
          <a:xfrm>
            <a:off x="125273" y="1903433"/>
            <a:ext cx="2407189" cy="2833638"/>
            <a:chOff x="275843" y="1814619"/>
            <a:chExt cx="2407189" cy="2833638"/>
          </a:xfrm>
        </p:grpSpPr>
        <p:cxnSp>
          <p:nvCxnSpPr>
            <p:cNvPr id="20" name="Straight Connector 19">
              <a:extLst>
                <a:ext uri="{FF2B5EF4-FFF2-40B4-BE49-F238E27FC236}">
                  <a16:creationId xmlns:a16="http://schemas.microsoft.com/office/drawing/2014/main" id="{7793800C-5506-9821-E890-DD1CDF62B668}"/>
                </a:ext>
              </a:extLst>
            </p:cNvPr>
            <p:cNvCxnSpPr>
              <a:cxnSpLocks/>
              <a:stCxn id="34" idx="0"/>
            </p:cNvCxnSpPr>
            <p:nvPr/>
          </p:nvCxnSpPr>
          <p:spPr>
            <a:xfrm flipH="1" flipV="1">
              <a:off x="1774098" y="1814619"/>
              <a:ext cx="11119" cy="81330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21D914F-1F2A-52C3-F6CB-E360DCFA4EA0}"/>
                </a:ext>
              </a:extLst>
            </p:cNvPr>
            <p:cNvCxnSpPr>
              <a:cxnSpLocks/>
            </p:cNvCxnSpPr>
            <p:nvPr/>
          </p:nvCxnSpPr>
          <p:spPr>
            <a:xfrm flipH="1">
              <a:off x="738410" y="2678657"/>
              <a:ext cx="100740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43B7153-FC68-ECD7-7D72-BCE4ACF91F70}"/>
                    </a:ext>
                  </a:extLst>
                </p:cNvPr>
                <p:cNvSpPr txBox="1"/>
                <p:nvPr/>
              </p:nvSpPr>
              <p:spPr>
                <a:xfrm>
                  <a:off x="1686876" y="249474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(2,8)</m:t>
                        </m:r>
                      </m:oMath>
                    </m:oMathPara>
                  </a14:m>
                  <a:endParaRPr lang="en-US" dirty="0"/>
                </a:p>
              </p:txBody>
            </p:sp>
          </mc:Choice>
          <mc:Fallback xmlns="">
            <p:sp>
              <p:nvSpPr>
                <p:cNvPr id="25" name="TextBox 24">
                  <a:extLst>
                    <a:ext uri="{FF2B5EF4-FFF2-40B4-BE49-F238E27FC236}">
                      <a16:creationId xmlns:a16="http://schemas.microsoft.com/office/drawing/2014/main" id="{B43B7153-FC68-ECD7-7D72-BCE4ACF91F70}"/>
                    </a:ext>
                  </a:extLst>
                </p:cNvPr>
                <p:cNvSpPr txBox="1">
                  <a:spLocks noRot="1" noChangeAspect="1" noMove="1" noResize="1" noEditPoints="1" noAdjustHandles="1" noChangeArrowheads="1" noChangeShapeType="1" noTextEdit="1"/>
                </p:cNvSpPr>
                <p:nvPr/>
              </p:nvSpPr>
              <p:spPr>
                <a:xfrm>
                  <a:off x="1686876" y="2494746"/>
                  <a:ext cx="996156" cy="369332"/>
                </a:xfrm>
                <a:prstGeom prst="rect">
                  <a:avLst/>
                </a:prstGeom>
                <a:blipFill>
                  <a:blip r:embed="rId10"/>
                  <a:stretch>
                    <a:fillRect b="-15000"/>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4B078956-B349-3D86-727A-AA690E348F05}"/>
                </a:ext>
              </a:extLst>
            </p:cNvPr>
            <p:cNvSpPr/>
            <p:nvPr/>
          </p:nvSpPr>
          <p:spPr>
            <a:xfrm>
              <a:off x="1734480" y="262792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100DB5-158C-2E72-7C9A-614450561E23}"/>
                    </a:ext>
                  </a:extLst>
                </p:cNvPr>
                <p:cNvSpPr txBox="1"/>
                <p:nvPr/>
              </p:nvSpPr>
              <p:spPr>
                <a:xfrm>
                  <a:off x="275843" y="2526868"/>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8</m:t>
                        </m:r>
                      </m:oMath>
                    </m:oMathPara>
                  </a14:m>
                  <a:endParaRPr lang="en-US" sz="1400" dirty="0"/>
                </a:p>
              </p:txBody>
            </p:sp>
          </mc:Choice>
          <mc:Fallback xmlns="">
            <p:sp>
              <p:nvSpPr>
                <p:cNvPr id="8" name="TextBox 7">
                  <a:extLst>
                    <a:ext uri="{FF2B5EF4-FFF2-40B4-BE49-F238E27FC236}">
                      <a16:creationId xmlns:a16="http://schemas.microsoft.com/office/drawing/2014/main" id="{A3100DB5-158C-2E72-7C9A-614450561E23}"/>
                    </a:ext>
                  </a:extLst>
                </p:cNvPr>
                <p:cNvSpPr txBox="1">
                  <a:spLocks noRot="1" noChangeAspect="1" noMove="1" noResize="1" noEditPoints="1" noAdjustHandles="1" noChangeArrowheads="1" noChangeShapeType="1" noTextEdit="1"/>
                </p:cNvSpPr>
                <p:nvPr/>
              </p:nvSpPr>
              <p:spPr>
                <a:xfrm>
                  <a:off x="275843" y="2526868"/>
                  <a:ext cx="565704"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56F56B-452C-EBB7-EEF7-607A073D90F8}"/>
                    </a:ext>
                  </a:extLst>
                </p:cNvPr>
                <p:cNvSpPr txBox="1"/>
                <p:nvPr/>
              </p:nvSpPr>
              <p:spPr>
                <a:xfrm>
                  <a:off x="1447958" y="4340480"/>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oMath>
                    </m:oMathPara>
                  </a14:m>
                  <a:endParaRPr lang="en-US" sz="1400" dirty="0"/>
                </a:p>
              </p:txBody>
            </p:sp>
          </mc:Choice>
          <mc:Fallback xmlns="">
            <p:sp>
              <p:nvSpPr>
                <p:cNvPr id="13" name="TextBox 12">
                  <a:extLst>
                    <a:ext uri="{FF2B5EF4-FFF2-40B4-BE49-F238E27FC236}">
                      <a16:creationId xmlns:a16="http://schemas.microsoft.com/office/drawing/2014/main" id="{8556F56B-452C-EBB7-EEF7-607A073D90F8}"/>
                    </a:ext>
                  </a:extLst>
                </p:cNvPr>
                <p:cNvSpPr txBox="1">
                  <a:spLocks noRot="1" noChangeAspect="1" noMove="1" noResize="1" noEditPoints="1" noAdjustHandles="1" noChangeArrowheads="1" noChangeShapeType="1" noTextEdit="1"/>
                </p:cNvSpPr>
                <p:nvPr/>
              </p:nvSpPr>
              <p:spPr>
                <a:xfrm>
                  <a:off x="1447958" y="4340480"/>
                  <a:ext cx="565704" cy="307777"/>
                </a:xfrm>
                <a:prstGeom prst="rect">
                  <a:avLst/>
                </a:prstGeom>
                <a:blipFill>
                  <a:blip r:embed="rId12"/>
                  <a:stretch>
                    <a:fillRect/>
                  </a:stretch>
                </a:blipFill>
              </p:spPr>
              <p:txBody>
                <a:bodyPr/>
                <a:lstStyle/>
                <a:p>
                  <a:r>
                    <a:rPr lang="en-US">
                      <a:noFill/>
                    </a:rPr>
                    <a:t> </a:t>
                  </a:r>
                </a:p>
              </p:txBody>
            </p:sp>
          </mc:Fallback>
        </mc:AlternateContent>
      </p:grpSp>
      <p:grpSp>
        <p:nvGrpSpPr>
          <p:cNvPr id="79" name="Group 78">
            <a:extLst>
              <a:ext uri="{FF2B5EF4-FFF2-40B4-BE49-F238E27FC236}">
                <a16:creationId xmlns:a16="http://schemas.microsoft.com/office/drawing/2014/main" id="{9E1358B3-B0D1-6F63-23B7-C8DB4BFAB2CB}"/>
              </a:ext>
            </a:extLst>
          </p:cNvPr>
          <p:cNvGrpSpPr/>
          <p:nvPr/>
        </p:nvGrpSpPr>
        <p:grpSpPr>
          <a:xfrm>
            <a:off x="62653" y="1813390"/>
            <a:ext cx="3566905" cy="2903774"/>
            <a:chOff x="2664740" y="1642781"/>
            <a:chExt cx="3566905" cy="2903774"/>
          </a:xfrm>
        </p:grpSpPr>
        <p:grpSp>
          <p:nvGrpSpPr>
            <p:cNvPr id="48" name="Group 47">
              <a:extLst>
                <a:ext uri="{FF2B5EF4-FFF2-40B4-BE49-F238E27FC236}">
                  <a16:creationId xmlns:a16="http://schemas.microsoft.com/office/drawing/2014/main" id="{04ABE345-B1A3-2FC4-8E18-B91DF9AA7373}"/>
                </a:ext>
              </a:extLst>
            </p:cNvPr>
            <p:cNvGrpSpPr/>
            <p:nvPr/>
          </p:nvGrpSpPr>
          <p:grpSpPr>
            <a:xfrm>
              <a:off x="2664740" y="1642781"/>
              <a:ext cx="3566905" cy="2903774"/>
              <a:chOff x="2664740" y="1642781"/>
              <a:chExt cx="3566905" cy="2903774"/>
            </a:xfrm>
          </p:grpSpPr>
          <p:sp>
            <p:nvSpPr>
              <p:cNvPr id="35" name="Oval 34">
                <a:extLst>
                  <a:ext uri="{FF2B5EF4-FFF2-40B4-BE49-F238E27FC236}">
                    <a16:creationId xmlns:a16="http://schemas.microsoft.com/office/drawing/2014/main" id="{332AB854-EFDB-A0AB-9FD0-414AAEEDD367}"/>
                  </a:ext>
                </a:extLst>
              </p:cNvPr>
              <p:cNvSpPr/>
              <p:nvPr/>
            </p:nvSpPr>
            <p:spPr>
              <a:xfrm>
                <a:off x="5207435" y="1746738"/>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B0CFD80-7F91-7B3C-CD55-5787E223A1EB}"/>
                      </a:ext>
                    </a:extLst>
                  </p:cNvPr>
                  <p:cNvSpPr txBox="1"/>
                  <p:nvPr/>
                </p:nvSpPr>
                <p:spPr>
                  <a:xfrm>
                    <a:off x="5235489" y="164278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(4,12)</m:t>
                          </m:r>
                        </m:oMath>
                      </m:oMathPara>
                    </a14:m>
                    <a:endParaRPr lang="en-US" dirty="0"/>
                  </a:p>
                </p:txBody>
              </p:sp>
            </mc:Choice>
            <mc:Fallback xmlns="">
              <p:sp>
                <p:nvSpPr>
                  <p:cNvPr id="36" name="TextBox 35">
                    <a:extLst>
                      <a:ext uri="{FF2B5EF4-FFF2-40B4-BE49-F238E27FC236}">
                        <a16:creationId xmlns:a16="http://schemas.microsoft.com/office/drawing/2014/main" id="{2B0CFD80-7F91-7B3C-CD55-5787E223A1EB}"/>
                      </a:ext>
                    </a:extLst>
                  </p:cNvPr>
                  <p:cNvSpPr txBox="1">
                    <a:spLocks noRot="1" noChangeAspect="1" noMove="1" noResize="1" noEditPoints="1" noAdjustHandles="1" noChangeArrowheads="1" noChangeShapeType="1" noTextEdit="1"/>
                  </p:cNvSpPr>
                  <p:nvPr/>
                </p:nvSpPr>
                <p:spPr>
                  <a:xfrm>
                    <a:off x="5235489" y="1642781"/>
                    <a:ext cx="996156" cy="369332"/>
                  </a:xfrm>
                  <a:prstGeom prst="rect">
                    <a:avLst/>
                  </a:prstGeom>
                  <a:blipFill>
                    <a:blip r:embed="rId13"/>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E8EE39-6728-547F-ABAF-8E0945918FF5}"/>
                      </a:ext>
                    </a:extLst>
                  </p:cNvPr>
                  <p:cNvSpPr txBox="1"/>
                  <p:nvPr/>
                </p:nvSpPr>
                <p:spPr>
                  <a:xfrm>
                    <a:off x="2664740" y="1993521"/>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10</m:t>
                          </m:r>
                        </m:oMath>
                      </m:oMathPara>
                    </a14:m>
                    <a:endParaRPr lang="en-US" sz="1400" dirty="0"/>
                  </a:p>
                </p:txBody>
              </p:sp>
            </mc:Choice>
            <mc:Fallback xmlns="">
              <p:sp>
                <p:nvSpPr>
                  <p:cNvPr id="9" name="TextBox 8">
                    <a:extLst>
                      <a:ext uri="{FF2B5EF4-FFF2-40B4-BE49-F238E27FC236}">
                        <a16:creationId xmlns:a16="http://schemas.microsoft.com/office/drawing/2014/main" id="{29E8EE39-6728-547F-ABAF-8E0945918FF5}"/>
                      </a:ext>
                    </a:extLst>
                  </p:cNvPr>
                  <p:cNvSpPr txBox="1">
                    <a:spLocks noRot="1" noChangeAspect="1" noMove="1" noResize="1" noEditPoints="1" noAdjustHandles="1" noChangeArrowheads="1" noChangeShapeType="1" noTextEdit="1"/>
                  </p:cNvSpPr>
                  <p:nvPr/>
                </p:nvSpPr>
                <p:spPr>
                  <a:xfrm>
                    <a:off x="2664740" y="1993521"/>
                    <a:ext cx="565704"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1FD85FA-7E63-5C4F-F5A9-2E88F383F16C}"/>
                      </a:ext>
                    </a:extLst>
                  </p:cNvPr>
                  <p:cNvSpPr txBox="1"/>
                  <p:nvPr/>
                </p:nvSpPr>
                <p:spPr>
                  <a:xfrm>
                    <a:off x="4995901" y="4238778"/>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4</m:t>
                          </m:r>
                        </m:oMath>
                      </m:oMathPara>
                    </a14:m>
                    <a:endParaRPr lang="en-US" sz="1400" dirty="0"/>
                  </a:p>
                </p:txBody>
              </p:sp>
            </mc:Choice>
            <mc:Fallback xmlns="">
              <p:sp>
                <p:nvSpPr>
                  <p:cNvPr id="14" name="TextBox 13">
                    <a:extLst>
                      <a:ext uri="{FF2B5EF4-FFF2-40B4-BE49-F238E27FC236}">
                        <a16:creationId xmlns:a16="http://schemas.microsoft.com/office/drawing/2014/main" id="{91FD85FA-7E63-5C4F-F5A9-2E88F383F16C}"/>
                      </a:ext>
                    </a:extLst>
                  </p:cNvPr>
                  <p:cNvSpPr txBox="1">
                    <a:spLocks noRot="1" noChangeAspect="1" noMove="1" noResize="1" noEditPoints="1" noAdjustHandles="1" noChangeArrowheads="1" noChangeShapeType="1" noTextEdit="1"/>
                  </p:cNvSpPr>
                  <p:nvPr/>
                </p:nvSpPr>
                <p:spPr>
                  <a:xfrm>
                    <a:off x="4995901" y="4238778"/>
                    <a:ext cx="565704" cy="307777"/>
                  </a:xfrm>
                  <a:prstGeom prst="rect">
                    <a:avLst/>
                  </a:prstGeom>
                  <a:blipFill>
                    <a:blip r:embed="rId15"/>
                    <a:stretch>
                      <a:fillRect/>
                    </a:stretch>
                  </a:blipFill>
                </p:spPr>
                <p:txBody>
                  <a:bodyPr/>
                  <a:lstStyle/>
                  <a:p>
                    <a:r>
                      <a:rPr lang="en-US">
                        <a:noFill/>
                      </a:rPr>
                      <a:t> </a:t>
                    </a:r>
                  </a:p>
                </p:txBody>
              </p:sp>
            </mc:Fallback>
          </mc:AlternateContent>
        </p:grpSp>
        <p:grpSp>
          <p:nvGrpSpPr>
            <p:cNvPr id="64" name="Group 63">
              <a:extLst>
                <a:ext uri="{FF2B5EF4-FFF2-40B4-BE49-F238E27FC236}">
                  <a16:creationId xmlns:a16="http://schemas.microsoft.com/office/drawing/2014/main" id="{9F8AED7F-084A-6E83-A104-DBD5230F65AD}"/>
                </a:ext>
              </a:extLst>
            </p:cNvPr>
            <p:cNvGrpSpPr/>
            <p:nvPr/>
          </p:nvGrpSpPr>
          <p:grpSpPr>
            <a:xfrm>
              <a:off x="3158035" y="1771871"/>
              <a:ext cx="2458083" cy="2774683"/>
              <a:chOff x="3158035" y="1771871"/>
              <a:chExt cx="2458083" cy="2774683"/>
            </a:xfrm>
          </p:grpSpPr>
          <p:cxnSp>
            <p:nvCxnSpPr>
              <p:cNvPr id="24" name="Straight Connector 23">
                <a:extLst>
                  <a:ext uri="{FF2B5EF4-FFF2-40B4-BE49-F238E27FC236}">
                    <a16:creationId xmlns:a16="http://schemas.microsoft.com/office/drawing/2014/main" id="{E21FF7E3-6D6A-987D-1F34-D8152EB6B74F}"/>
                  </a:ext>
                </a:extLst>
              </p:cNvPr>
              <p:cNvCxnSpPr>
                <a:cxnSpLocks/>
              </p:cNvCxnSpPr>
              <p:nvPr/>
            </p:nvCxnSpPr>
            <p:spPr>
              <a:xfrm>
                <a:off x="4782775" y="1771871"/>
                <a:ext cx="0" cy="391649"/>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57B6755-C5EE-15C4-57D2-484783E98DE8}"/>
                      </a:ext>
                    </a:extLst>
                  </p:cNvPr>
                  <p:cNvSpPr txBox="1"/>
                  <p:nvPr/>
                </p:nvSpPr>
                <p:spPr>
                  <a:xfrm>
                    <a:off x="4619962" y="2120199"/>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(3,10)</m:t>
                          </m:r>
                        </m:oMath>
                      </m:oMathPara>
                    </a14:m>
                    <a:endParaRPr lang="en-US" dirty="0"/>
                  </a:p>
                </p:txBody>
              </p:sp>
            </mc:Choice>
            <mc:Fallback xmlns="">
              <p:sp>
                <p:nvSpPr>
                  <p:cNvPr id="26" name="TextBox 25">
                    <a:extLst>
                      <a:ext uri="{FF2B5EF4-FFF2-40B4-BE49-F238E27FC236}">
                        <a16:creationId xmlns:a16="http://schemas.microsoft.com/office/drawing/2014/main" id="{557B6755-C5EE-15C4-57D2-484783E98DE8}"/>
                      </a:ext>
                    </a:extLst>
                  </p:cNvPr>
                  <p:cNvSpPr txBox="1">
                    <a:spLocks noRot="1" noChangeAspect="1" noMove="1" noResize="1" noEditPoints="1" noAdjustHandles="1" noChangeArrowheads="1" noChangeShapeType="1" noTextEdit="1"/>
                  </p:cNvSpPr>
                  <p:nvPr/>
                </p:nvSpPr>
                <p:spPr>
                  <a:xfrm>
                    <a:off x="4619962" y="2120199"/>
                    <a:ext cx="996156" cy="369332"/>
                  </a:xfrm>
                  <a:prstGeom prst="rect">
                    <a:avLst/>
                  </a:prstGeom>
                  <a:blipFill>
                    <a:blip r:embed="rId16"/>
                    <a:stretch>
                      <a:fillRect b="-1500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F6DFDDA5-D420-83BA-0365-6ECD73C391BE}"/>
                  </a:ext>
                </a:extLst>
              </p:cNvPr>
              <p:cNvCxnSpPr>
                <a:cxnSpLocks/>
              </p:cNvCxnSpPr>
              <p:nvPr/>
            </p:nvCxnSpPr>
            <p:spPr>
              <a:xfrm flipH="1">
                <a:off x="3158035" y="2181759"/>
                <a:ext cx="162474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33" name="Oval 32">
                <a:extLst>
                  <a:ext uri="{FF2B5EF4-FFF2-40B4-BE49-F238E27FC236}">
                    <a16:creationId xmlns:a16="http://schemas.microsoft.com/office/drawing/2014/main" id="{0E2ABC44-4D4C-AC29-6064-53F9F0CF2F4C}"/>
                  </a:ext>
                </a:extLst>
              </p:cNvPr>
              <p:cNvSpPr/>
              <p:nvPr/>
            </p:nvSpPr>
            <p:spPr>
              <a:xfrm>
                <a:off x="4727137" y="213793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CFB1238-CEB3-2011-EF76-93F62A43C2AC}"/>
                      </a:ext>
                    </a:extLst>
                  </p:cNvPr>
                  <p:cNvSpPr txBox="1"/>
                  <p:nvPr/>
                </p:nvSpPr>
                <p:spPr>
                  <a:xfrm>
                    <a:off x="4416424" y="4238777"/>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dirty="0"/>
                  </a:p>
                </p:txBody>
              </p:sp>
            </mc:Choice>
            <mc:Fallback xmlns="">
              <p:sp>
                <p:nvSpPr>
                  <p:cNvPr id="15" name="TextBox 14">
                    <a:extLst>
                      <a:ext uri="{FF2B5EF4-FFF2-40B4-BE49-F238E27FC236}">
                        <a16:creationId xmlns:a16="http://schemas.microsoft.com/office/drawing/2014/main" id="{FCFB1238-CEB3-2011-EF76-93F62A43C2AC}"/>
                      </a:ext>
                    </a:extLst>
                  </p:cNvPr>
                  <p:cNvSpPr txBox="1">
                    <a:spLocks noRot="1" noChangeAspect="1" noMove="1" noResize="1" noEditPoints="1" noAdjustHandles="1" noChangeArrowheads="1" noChangeShapeType="1" noTextEdit="1"/>
                  </p:cNvSpPr>
                  <p:nvPr/>
                </p:nvSpPr>
                <p:spPr>
                  <a:xfrm>
                    <a:off x="4416424" y="4238777"/>
                    <a:ext cx="565704" cy="307777"/>
                  </a:xfrm>
                  <a:prstGeom prst="rect">
                    <a:avLst/>
                  </a:prstGeom>
                  <a:blipFill>
                    <a:blip r:embed="rId17"/>
                    <a:stretch>
                      <a:fillRect/>
                    </a:stretch>
                  </a:blipFill>
                </p:spPr>
                <p:txBody>
                  <a:bodyPr/>
                  <a:lstStyle/>
                  <a:p>
                    <a:r>
                      <a:rPr lang="en-US">
                        <a:noFill/>
                      </a:rPr>
                      <a:t> </a:t>
                    </a:r>
                  </a:p>
                </p:txBody>
              </p:sp>
            </mc:Fallback>
          </mc:AlternateContent>
        </p:grpSp>
      </p:grpSp>
      <p:grpSp>
        <p:nvGrpSpPr>
          <p:cNvPr id="65" name="Group 64">
            <a:extLst>
              <a:ext uri="{FF2B5EF4-FFF2-40B4-BE49-F238E27FC236}">
                <a16:creationId xmlns:a16="http://schemas.microsoft.com/office/drawing/2014/main" id="{F46E0B84-0512-C733-7C56-D01EB0BD4ABA}"/>
              </a:ext>
            </a:extLst>
          </p:cNvPr>
          <p:cNvGrpSpPr/>
          <p:nvPr/>
        </p:nvGrpSpPr>
        <p:grpSpPr>
          <a:xfrm>
            <a:off x="54848" y="1785591"/>
            <a:ext cx="2621818" cy="338554"/>
            <a:chOff x="423107" y="2865126"/>
            <a:chExt cx="2383180" cy="338554"/>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E3DE4A2-A791-A6B9-AEF8-66F25A9A8B29}"/>
                    </a:ext>
                  </a:extLst>
                </p:cNvPr>
                <p:cNvSpPr txBox="1"/>
                <p:nvPr/>
              </p:nvSpPr>
              <p:spPr>
                <a:xfrm>
                  <a:off x="423107" y="2865126"/>
                  <a:ext cx="565704"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12</m:t>
                        </m:r>
                      </m:oMath>
                    </m:oMathPara>
                  </a14:m>
                  <a:endParaRPr lang="en-US" sz="1600" dirty="0"/>
                </a:p>
              </p:txBody>
            </p:sp>
          </mc:Choice>
          <mc:Fallback xmlns="">
            <p:sp>
              <p:nvSpPr>
                <p:cNvPr id="10" name="TextBox 9">
                  <a:extLst>
                    <a:ext uri="{FF2B5EF4-FFF2-40B4-BE49-F238E27FC236}">
                      <a16:creationId xmlns:a16="http://schemas.microsoft.com/office/drawing/2014/main" id="{BE3DE4A2-A791-A6B9-AEF8-66F25A9A8B29}"/>
                    </a:ext>
                  </a:extLst>
                </p:cNvPr>
                <p:cNvSpPr txBox="1">
                  <a:spLocks noRot="1" noChangeAspect="1" noMove="1" noResize="1" noEditPoints="1" noAdjustHandles="1" noChangeArrowheads="1" noChangeShapeType="1" noTextEdit="1"/>
                </p:cNvSpPr>
                <p:nvPr/>
              </p:nvSpPr>
              <p:spPr>
                <a:xfrm>
                  <a:off x="423107" y="2865126"/>
                  <a:ext cx="565704" cy="338554"/>
                </a:xfrm>
                <a:prstGeom prst="rect">
                  <a:avLst/>
                </a:prstGeom>
                <a:blipFill>
                  <a:blip r:embed="rId18"/>
                  <a:stretch>
                    <a:fillRect/>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626A0C02-28D0-4D47-3795-2C6A707E463D}"/>
                </a:ext>
              </a:extLst>
            </p:cNvPr>
            <p:cNvCxnSpPr>
              <a:cxnSpLocks/>
            </p:cNvCxnSpPr>
            <p:nvPr/>
          </p:nvCxnSpPr>
          <p:spPr>
            <a:xfrm>
              <a:off x="862462" y="3022015"/>
              <a:ext cx="1943825" cy="0"/>
            </a:xfrm>
            <a:prstGeom prst="line">
              <a:avLst/>
            </a:prstGeom>
            <a:ln>
              <a:solidFill>
                <a:srgbClr val="002060"/>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511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Producer Surplus: Exact Measure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3" name="Ink 42">
                <a:extLst>
                  <a:ext uri="{FF2B5EF4-FFF2-40B4-BE49-F238E27FC236}">
                    <a16:creationId xmlns:a16="http://schemas.microsoft.com/office/drawing/2014/main" id="{7EEA0F38-2166-8EB4-3844-874FA165237F}"/>
                  </a:ext>
                </a:extLst>
              </p14:cNvPr>
              <p14:cNvContentPartPr/>
              <p14:nvPr/>
            </p14:nvContentPartPr>
            <p14:xfrm>
              <a:off x="2461301" y="2514194"/>
              <a:ext cx="402" cy="402"/>
            </p14:xfrm>
          </p:contentPart>
        </mc:Choice>
        <mc:Fallback xmlns="">
          <p:pic>
            <p:nvPicPr>
              <p:cNvPr id="43" name="Ink 42">
                <a:extLst>
                  <a:ext uri="{FF2B5EF4-FFF2-40B4-BE49-F238E27FC236}">
                    <a16:creationId xmlns:a16="http://schemas.microsoft.com/office/drawing/2014/main" id="{7EEA0F38-2166-8EB4-3844-874FA165237F}"/>
                  </a:ext>
                </a:extLst>
              </p:cNvPr>
              <p:cNvPicPr/>
              <p:nvPr/>
            </p:nvPicPr>
            <p:blipFill>
              <a:blip r:embed="rId3"/>
              <a:stretch>
                <a:fillRect/>
              </a:stretch>
            </p:blipFill>
            <p:spPr>
              <a:xfrm>
                <a:off x="2441201" y="2393594"/>
                <a:ext cx="40200" cy="241200"/>
              </a:xfrm>
              <a:prstGeom prst="rect">
                <a:avLst/>
              </a:prstGeom>
            </p:spPr>
          </p:pic>
        </mc:Fallback>
      </mc:AlternateContent>
      <p:grpSp>
        <p:nvGrpSpPr>
          <p:cNvPr id="45" name="Group 44">
            <a:extLst>
              <a:ext uri="{FF2B5EF4-FFF2-40B4-BE49-F238E27FC236}">
                <a16:creationId xmlns:a16="http://schemas.microsoft.com/office/drawing/2014/main" id="{E9074F60-0D22-C4D4-47BC-8BE0E280F3B1}"/>
              </a:ext>
            </a:extLst>
          </p:cNvPr>
          <p:cNvGrpSpPr/>
          <p:nvPr/>
        </p:nvGrpSpPr>
        <p:grpSpPr>
          <a:xfrm>
            <a:off x="-119372" y="749801"/>
            <a:ext cx="6219335" cy="3867913"/>
            <a:chOff x="207494" y="622906"/>
            <a:chExt cx="6219335" cy="3867913"/>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268CF00-47DF-10E1-5234-79A593C618D7}"/>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=4+2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22" name="TextBox 21">
                  <a:extLst>
                    <a:ext uri="{FF2B5EF4-FFF2-40B4-BE49-F238E27FC236}">
                      <a16:creationId xmlns:a16="http://schemas.microsoft.com/office/drawing/2014/main" id="{3268CF00-47DF-10E1-5234-79A593C618D7}"/>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4"/>
                  <a:stretch>
                    <a:fillRect b="-11475"/>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CD67797C-71EF-0AE4-FEB6-BED4FC59AD8B}"/>
                </a:ext>
              </a:extLst>
            </p:cNvPr>
            <p:cNvGrpSpPr/>
            <p:nvPr/>
          </p:nvGrpSpPr>
          <p:grpSpPr>
            <a:xfrm>
              <a:off x="207494" y="622906"/>
              <a:ext cx="6219335" cy="3867913"/>
              <a:chOff x="207494" y="622906"/>
              <a:chExt cx="6219335" cy="3867913"/>
            </a:xfrm>
          </p:grpSpPr>
          <p:cxnSp>
            <p:nvCxnSpPr>
              <p:cNvPr id="40" name="Straight Arrow Connector 39">
                <a:extLst>
                  <a:ext uri="{FF2B5EF4-FFF2-40B4-BE49-F238E27FC236}">
                    <a16:creationId xmlns:a16="http://schemas.microsoft.com/office/drawing/2014/main" id="{25ABFB69-BAEF-8F63-8107-1D8B9E845E02}"/>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56CE6E52-C456-2C16-7A3C-9F9846087479}"/>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00A3732-4BE7-545D-51F1-A06D2B10A533}"/>
                  </a:ext>
                </a:extLst>
              </p:cNvPr>
              <p:cNvCxnSpPr>
                <a:cxnSpLocks/>
              </p:cNvCxnSpPr>
              <p:nvPr/>
            </p:nvCxnSpPr>
            <p:spPr>
              <a:xfrm flipV="1">
                <a:off x="865063" y="1282814"/>
                <a:ext cx="2796229" cy="223232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9BA6592-6688-3188-BCED-68CCE05D6BB4}"/>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38" name="TextBox 37">
                    <a:extLst>
                      <a:ext uri="{FF2B5EF4-FFF2-40B4-BE49-F238E27FC236}">
                        <a16:creationId xmlns:a16="http://schemas.microsoft.com/office/drawing/2014/main" id="{99BA6592-6688-3188-BCED-68CCE05D6BB4}"/>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0DA53E6-89FD-A4CB-BD58-D619EB39A143}"/>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39" name="TextBox 38">
                    <a:extLst>
                      <a:ext uri="{FF2B5EF4-FFF2-40B4-BE49-F238E27FC236}">
                        <a16:creationId xmlns:a16="http://schemas.microsoft.com/office/drawing/2014/main" id="{F0DA53E6-89FD-A4CB-BD58-D619EB39A143}"/>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5D1A1E6-033C-A595-1080-06FFA73D3C74}"/>
                      </a:ext>
                    </a:extLst>
                  </p:cNvPr>
                  <p:cNvSpPr txBox="1"/>
                  <p:nvPr/>
                </p:nvSpPr>
                <p:spPr>
                  <a:xfrm>
                    <a:off x="222614" y="339979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 name="TextBox 2">
                    <a:extLst>
                      <a:ext uri="{FF2B5EF4-FFF2-40B4-BE49-F238E27FC236}">
                        <a16:creationId xmlns:a16="http://schemas.microsoft.com/office/drawing/2014/main" id="{D5D1A1E6-033C-A595-1080-06FFA73D3C74}"/>
                      </a:ext>
                    </a:extLst>
                  </p:cNvPr>
                  <p:cNvSpPr txBox="1">
                    <a:spLocks noRot="1" noChangeAspect="1" noMove="1" noResize="1" noEditPoints="1" noAdjustHandles="1" noChangeArrowheads="1" noChangeShapeType="1" noTextEdit="1"/>
                  </p:cNvSpPr>
                  <p:nvPr/>
                </p:nvSpPr>
                <p:spPr>
                  <a:xfrm>
                    <a:off x="222614" y="3399791"/>
                    <a:ext cx="996156" cy="369332"/>
                  </a:xfrm>
                  <a:prstGeom prst="rect">
                    <a:avLst/>
                  </a:prstGeom>
                  <a:blipFill>
                    <a:blip r:embed="rId7"/>
                    <a:stretch>
                      <a:fillRect/>
                    </a:stretch>
                  </a:blipFill>
                </p:spPr>
                <p:txBody>
                  <a:bodyPr/>
                  <a:lstStyle/>
                  <a:p>
                    <a:r>
                      <a:rPr lang="en-US">
                        <a:noFill/>
                      </a:rPr>
                      <a:t> </a:t>
                    </a:r>
                  </a:p>
                </p:txBody>
              </p:sp>
            </mc:Fallback>
          </mc:AlternateContent>
        </p:grpSp>
      </p:grpSp>
      <p:grpSp>
        <p:nvGrpSpPr>
          <p:cNvPr id="65" name="Group 64">
            <a:extLst>
              <a:ext uri="{FF2B5EF4-FFF2-40B4-BE49-F238E27FC236}">
                <a16:creationId xmlns:a16="http://schemas.microsoft.com/office/drawing/2014/main" id="{F46E0B84-0512-C733-7C56-D01EB0BD4ABA}"/>
              </a:ext>
            </a:extLst>
          </p:cNvPr>
          <p:cNvGrpSpPr/>
          <p:nvPr/>
        </p:nvGrpSpPr>
        <p:grpSpPr>
          <a:xfrm>
            <a:off x="54848" y="1785591"/>
            <a:ext cx="2621818" cy="338554"/>
            <a:chOff x="423107" y="2865126"/>
            <a:chExt cx="2383180" cy="338554"/>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E3DE4A2-A791-A6B9-AEF8-66F25A9A8B29}"/>
                    </a:ext>
                  </a:extLst>
                </p:cNvPr>
                <p:cNvSpPr txBox="1"/>
                <p:nvPr/>
              </p:nvSpPr>
              <p:spPr>
                <a:xfrm>
                  <a:off x="423107" y="2865126"/>
                  <a:ext cx="565704"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12</m:t>
                        </m:r>
                      </m:oMath>
                    </m:oMathPara>
                  </a14:m>
                  <a:endParaRPr lang="en-US" sz="1600" dirty="0"/>
                </a:p>
              </p:txBody>
            </p:sp>
          </mc:Choice>
          <mc:Fallback xmlns="">
            <p:sp>
              <p:nvSpPr>
                <p:cNvPr id="10" name="TextBox 9">
                  <a:extLst>
                    <a:ext uri="{FF2B5EF4-FFF2-40B4-BE49-F238E27FC236}">
                      <a16:creationId xmlns:a16="http://schemas.microsoft.com/office/drawing/2014/main" id="{BE3DE4A2-A791-A6B9-AEF8-66F25A9A8B29}"/>
                    </a:ext>
                  </a:extLst>
                </p:cNvPr>
                <p:cNvSpPr txBox="1">
                  <a:spLocks noRot="1" noChangeAspect="1" noMove="1" noResize="1" noEditPoints="1" noAdjustHandles="1" noChangeArrowheads="1" noChangeShapeType="1" noTextEdit="1"/>
                </p:cNvSpPr>
                <p:nvPr/>
              </p:nvSpPr>
              <p:spPr>
                <a:xfrm>
                  <a:off x="423107" y="2865126"/>
                  <a:ext cx="565704" cy="338554"/>
                </a:xfrm>
                <a:prstGeom prst="rect">
                  <a:avLst/>
                </a:prstGeom>
                <a:blipFill>
                  <a:blip r:embed="rId8"/>
                  <a:stretch>
                    <a:fillRect/>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626A0C02-28D0-4D47-3795-2C6A707E463D}"/>
                </a:ext>
              </a:extLst>
            </p:cNvPr>
            <p:cNvCxnSpPr>
              <a:cxnSpLocks/>
            </p:cNvCxnSpPr>
            <p:nvPr/>
          </p:nvCxnSpPr>
          <p:spPr>
            <a:xfrm>
              <a:off x="862462" y="3022015"/>
              <a:ext cx="1943825" cy="0"/>
            </a:xfrm>
            <a:prstGeom prst="line">
              <a:avLst/>
            </a:prstGeom>
            <a:ln>
              <a:solidFill>
                <a:srgbClr val="002060"/>
              </a:solidFill>
              <a:prstDash val="sysDash"/>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 name="Content Placeholder 3">
                <a:extLst>
                  <a:ext uri="{FF2B5EF4-FFF2-40B4-BE49-F238E27FC236}">
                    <a16:creationId xmlns:a16="http://schemas.microsoft.com/office/drawing/2014/main" id="{874B6E17-C6C3-ADEA-769A-6289D0E65890}"/>
                  </a:ext>
                </a:extLst>
              </p:cNvPr>
              <p:cNvSpPr txBox="1">
                <a:spLocks/>
              </p:cNvSpPr>
              <p:nvPr/>
            </p:nvSpPr>
            <p:spPr>
              <a:xfrm>
                <a:off x="3841799" y="699065"/>
                <a:ext cx="5042982" cy="379175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Like before, there is an implicit assumption: Bob cannot sell fractions of burgers. </a:t>
                </a:r>
                <a:r>
                  <a:rPr lang="en-US" sz="1600" u="sng" dirty="0">
                    <a:latin typeface="+mn-lt"/>
                    <a:cs typeface="Times New Roman" panose="02020603050405020304" pitchFamily="18" charset="0"/>
                  </a:rPr>
                  <a:t>In general, we will abandon this assumption. </a:t>
                </a:r>
                <a:endParaRPr lang="en-US" sz="1600" dirty="0">
                  <a:latin typeface="+mn-lt"/>
                  <a:cs typeface="Times New Roman" panose="02020603050405020304" pitchFamily="18" charset="0"/>
                </a:endParaRPr>
              </a:p>
              <a:p>
                <a:pPr>
                  <a:buClr>
                    <a:srgbClr val="690304"/>
                  </a:buClr>
                  <a:buFont typeface="Arial" panose="020B0604020202020204" pitchFamily="34" charset="0"/>
                  <a:buChar char="•"/>
                </a:pPr>
                <a:r>
                  <a:rPr lang="en-US" sz="1600" dirty="0">
                    <a:latin typeface="+mn-lt"/>
                    <a:cs typeface="Times New Roman" panose="02020603050405020304" pitchFamily="18" charset="0"/>
                  </a:rPr>
                  <a:t>For the purpose of this course, we will assume that supply is continuous. This implies that firms can sell small fractions of burgers.</a:t>
                </a:r>
              </a:p>
              <a:p>
                <a:pPr>
                  <a:buClr>
                    <a:srgbClr val="690304"/>
                  </a:buClr>
                  <a:buFont typeface="Arial" panose="020B0604020202020204" pitchFamily="34" charset="0"/>
                  <a:buChar char="•"/>
                </a:pPr>
                <a:r>
                  <a:rPr lang="en-US" sz="1600" dirty="0">
                    <a:latin typeface="+mn-lt"/>
                    <a:cs typeface="Times New Roman" panose="02020603050405020304" pitchFamily="18" charset="0"/>
                  </a:rPr>
                  <a:t>To calculate Bob’s exact producer surplus we need to consider his </a:t>
                </a:r>
                <a:r>
                  <a:rPr lang="en-US" sz="1600" b="1" dirty="0">
                    <a:latin typeface="+mn-lt"/>
                    <a:cs typeface="Times New Roman" panose="02020603050405020304" pitchFamily="18" charset="0"/>
                  </a:rPr>
                  <a:t>reservation price</a:t>
                </a:r>
                <a:r>
                  <a:rPr lang="en-US" sz="1600" dirty="0">
                    <a:latin typeface="+mn-lt"/>
                    <a:cs typeface="Times New Roman" panose="02020603050405020304" pitchFamily="18" charset="0"/>
                  </a:rPr>
                  <a:t>, </a:t>
                </a:r>
                <a:r>
                  <a:rPr lang="en-US" sz="1600" b="1" dirty="0">
                    <a:latin typeface="+mn-lt"/>
                    <a:cs typeface="Times New Roman" panose="02020603050405020304" pitchFamily="18" charset="0"/>
                  </a:rPr>
                  <a:t>which is given by the inverse supply intercept!</a:t>
                </a:r>
              </a:p>
              <a:p>
                <a:pPr>
                  <a:buClr>
                    <a:srgbClr val="690304"/>
                  </a:buClr>
                  <a:buFont typeface="Arial" panose="020B0604020202020204" pitchFamily="34" charset="0"/>
                  <a:buChar char="•"/>
                </a:pPr>
                <a:r>
                  <a:rPr lang="en-US" sz="1600" dirty="0">
                    <a:latin typeface="+mn-lt"/>
                    <a:cs typeface="Times New Roman" panose="02020603050405020304" pitchFamily="18" charset="0"/>
                  </a:rPr>
                  <a:t>Producer surplus is given by the area of the triangle created by the intercept and the amount consumed. </a:t>
                </a: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𝑃𝑆</m:t>
                      </m:r>
                      <m:r>
                        <a:rPr lang="en-US" sz="1600" b="0" i="1" smtClean="0">
                          <a:latin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12 −4</m:t>
                          </m:r>
                        </m:e>
                      </m:d>
                      <m:r>
                        <a:rPr lang="en-US" sz="1600" b="0" i="1" smtClean="0">
                          <a:latin typeface="Cambria Math" panose="02040503050406030204" pitchFamily="18" charset="0"/>
                          <a:cs typeface="Times New Roman" panose="02020603050405020304" pitchFamily="18" charset="0"/>
                        </a:rPr>
                        <m:t>×4×</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r>
                        <a:rPr lang="en-US" sz="1600" b="0" i="1" smtClean="0">
                          <a:latin typeface="Cambria Math" panose="02040503050406030204" pitchFamily="18" charset="0"/>
                          <a:cs typeface="Times New Roman" panose="02020603050405020304" pitchFamily="18" charset="0"/>
                        </a:rPr>
                        <m:t>=8×2=16</m:t>
                      </m:r>
                    </m:oMath>
                  </m:oMathPara>
                </a14:m>
                <a:endParaRPr lang="en-US" sz="1600" dirty="0">
                  <a:latin typeface="+mn-lt"/>
                  <a:cs typeface="Times New Roman" panose="02020603050405020304" pitchFamily="18" charset="0"/>
                </a:endParaRPr>
              </a:p>
            </p:txBody>
          </p:sp>
        </mc:Choice>
        <mc:Fallback xmlns="">
          <p:sp>
            <p:nvSpPr>
              <p:cNvPr id="2" name="Content Placeholder 3">
                <a:extLst>
                  <a:ext uri="{FF2B5EF4-FFF2-40B4-BE49-F238E27FC236}">
                    <a16:creationId xmlns:a16="http://schemas.microsoft.com/office/drawing/2014/main" id="{874B6E17-C6C3-ADEA-769A-6289D0E65890}"/>
                  </a:ext>
                </a:extLst>
              </p:cNvPr>
              <p:cNvSpPr txBox="1">
                <a:spLocks noRot="1" noChangeAspect="1" noMove="1" noResize="1" noEditPoints="1" noAdjustHandles="1" noChangeArrowheads="1" noChangeShapeType="1" noTextEdit="1"/>
              </p:cNvSpPr>
              <p:nvPr/>
            </p:nvSpPr>
            <p:spPr>
              <a:xfrm>
                <a:off x="3841799" y="699065"/>
                <a:ext cx="5042982" cy="3791754"/>
              </a:xfrm>
              <a:prstGeom prst="rect">
                <a:avLst/>
              </a:prstGeom>
              <a:blipFill>
                <a:blip r:embed="rId9"/>
                <a:stretch>
                  <a:fillRect l="-363" t="-1608" r="-1209"/>
                </a:stretch>
              </a:blipFill>
            </p:spPr>
            <p:txBody>
              <a:bodyPr/>
              <a:lstStyle/>
              <a:p>
                <a:r>
                  <a:rPr lang="en-US">
                    <a:noFill/>
                  </a:rPr>
                  <a:t> </a:t>
                </a:r>
              </a:p>
            </p:txBody>
          </p:sp>
        </mc:Fallback>
      </mc:AlternateContent>
      <p:sp>
        <p:nvSpPr>
          <p:cNvPr id="5" name="Isosceles Triangle 4">
            <a:extLst>
              <a:ext uri="{FF2B5EF4-FFF2-40B4-BE49-F238E27FC236}">
                <a16:creationId xmlns:a16="http://schemas.microsoft.com/office/drawing/2014/main" id="{19B4A367-48FF-BC3C-AA9D-F43DB3C7660B}"/>
              </a:ext>
            </a:extLst>
          </p:cNvPr>
          <p:cNvSpPr>
            <a:spLocks/>
          </p:cNvSpPr>
          <p:nvPr/>
        </p:nvSpPr>
        <p:spPr>
          <a:xfrm rot="5400000">
            <a:off x="768719" y="1759540"/>
            <a:ext cx="1651394" cy="2059002"/>
          </a:xfrm>
          <a:prstGeom prst="triangle">
            <a:avLst>
              <a:gd name="adj" fmla="val 0"/>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67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Individual Supply vs Market Supply</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152400" y="92004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So far, we have only studied Bob’s supply curve for burgers. But there are other burger places in town. To study all the market, we need to sum everyone’s supply. For simplicity suppose there are only two burger places in our economy: </a:t>
            </a:r>
            <a:r>
              <a:rPr lang="en-US" sz="1600" b="1" dirty="0">
                <a:latin typeface="+mn-lt"/>
                <a:cs typeface="Times New Roman" panose="02020603050405020304" pitchFamily="18" charset="0"/>
              </a:rPr>
              <a:t>Bob’s burgers and Sandy’s burgers</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The market supply curve is the </a:t>
            </a:r>
            <a:r>
              <a:rPr lang="en-US" sz="1600" b="1" dirty="0">
                <a:latin typeface="+mn-lt"/>
                <a:cs typeface="Times New Roman" panose="02020603050405020304" pitchFamily="18" charset="0"/>
              </a:rPr>
              <a:t>horizontal sum of individual supply curves</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Like in the individual case, it represents </a:t>
            </a:r>
            <a:r>
              <a:rPr lang="en-US" sz="1600" b="1" dirty="0">
                <a:latin typeface="+mn-lt"/>
                <a:cs typeface="Times New Roman" panose="02020603050405020304" pitchFamily="18" charset="0"/>
              </a:rPr>
              <a:t>market’s willingness to sell</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If the two firms have different production processes or cost functions, then the slopes (elasticity) of their supply curve might be differ, and the market supply curve might have some kinks.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Still, it will satisfy the Law of Supply. </a:t>
            </a:r>
          </a:p>
        </p:txBody>
      </p:sp>
    </p:spTree>
    <p:extLst>
      <p:ext uri="{BB962C8B-B14F-4D97-AF65-F5344CB8AC3E}">
        <p14:creationId xmlns:p14="http://schemas.microsoft.com/office/powerpoint/2010/main" val="399371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Individual Supply vs Market Supply</a:t>
            </a:r>
          </a:p>
        </p:txBody>
      </p:sp>
      <p:grpSp>
        <p:nvGrpSpPr>
          <p:cNvPr id="16" name="Group 15">
            <a:extLst>
              <a:ext uri="{FF2B5EF4-FFF2-40B4-BE49-F238E27FC236}">
                <a16:creationId xmlns:a16="http://schemas.microsoft.com/office/drawing/2014/main" id="{31083B9D-9114-65A0-43F5-D696736CD7CF}"/>
              </a:ext>
            </a:extLst>
          </p:cNvPr>
          <p:cNvGrpSpPr/>
          <p:nvPr/>
        </p:nvGrpSpPr>
        <p:grpSpPr>
          <a:xfrm>
            <a:off x="-416557" y="699065"/>
            <a:ext cx="9077956" cy="887620"/>
            <a:chOff x="-416557" y="699065"/>
            <a:chExt cx="9077956" cy="887620"/>
          </a:xfrm>
        </p:grpSpPr>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0" y="699065"/>
              <a:ext cx="8661399" cy="405835"/>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Example: Market supply for Burgers.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4A96880-AC2D-4104-30B9-581FF1545E50}"/>
                    </a:ext>
                  </a:extLst>
                </p:cNvPr>
                <p:cNvSpPr txBox="1"/>
                <p:nvPr/>
              </p:nvSpPr>
              <p:spPr>
                <a:xfrm>
                  <a:off x="-416557" y="1120585"/>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C00000"/>
                                </a:solidFill>
                                <a:latin typeface="Cambria Math" panose="02040503050406030204" pitchFamily="18" charset="0"/>
                                <a:cs typeface="Times New Roman" panose="02020603050405020304" pitchFamily="18" charset="0"/>
                              </a:rPr>
                            </m:ctrlPr>
                          </m:sSubPr>
                          <m:e>
                            <m:r>
                              <a:rPr lang="en-US" sz="1800" b="0" i="1" smtClean="0">
                                <a:solidFill>
                                  <a:srgbClr val="C00000"/>
                                </a:solidFill>
                                <a:latin typeface="Cambria Math" panose="02040503050406030204" pitchFamily="18" charset="0"/>
                                <a:cs typeface="Times New Roman" panose="02020603050405020304" pitchFamily="18" charset="0"/>
                              </a:rPr>
                              <m:t>𝑄</m:t>
                            </m:r>
                          </m:e>
                          <m:sub>
                            <m:r>
                              <a:rPr lang="en-US" sz="1800" b="0" i="1" smtClean="0">
                                <a:solidFill>
                                  <a:srgbClr val="C00000"/>
                                </a:solidFill>
                                <a:latin typeface="Cambria Math" panose="02040503050406030204" pitchFamily="18" charset="0"/>
                                <a:cs typeface="Times New Roman" panose="02020603050405020304" pitchFamily="18" charset="0"/>
                              </a:rPr>
                              <m:t>𝐵</m:t>
                            </m:r>
                          </m:sub>
                        </m:sSub>
                        <m:d>
                          <m:dPr>
                            <m:ctrlPr>
                              <a:rPr lang="en-US" sz="1800" b="0" i="1" smtClean="0">
                                <a:solidFill>
                                  <a:srgbClr val="C00000"/>
                                </a:solidFill>
                                <a:latin typeface="Cambria Math" panose="02040503050406030204" pitchFamily="18" charset="0"/>
                                <a:cs typeface="Times New Roman" panose="02020603050405020304" pitchFamily="18" charset="0"/>
                              </a:rPr>
                            </m:ctrlPr>
                          </m:dPr>
                          <m:e>
                            <m:r>
                              <a:rPr lang="en-US" sz="1800" b="0" i="1" smtClean="0">
                                <a:solidFill>
                                  <a:srgbClr val="C00000"/>
                                </a:solidFill>
                                <a:latin typeface="Cambria Math" panose="02040503050406030204" pitchFamily="18" charset="0"/>
                                <a:cs typeface="Times New Roman" panose="02020603050405020304" pitchFamily="18" charset="0"/>
                              </a:rPr>
                              <m:t>𝑃</m:t>
                            </m:r>
                          </m:e>
                        </m:d>
                        <m:r>
                          <a:rPr lang="en-US" sz="1800" b="0" i="1" smtClean="0">
                            <a:solidFill>
                              <a:srgbClr val="C00000"/>
                            </a:solidFill>
                            <a:latin typeface="Cambria Math" panose="02040503050406030204" pitchFamily="18" charset="0"/>
                            <a:cs typeface="Times New Roman" panose="02020603050405020304" pitchFamily="18" charset="0"/>
                          </a:rPr>
                          <m:t>=</m:t>
                        </m:r>
                        <m:r>
                          <a:rPr lang="en-US" sz="1800" b="0" i="1" smtClean="0">
                            <a:solidFill>
                              <a:srgbClr val="C00000"/>
                            </a:solidFill>
                            <a:latin typeface="Cambria Math" panose="02040503050406030204" pitchFamily="18" charset="0"/>
                            <a:cs typeface="Times New Roman" panose="02020603050405020304" pitchFamily="18" charset="0"/>
                          </a:rPr>
                          <m:t>𝑃</m:t>
                        </m:r>
                        <m:r>
                          <a:rPr lang="en-US" sz="1800" b="0" i="1" smtClean="0">
                            <a:solidFill>
                              <a:srgbClr val="C00000"/>
                            </a:solidFill>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 name="TextBox 2">
                  <a:extLst>
                    <a:ext uri="{FF2B5EF4-FFF2-40B4-BE49-F238E27FC236}">
                      <a16:creationId xmlns:a16="http://schemas.microsoft.com/office/drawing/2014/main" id="{B4A96880-AC2D-4104-30B9-581FF1545E50}"/>
                    </a:ext>
                  </a:extLst>
                </p:cNvPr>
                <p:cNvSpPr txBox="1">
                  <a:spLocks noRot="1" noChangeAspect="1" noMove="1" noResize="1" noEditPoints="1" noAdjustHandles="1" noChangeArrowheads="1" noChangeShapeType="1" noTextEdit="1"/>
                </p:cNvSpPr>
                <p:nvPr/>
              </p:nvSpPr>
              <p:spPr>
                <a:xfrm>
                  <a:off x="-416557" y="1120585"/>
                  <a:ext cx="2539121" cy="369332"/>
                </a:xfrm>
                <a:prstGeom prst="rect">
                  <a:avLst/>
                </a:prstGeom>
                <a:blipFill>
                  <a:blip r:embed="rId2"/>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E312003-CAF4-394F-3261-47D696635BF8}"/>
                    </a:ext>
                  </a:extLst>
                </p:cNvPr>
                <p:cNvSpPr txBox="1"/>
                <p:nvPr/>
              </p:nvSpPr>
              <p:spPr>
                <a:xfrm>
                  <a:off x="1471849" y="975749"/>
                  <a:ext cx="2539121"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002060"/>
                                </a:solidFill>
                                <a:latin typeface="Cambria Math" panose="02040503050406030204" pitchFamily="18" charset="0"/>
                                <a:cs typeface="Times New Roman" panose="02020603050405020304" pitchFamily="18" charset="0"/>
                              </a:rPr>
                            </m:ctrlPr>
                          </m:sSubPr>
                          <m:e>
                            <m:r>
                              <a:rPr lang="en-US" sz="1800" b="0" i="1" smtClean="0">
                                <a:solidFill>
                                  <a:srgbClr val="002060"/>
                                </a:solidFill>
                                <a:latin typeface="Cambria Math" panose="02040503050406030204" pitchFamily="18" charset="0"/>
                                <a:cs typeface="Times New Roman" panose="02020603050405020304" pitchFamily="18" charset="0"/>
                              </a:rPr>
                              <m:t>𝑄</m:t>
                            </m:r>
                          </m:e>
                          <m:sub>
                            <m:r>
                              <a:rPr lang="en-US" sz="1800" b="0" i="1" smtClean="0">
                                <a:solidFill>
                                  <a:srgbClr val="002060"/>
                                </a:solidFill>
                                <a:latin typeface="Cambria Math" panose="02040503050406030204" pitchFamily="18" charset="0"/>
                                <a:cs typeface="Times New Roman" panose="02020603050405020304" pitchFamily="18" charset="0"/>
                              </a:rPr>
                              <m:t>𝑆</m:t>
                            </m:r>
                          </m:sub>
                        </m:sSub>
                        <m:d>
                          <m:dPr>
                            <m:ctrlPr>
                              <a:rPr lang="en-US" sz="1800" b="0" i="1" smtClean="0">
                                <a:solidFill>
                                  <a:srgbClr val="002060"/>
                                </a:solidFill>
                                <a:latin typeface="Cambria Math" panose="02040503050406030204" pitchFamily="18" charset="0"/>
                                <a:cs typeface="Times New Roman" panose="02020603050405020304" pitchFamily="18" charset="0"/>
                              </a:rPr>
                            </m:ctrlPr>
                          </m:dPr>
                          <m:e>
                            <m:r>
                              <a:rPr lang="en-US" sz="1800" b="0" i="1" smtClean="0">
                                <a:solidFill>
                                  <a:srgbClr val="002060"/>
                                </a:solidFill>
                                <a:latin typeface="Cambria Math" panose="02040503050406030204" pitchFamily="18" charset="0"/>
                                <a:cs typeface="Times New Roman" panose="02020603050405020304" pitchFamily="18" charset="0"/>
                              </a:rPr>
                              <m:t>𝑃</m:t>
                            </m:r>
                          </m:e>
                        </m:d>
                        <m:r>
                          <a:rPr lang="en-US" sz="1800" b="0" i="1" smtClean="0">
                            <a:solidFill>
                              <a:srgbClr val="002060"/>
                            </a:solidFill>
                            <a:latin typeface="Cambria Math" panose="02040503050406030204" pitchFamily="18" charset="0"/>
                            <a:cs typeface="Times New Roman" panose="02020603050405020304" pitchFamily="18" charset="0"/>
                          </a:rPr>
                          <m:t>=</m:t>
                        </m:r>
                        <m:f>
                          <m:fPr>
                            <m:ctrlPr>
                              <a:rPr lang="en-US" sz="1800" b="0" i="1" smtClean="0">
                                <a:solidFill>
                                  <a:srgbClr val="002060"/>
                                </a:solidFill>
                                <a:latin typeface="Cambria Math" panose="02040503050406030204" pitchFamily="18" charset="0"/>
                                <a:cs typeface="Times New Roman" panose="02020603050405020304" pitchFamily="18" charset="0"/>
                              </a:rPr>
                            </m:ctrlPr>
                          </m:fPr>
                          <m:num>
                            <m:r>
                              <a:rPr lang="en-US" sz="1800" b="0" i="1" smtClean="0">
                                <a:solidFill>
                                  <a:srgbClr val="002060"/>
                                </a:solidFill>
                                <a:latin typeface="Cambria Math" panose="02040503050406030204" pitchFamily="18" charset="0"/>
                                <a:cs typeface="Times New Roman" panose="02020603050405020304" pitchFamily="18" charset="0"/>
                              </a:rPr>
                              <m:t>1</m:t>
                            </m:r>
                          </m:num>
                          <m:den>
                            <m:r>
                              <a:rPr lang="en-US" sz="1800" b="0" i="1" smtClean="0">
                                <a:solidFill>
                                  <a:srgbClr val="002060"/>
                                </a:solidFill>
                                <a:latin typeface="Cambria Math" panose="02040503050406030204" pitchFamily="18" charset="0"/>
                                <a:cs typeface="Times New Roman" panose="02020603050405020304" pitchFamily="18" charset="0"/>
                              </a:rPr>
                              <m:t>2</m:t>
                            </m:r>
                          </m:den>
                        </m:f>
                        <m:r>
                          <a:rPr lang="en-US" sz="1800" b="0" i="1" smtClean="0">
                            <a:solidFill>
                              <a:srgbClr val="002060"/>
                            </a:solidFill>
                            <a:latin typeface="Cambria Math" panose="02040503050406030204" pitchFamily="18" charset="0"/>
                            <a:cs typeface="Times New Roman" panose="02020603050405020304" pitchFamily="18" charset="0"/>
                          </a:rPr>
                          <m:t>𝑃</m:t>
                        </m:r>
                        <m:r>
                          <a:rPr lang="en-US" sz="1800" b="0" i="1" smtClean="0">
                            <a:solidFill>
                              <a:srgbClr val="002060"/>
                            </a:solidFill>
                            <a:latin typeface="Cambria Math" panose="02040503050406030204" pitchFamily="18" charset="0"/>
                            <a:cs typeface="Times New Roman" panose="02020603050405020304" pitchFamily="18" charset="0"/>
                          </a:rPr>
                          <m:t>−1</m:t>
                        </m:r>
                      </m:oMath>
                    </m:oMathPara>
                  </a14:m>
                  <a:endParaRPr lang="en-US" dirty="0">
                    <a:solidFill>
                      <a:srgbClr val="002060"/>
                    </a:solidFill>
                  </a:endParaRPr>
                </a:p>
              </p:txBody>
            </p:sp>
          </mc:Choice>
          <mc:Fallback xmlns="">
            <p:sp>
              <p:nvSpPr>
                <p:cNvPr id="5" name="TextBox 4">
                  <a:extLst>
                    <a:ext uri="{FF2B5EF4-FFF2-40B4-BE49-F238E27FC236}">
                      <a16:creationId xmlns:a16="http://schemas.microsoft.com/office/drawing/2014/main" id="{4E312003-CAF4-394F-3261-47D696635BF8}"/>
                    </a:ext>
                  </a:extLst>
                </p:cNvPr>
                <p:cNvSpPr txBox="1">
                  <a:spLocks noRot="1" noChangeAspect="1" noMove="1" noResize="1" noEditPoints="1" noAdjustHandles="1" noChangeArrowheads="1" noChangeShapeType="1" noTextEdit="1"/>
                </p:cNvSpPr>
                <p:nvPr/>
              </p:nvSpPr>
              <p:spPr>
                <a:xfrm>
                  <a:off x="1471849" y="975749"/>
                  <a:ext cx="2539121" cy="610936"/>
                </a:xfrm>
                <a:prstGeom prst="rect">
                  <a:avLst/>
                </a:prstGeom>
                <a:blipFill>
                  <a:blip r:embed="rId3"/>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79FFF7C7-0B1A-8FF4-64C3-408F050A5046}"/>
              </a:ext>
            </a:extLst>
          </p:cNvPr>
          <p:cNvGrpSpPr/>
          <p:nvPr/>
        </p:nvGrpSpPr>
        <p:grpSpPr>
          <a:xfrm>
            <a:off x="3823607" y="893295"/>
            <a:ext cx="2744666" cy="2497045"/>
            <a:chOff x="4960776" y="657344"/>
            <a:chExt cx="2744666" cy="2497045"/>
          </a:xfrm>
        </p:grpSpPr>
        <p:cxnSp>
          <p:nvCxnSpPr>
            <p:cNvPr id="14" name="Straight Connector 13">
              <a:extLst>
                <a:ext uri="{FF2B5EF4-FFF2-40B4-BE49-F238E27FC236}">
                  <a16:creationId xmlns:a16="http://schemas.microsoft.com/office/drawing/2014/main" id="{78D20BE5-970D-8BAC-75B5-2166B571F70A}"/>
                </a:ext>
              </a:extLst>
            </p:cNvPr>
            <p:cNvCxnSpPr>
              <a:cxnSpLocks/>
            </p:cNvCxnSpPr>
            <p:nvPr/>
          </p:nvCxnSpPr>
          <p:spPr>
            <a:xfrm flipV="1">
              <a:off x="5401257" y="657344"/>
              <a:ext cx="2304185" cy="2314757"/>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1EA1EC8-75E8-7158-1784-6B25AB3D9CA5}"/>
                    </a:ext>
                  </a:extLst>
                </p:cNvPr>
                <p:cNvSpPr txBox="1"/>
                <p:nvPr/>
              </p:nvSpPr>
              <p:spPr>
                <a:xfrm>
                  <a:off x="4960776" y="2846612"/>
                  <a:ext cx="7327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690304"/>
                            </a:solidFill>
                            <a:latin typeface="Cambria Math" panose="02040503050406030204" pitchFamily="18" charset="0"/>
                            <a:cs typeface="Times New Roman" panose="02020603050405020304" pitchFamily="18" charset="0"/>
                          </a:rPr>
                          <m:t>4</m:t>
                        </m:r>
                      </m:oMath>
                    </m:oMathPara>
                  </a14:m>
                  <a:endParaRPr lang="en-US" sz="1400" dirty="0">
                    <a:solidFill>
                      <a:srgbClr val="690304"/>
                    </a:solidFill>
                  </a:endParaRPr>
                </a:p>
              </p:txBody>
            </p:sp>
          </mc:Choice>
          <mc:Fallback xmlns="">
            <p:sp>
              <p:nvSpPr>
                <p:cNvPr id="26" name="TextBox 25">
                  <a:extLst>
                    <a:ext uri="{FF2B5EF4-FFF2-40B4-BE49-F238E27FC236}">
                      <a16:creationId xmlns:a16="http://schemas.microsoft.com/office/drawing/2014/main" id="{E1EA1EC8-75E8-7158-1784-6B25AB3D9CA5}"/>
                    </a:ext>
                  </a:extLst>
                </p:cNvPr>
                <p:cNvSpPr txBox="1">
                  <a:spLocks noRot="1" noChangeAspect="1" noMove="1" noResize="1" noEditPoints="1" noAdjustHandles="1" noChangeArrowheads="1" noChangeShapeType="1" noTextEdit="1"/>
                </p:cNvSpPr>
                <p:nvPr/>
              </p:nvSpPr>
              <p:spPr>
                <a:xfrm>
                  <a:off x="4960776" y="2846612"/>
                  <a:ext cx="732768" cy="307777"/>
                </a:xfrm>
                <a:prstGeom prst="rect">
                  <a:avLst/>
                </a:prstGeom>
                <a:blipFill>
                  <a:blip r:embed="rId4"/>
                  <a:stretch>
                    <a:fillRect/>
                  </a:stretch>
                </a:blipFill>
              </p:spPr>
              <p:txBody>
                <a:bodyPr/>
                <a:lstStyle/>
                <a:p>
                  <a:r>
                    <a:rPr lang="en-US">
                      <a:noFill/>
                    </a:rPr>
                    <a:t> </a:t>
                  </a:r>
                </a:p>
              </p:txBody>
            </p:sp>
          </mc:Fallback>
        </mc:AlternateContent>
      </p:grpSp>
      <p:graphicFrame>
        <p:nvGraphicFramePr>
          <p:cNvPr id="18" name="Table 2">
            <a:extLst>
              <a:ext uri="{FF2B5EF4-FFF2-40B4-BE49-F238E27FC236}">
                <a16:creationId xmlns:a16="http://schemas.microsoft.com/office/drawing/2014/main" id="{103F9AE5-5478-15ED-4F45-64E44E0927F8}"/>
              </a:ext>
            </a:extLst>
          </p:cNvPr>
          <p:cNvGraphicFramePr>
            <a:graphicFrameLocks noGrp="1"/>
          </p:cNvGraphicFramePr>
          <p:nvPr>
            <p:extLst>
              <p:ext uri="{D42A27DB-BD31-4B8C-83A1-F6EECF244321}">
                <p14:modId xmlns:p14="http://schemas.microsoft.com/office/powerpoint/2010/main" val="2946553875"/>
              </p:ext>
            </p:extLst>
          </p:nvPr>
        </p:nvGraphicFramePr>
        <p:xfrm>
          <a:off x="2006076" y="2241481"/>
          <a:ext cx="689877" cy="1813560"/>
        </p:xfrm>
        <a:graphic>
          <a:graphicData uri="http://schemas.openxmlformats.org/drawingml/2006/table">
            <a:tbl>
              <a:tblPr firstRow="1" bandRow="1">
                <a:tableStyleId>{5C22544A-7EE6-4342-B048-85BDC9FD1C3A}</a:tableStyleId>
              </a:tblPr>
              <a:tblGrid>
                <a:gridCol w="689877">
                  <a:extLst>
                    <a:ext uri="{9D8B030D-6E8A-4147-A177-3AD203B41FA5}">
                      <a16:colId xmlns:a16="http://schemas.microsoft.com/office/drawing/2014/main" val="553469400"/>
                    </a:ext>
                  </a:extLst>
                </a:gridCol>
              </a:tblGrid>
              <a:tr h="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dirty="0">
                          <a:solidFill>
                            <a:schemeClr val="bg1"/>
                          </a:solidFill>
                        </a:rPr>
                        <a:t>Sandy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095528062"/>
                  </a:ext>
                </a:extLst>
              </a:tr>
              <a:tr h="0">
                <a:tc>
                  <a:txBody>
                    <a:bodyPr/>
                    <a:lstStyle/>
                    <a:p>
                      <a:pPr algn="ctr"/>
                      <a:r>
                        <a:rPr lang="en-US" sz="11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112874832"/>
                  </a:ext>
                </a:extLst>
              </a:tr>
              <a:tr h="0">
                <a:tc>
                  <a:txBody>
                    <a:bodyPr/>
                    <a:lstStyle/>
                    <a:p>
                      <a:pPr algn="ctr"/>
                      <a:r>
                        <a:rPr lang="en-US" sz="11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424149241"/>
                  </a:ext>
                </a:extLst>
              </a:tr>
              <a:tr h="0">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906894273"/>
                  </a:ext>
                </a:extLst>
              </a:tr>
              <a:tr h="0">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266303768"/>
                  </a:ext>
                </a:extLst>
              </a:tr>
              <a:tr h="0">
                <a:tc>
                  <a:txBody>
                    <a:bodyPr/>
                    <a:lstStyle/>
                    <a:p>
                      <a:pPr algn="ctr"/>
                      <a:r>
                        <a:rPr lang="en-US" sz="11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689009579"/>
                  </a:ext>
                </a:extLst>
              </a:tr>
              <a:tr h="0">
                <a:tc>
                  <a:txBody>
                    <a:bodyPr/>
                    <a:lstStyle/>
                    <a:p>
                      <a:pPr algn="ctr"/>
                      <a:r>
                        <a:rPr lang="en-US" sz="11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437389229"/>
                  </a:ext>
                </a:extLst>
              </a:tr>
            </a:tbl>
          </a:graphicData>
        </a:graphic>
      </p:graphicFrame>
      <p:graphicFrame>
        <p:nvGraphicFramePr>
          <p:cNvPr id="19" name="Table 2">
            <a:extLst>
              <a:ext uri="{FF2B5EF4-FFF2-40B4-BE49-F238E27FC236}">
                <a16:creationId xmlns:a16="http://schemas.microsoft.com/office/drawing/2014/main" id="{1A8299BA-16E9-E016-EC9D-990D014C8DB4}"/>
              </a:ext>
            </a:extLst>
          </p:cNvPr>
          <p:cNvGraphicFramePr>
            <a:graphicFrameLocks noGrp="1"/>
          </p:cNvGraphicFramePr>
          <p:nvPr>
            <p:extLst>
              <p:ext uri="{D42A27DB-BD31-4B8C-83A1-F6EECF244321}">
                <p14:modId xmlns:p14="http://schemas.microsoft.com/office/powerpoint/2010/main" val="1555375962"/>
              </p:ext>
            </p:extLst>
          </p:nvPr>
        </p:nvGraphicFramePr>
        <p:xfrm>
          <a:off x="1270566" y="2243456"/>
          <a:ext cx="734719" cy="1813560"/>
        </p:xfrm>
        <a:graphic>
          <a:graphicData uri="http://schemas.openxmlformats.org/drawingml/2006/table">
            <a:tbl>
              <a:tblPr firstRow="1" bandRow="1">
                <a:tableStyleId>{5C22544A-7EE6-4342-B048-85BDC9FD1C3A}</a:tableStyleId>
              </a:tblPr>
              <a:tblGrid>
                <a:gridCol w="734719">
                  <a:extLst>
                    <a:ext uri="{9D8B030D-6E8A-4147-A177-3AD203B41FA5}">
                      <a16:colId xmlns:a16="http://schemas.microsoft.com/office/drawing/2014/main" val="3848260396"/>
                    </a:ext>
                  </a:extLst>
                </a:gridCol>
              </a:tblGrid>
              <a:tr h="0">
                <a:tc>
                  <a:txBody>
                    <a:bodyPr/>
                    <a:lstStyle/>
                    <a:p>
                      <a:pPr algn="ctr"/>
                      <a:r>
                        <a:rPr lang="en-US" sz="1100" b="0" dirty="0">
                          <a:solidFill>
                            <a:schemeClr val="bg1"/>
                          </a:solidFill>
                        </a:rPr>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095528062"/>
                  </a:ext>
                </a:extLst>
              </a:tr>
              <a:tr h="0">
                <a:tc>
                  <a:txBody>
                    <a:bodyPr/>
                    <a:lstStyle/>
                    <a:p>
                      <a:pPr algn="ctr"/>
                      <a:r>
                        <a:rPr lang="en-US" sz="11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12874832"/>
                  </a:ext>
                </a:extLst>
              </a:tr>
              <a:tr h="0">
                <a:tc>
                  <a:txBody>
                    <a:bodyPr/>
                    <a:lstStyle/>
                    <a:p>
                      <a:pPr algn="ctr"/>
                      <a:r>
                        <a:rPr lang="en-US" sz="11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424149241"/>
                  </a:ext>
                </a:extLst>
              </a:tr>
              <a:tr h="0">
                <a:tc>
                  <a:txBody>
                    <a:bodyPr/>
                    <a:lstStyle/>
                    <a:p>
                      <a:pPr algn="ctr"/>
                      <a:r>
                        <a:rPr lang="en-US" sz="11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906894273"/>
                  </a:ext>
                </a:extLst>
              </a:tr>
              <a:tr h="0">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66303768"/>
                  </a:ext>
                </a:extLst>
              </a:tr>
              <a:tr h="0">
                <a:tc>
                  <a:txBody>
                    <a:bodyPr/>
                    <a:lstStyle/>
                    <a:p>
                      <a:pPr algn="ctr"/>
                      <a:r>
                        <a:rPr lang="en-US" sz="11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89009579"/>
                  </a:ext>
                </a:extLst>
              </a:tr>
              <a:tr h="0">
                <a:tc>
                  <a:txBody>
                    <a:bodyPr/>
                    <a:lstStyle/>
                    <a:p>
                      <a:pPr algn="ctr"/>
                      <a:r>
                        <a:rPr lang="en-US" sz="11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329596733"/>
                  </a:ext>
                </a:extLst>
              </a:tr>
            </a:tbl>
          </a:graphicData>
        </a:graphic>
      </p:graphicFrame>
      <p:graphicFrame>
        <p:nvGraphicFramePr>
          <p:cNvPr id="20" name="Table 2">
            <a:extLst>
              <a:ext uri="{FF2B5EF4-FFF2-40B4-BE49-F238E27FC236}">
                <a16:creationId xmlns:a16="http://schemas.microsoft.com/office/drawing/2014/main" id="{AE8DF212-259A-66FE-A5FD-B87DF6C184AC}"/>
              </a:ext>
            </a:extLst>
          </p:cNvPr>
          <p:cNvGraphicFramePr>
            <a:graphicFrameLocks noGrp="1"/>
          </p:cNvGraphicFramePr>
          <p:nvPr>
            <p:extLst>
              <p:ext uri="{D42A27DB-BD31-4B8C-83A1-F6EECF244321}">
                <p14:modId xmlns:p14="http://schemas.microsoft.com/office/powerpoint/2010/main" val="3456096490"/>
              </p:ext>
            </p:extLst>
          </p:nvPr>
        </p:nvGraphicFramePr>
        <p:xfrm>
          <a:off x="2692429" y="2243456"/>
          <a:ext cx="689877" cy="1813560"/>
        </p:xfrm>
        <a:graphic>
          <a:graphicData uri="http://schemas.openxmlformats.org/drawingml/2006/table">
            <a:tbl>
              <a:tblPr firstRow="1" bandRow="1">
                <a:tableStyleId>{5C22544A-7EE6-4342-B048-85BDC9FD1C3A}</a:tableStyleId>
              </a:tblPr>
              <a:tblGrid>
                <a:gridCol w="689877">
                  <a:extLst>
                    <a:ext uri="{9D8B030D-6E8A-4147-A177-3AD203B41FA5}">
                      <a16:colId xmlns:a16="http://schemas.microsoft.com/office/drawing/2014/main" val="1540525705"/>
                    </a:ext>
                  </a:extLst>
                </a:gridCol>
              </a:tblGrid>
              <a:tr h="0">
                <a:tc>
                  <a:txBody>
                    <a:bodyPr/>
                    <a:lstStyle/>
                    <a:p>
                      <a:pPr algn="ctr"/>
                      <a:r>
                        <a:rPr lang="en-US" sz="1100" b="0" dirty="0">
                          <a:solidFill>
                            <a:schemeClr val="bg1"/>
                          </a:solidFill>
                        </a:rPr>
                        <a:t>Market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00"/>
                    </a:solidFill>
                  </a:tcPr>
                </a:tc>
                <a:extLst>
                  <a:ext uri="{0D108BD9-81ED-4DB2-BD59-A6C34878D82A}">
                    <a16:rowId xmlns:a16="http://schemas.microsoft.com/office/drawing/2014/main" val="3095528062"/>
                  </a:ext>
                </a:extLst>
              </a:tr>
              <a:tr h="0">
                <a:tc>
                  <a:txBody>
                    <a:bodyPr/>
                    <a:lstStyle/>
                    <a:p>
                      <a:pPr algn="ctr"/>
                      <a:r>
                        <a:rPr lang="en-US" sz="11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3112874832"/>
                  </a:ext>
                </a:extLst>
              </a:tr>
              <a:tr h="0">
                <a:tc>
                  <a:txBody>
                    <a:bodyPr/>
                    <a:lstStyle/>
                    <a:p>
                      <a:pPr algn="ctr"/>
                      <a:r>
                        <a:rPr lang="en-US" sz="11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3073001680"/>
                  </a:ext>
                </a:extLst>
              </a:tr>
              <a:tr h="0">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2424149241"/>
                  </a:ext>
                </a:extLst>
              </a:tr>
              <a:tr h="0">
                <a:tc>
                  <a:txBody>
                    <a:bodyPr/>
                    <a:lstStyle/>
                    <a:p>
                      <a:pPr algn="ctr"/>
                      <a:r>
                        <a:rPr lang="en-US" sz="11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3906894273"/>
                  </a:ext>
                </a:extLst>
              </a:tr>
              <a:tr h="0">
                <a:tc>
                  <a:txBody>
                    <a:bodyPr/>
                    <a:lstStyle/>
                    <a:p>
                      <a:pPr algn="ctr"/>
                      <a:r>
                        <a:rPr lang="en-US" sz="11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4266303768"/>
                  </a:ext>
                </a:extLst>
              </a:tr>
              <a:tr h="0">
                <a:tc>
                  <a:txBody>
                    <a:bodyPr/>
                    <a:lstStyle/>
                    <a:p>
                      <a:pPr algn="ctr"/>
                      <a:r>
                        <a:rPr lang="en-US" sz="11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2689009579"/>
                  </a:ext>
                </a:extLst>
              </a:tr>
            </a:tbl>
          </a:graphicData>
        </a:graphic>
      </p:graphicFrame>
      <p:graphicFrame>
        <p:nvGraphicFramePr>
          <p:cNvPr id="2" name="Table 2">
            <a:extLst>
              <a:ext uri="{FF2B5EF4-FFF2-40B4-BE49-F238E27FC236}">
                <a16:creationId xmlns:a16="http://schemas.microsoft.com/office/drawing/2014/main" id="{5F91CAD5-792D-14DD-8ABA-0F386B32CF50}"/>
              </a:ext>
            </a:extLst>
          </p:cNvPr>
          <p:cNvGraphicFramePr>
            <a:graphicFrameLocks noGrp="1"/>
          </p:cNvGraphicFramePr>
          <p:nvPr>
            <p:extLst>
              <p:ext uri="{D42A27DB-BD31-4B8C-83A1-F6EECF244321}">
                <p14:modId xmlns:p14="http://schemas.microsoft.com/office/powerpoint/2010/main" val="4076784080"/>
              </p:ext>
            </p:extLst>
          </p:nvPr>
        </p:nvGraphicFramePr>
        <p:xfrm>
          <a:off x="625531" y="2243456"/>
          <a:ext cx="645035" cy="1813560"/>
        </p:xfrm>
        <a:graphic>
          <a:graphicData uri="http://schemas.openxmlformats.org/drawingml/2006/table">
            <a:tbl>
              <a:tblPr firstRow="1" bandRow="1">
                <a:tableStyleId>{5C22544A-7EE6-4342-B048-85BDC9FD1C3A}</a:tableStyleId>
              </a:tblPr>
              <a:tblGrid>
                <a:gridCol w="645035">
                  <a:extLst>
                    <a:ext uri="{9D8B030D-6E8A-4147-A177-3AD203B41FA5}">
                      <a16:colId xmlns:a16="http://schemas.microsoft.com/office/drawing/2014/main" val="96168433"/>
                    </a:ext>
                  </a:extLst>
                </a:gridCol>
              </a:tblGrid>
              <a:tr h="0">
                <a:tc>
                  <a:txBody>
                    <a:bodyPr/>
                    <a:lstStyle/>
                    <a:p>
                      <a:pPr algn="ctr"/>
                      <a:r>
                        <a:rPr lang="en-US" sz="1100" b="0" dirty="0">
                          <a:solidFill>
                            <a:schemeClr val="bg1"/>
                          </a:solidFill>
                        </a:rPr>
                        <a:t>Price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095528062"/>
                  </a:ext>
                </a:extLst>
              </a:tr>
              <a:tr h="0">
                <a:tc>
                  <a:txBody>
                    <a:bodyPr/>
                    <a:lstStyle/>
                    <a:p>
                      <a:pPr algn="ctr"/>
                      <a:r>
                        <a:rPr lang="en-US" sz="11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12874832"/>
                  </a:ext>
                </a:extLst>
              </a:tr>
              <a:tr h="0">
                <a:tc>
                  <a:txBody>
                    <a:bodyPr/>
                    <a:lstStyle/>
                    <a:p>
                      <a:pPr algn="ctr"/>
                      <a:r>
                        <a:rPr lang="en-US" sz="11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24149241"/>
                  </a:ext>
                </a:extLst>
              </a:tr>
              <a:tr h="0">
                <a:tc>
                  <a:txBody>
                    <a:bodyPr/>
                    <a:lstStyle/>
                    <a:p>
                      <a:pPr algn="ctr"/>
                      <a:r>
                        <a:rPr lang="en-US" sz="11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06894273"/>
                  </a:ext>
                </a:extLst>
              </a:tr>
              <a:tr h="0">
                <a:tc>
                  <a:txBody>
                    <a:bodyPr/>
                    <a:lstStyle/>
                    <a:p>
                      <a:pPr algn="ctr"/>
                      <a:r>
                        <a:rPr lang="en-US" sz="11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6303768"/>
                  </a:ext>
                </a:extLst>
              </a:tr>
              <a:tr h="0">
                <a:tc>
                  <a:txBody>
                    <a:bodyPr/>
                    <a:lstStyle/>
                    <a:p>
                      <a:pPr algn="ctr"/>
                      <a:r>
                        <a:rPr lang="en-US" sz="11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9009579"/>
                  </a:ext>
                </a:extLst>
              </a:tr>
              <a:tr h="0">
                <a:tc>
                  <a:txBody>
                    <a:bodyPr/>
                    <a:lstStyle/>
                    <a:p>
                      <a:pPr algn="ctr"/>
                      <a:r>
                        <a:rPr lang="en-US" sz="11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399730"/>
                  </a:ext>
                </a:extLst>
              </a:tr>
            </a:tbl>
          </a:graphicData>
        </a:graphic>
      </p:graphicFrame>
      <p:sp>
        <p:nvSpPr>
          <p:cNvPr id="7" name="Content Placeholder 3">
            <a:extLst>
              <a:ext uri="{FF2B5EF4-FFF2-40B4-BE49-F238E27FC236}">
                <a16:creationId xmlns:a16="http://schemas.microsoft.com/office/drawing/2014/main" id="{114F6DD6-BEA9-56C3-752C-356D7E70DB23}"/>
              </a:ext>
            </a:extLst>
          </p:cNvPr>
          <p:cNvSpPr txBox="1">
            <a:spLocks/>
          </p:cNvSpPr>
          <p:nvPr/>
        </p:nvSpPr>
        <p:spPr>
          <a:xfrm>
            <a:off x="165305" y="1954604"/>
            <a:ext cx="3764280" cy="405835"/>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690304"/>
              </a:buClr>
              <a:buNone/>
            </a:pPr>
            <a:r>
              <a:rPr lang="en-US" sz="1200" dirty="0">
                <a:latin typeface="+mn-lt"/>
                <a:cs typeface="Times New Roman" panose="02020603050405020304" pitchFamily="18" charset="0"/>
              </a:rPr>
              <a:t>WTP/Quantity Supplied by:</a:t>
            </a:r>
          </a:p>
        </p:txBody>
      </p:sp>
      <p:grpSp>
        <p:nvGrpSpPr>
          <p:cNvPr id="28" name="Group 27">
            <a:extLst>
              <a:ext uri="{FF2B5EF4-FFF2-40B4-BE49-F238E27FC236}">
                <a16:creationId xmlns:a16="http://schemas.microsoft.com/office/drawing/2014/main" id="{3C7CBD22-CCE8-707C-68A8-BF8EB6883EFB}"/>
              </a:ext>
            </a:extLst>
          </p:cNvPr>
          <p:cNvGrpSpPr/>
          <p:nvPr/>
        </p:nvGrpSpPr>
        <p:grpSpPr>
          <a:xfrm>
            <a:off x="3682779" y="1051515"/>
            <a:ext cx="4686720" cy="3436155"/>
            <a:chOff x="4277139" y="1051515"/>
            <a:chExt cx="4686720" cy="3436155"/>
          </a:xfrm>
        </p:grpSpPr>
        <p:cxnSp>
          <p:nvCxnSpPr>
            <p:cNvPr id="12" name="Straight Arrow Connector 11">
              <a:extLst>
                <a:ext uri="{FF2B5EF4-FFF2-40B4-BE49-F238E27FC236}">
                  <a16:creationId xmlns:a16="http://schemas.microsoft.com/office/drawing/2014/main" id="{7893AD5B-9E5E-583B-DB3E-DF6C06CB31A5}"/>
                </a:ext>
              </a:extLst>
            </p:cNvPr>
            <p:cNvCxnSpPr>
              <a:cxnSpLocks/>
            </p:cNvCxnSpPr>
            <p:nvPr/>
          </p:nvCxnSpPr>
          <p:spPr>
            <a:xfrm flipV="1">
              <a:off x="4862490" y="1101529"/>
              <a:ext cx="0" cy="32215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67EDFB7-FD75-35AA-8F9B-30D6ED50BE7C}"/>
                </a:ext>
              </a:extLst>
            </p:cNvPr>
            <p:cNvCxnSpPr>
              <a:cxnSpLocks/>
            </p:cNvCxnSpPr>
            <p:nvPr/>
          </p:nvCxnSpPr>
          <p:spPr>
            <a:xfrm>
              <a:off x="4851368" y="4323053"/>
              <a:ext cx="364270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5" name="Ink 14">
                  <a:extLst>
                    <a:ext uri="{FF2B5EF4-FFF2-40B4-BE49-F238E27FC236}">
                      <a16:creationId xmlns:a16="http://schemas.microsoft.com/office/drawing/2014/main" id="{E5711376-339B-370D-247C-6C4B1EB376C5}"/>
                    </a:ext>
                  </a:extLst>
                </p14:cNvPr>
                <p14:cNvContentPartPr/>
                <p14:nvPr/>
              </p14:nvContentPartPr>
              <p14:xfrm>
                <a:off x="6046835" y="2725637"/>
                <a:ext cx="295" cy="358"/>
              </p14:xfrm>
            </p:contentPart>
          </mc:Choice>
          <mc:Fallback xmlns="">
            <p:pic>
              <p:nvPicPr>
                <p:cNvPr id="15" name="Ink 14">
                  <a:extLst>
                    <a:ext uri="{FF2B5EF4-FFF2-40B4-BE49-F238E27FC236}">
                      <a16:creationId xmlns:a16="http://schemas.microsoft.com/office/drawing/2014/main" id="{E5711376-339B-370D-247C-6C4B1EB376C5}"/>
                    </a:ext>
                  </a:extLst>
                </p:cNvPr>
                <p:cNvPicPr/>
                <p:nvPr/>
              </p:nvPicPr>
              <p:blipFill>
                <a:blip r:embed="rId7"/>
                <a:stretch>
                  <a:fillRect/>
                </a:stretch>
              </p:blipFill>
              <p:spPr>
                <a:xfrm>
                  <a:off x="6032085" y="2618237"/>
                  <a:ext cx="29500" cy="214800"/>
                </a:xfrm>
                <a:prstGeom prst="rect">
                  <a:avLst/>
                </a:prstGeom>
              </p:spPr>
            </p:pic>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E81689A-D7D4-5B14-2785-43A04095ADB0}"/>
                    </a:ext>
                  </a:extLst>
                </p:cNvPr>
                <p:cNvSpPr txBox="1"/>
                <p:nvPr/>
              </p:nvSpPr>
              <p:spPr>
                <a:xfrm>
                  <a:off x="4277139" y="1051515"/>
                  <a:ext cx="732768" cy="329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0" name="TextBox 9">
                  <a:extLst>
                    <a:ext uri="{FF2B5EF4-FFF2-40B4-BE49-F238E27FC236}">
                      <a16:creationId xmlns:a16="http://schemas.microsoft.com/office/drawing/2014/main" id="{6E81689A-D7D4-5B14-2785-43A04095ADB0}"/>
                    </a:ext>
                  </a:extLst>
                </p:cNvPr>
                <p:cNvSpPr txBox="1">
                  <a:spLocks noRot="1" noChangeAspect="1" noMove="1" noResize="1" noEditPoints="1" noAdjustHandles="1" noChangeArrowheads="1" noChangeShapeType="1" noTextEdit="1"/>
                </p:cNvSpPr>
                <p:nvPr/>
              </p:nvSpPr>
              <p:spPr>
                <a:xfrm>
                  <a:off x="4277139" y="1051515"/>
                  <a:ext cx="732768" cy="329235"/>
                </a:xfrm>
                <a:prstGeom prst="rect">
                  <a:avLst/>
                </a:prstGeom>
                <a:blipFill>
                  <a:blip r:embed="rId8"/>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0D8505-46EA-F94E-942C-590DBA3AD0A7}"/>
                    </a:ext>
                  </a:extLst>
                </p:cNvPr>
                <p:cNvSpPr txBox="1"/>
                <p:nvPr/>
              </p:nvSpPr>
              <p:spPr>
                <a:xfrm>
                  <a:off x="8231091" y="4158435"/>
                  <a:ext cx="732768" cy="329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1" name="TextBox 10">
                  <a:extLst>
                    <a:ext uri="{FF2B5EF4-FFF2-40B4-BE49-F238E27FC236}">
                      <a16:creationId xmlns:a16="http://schemas.microsoft.com/office/drawing/2014/main" id="{260D8505-46EA-F94E-942C-590DBA3AD0A7}"/>
                    </a:ext>
                  </a:extLst>
                </p:cNvPr>
                <p:cNvSpPr txBox="1">
                  <a:spLocks noRot="1" noChangeAspect="1" noMove="1" noResize="1" noEditPoints="1" noAdjustHandles="1" noChangeArrowheads="1" noChangeShapeType="1" noTextEdit="1"/>
                </p:cNvSpPr>
                <p:nvPr/>
              </p:nvSpPr>
              <p:spPr>
                <a:xfrm>
                  <a:off x="8231091" y="4158435"/>
                  <a:ext cx="732768" cy="329235"/>
                </a:xfrm>
                <a:prstGeom prst="rect">
                  <a:avLst/>
                </a:prstGeom>
                <a:blipFill>
                  <a:blip r:embed="rId9"/>
                  <a:stretch>
                    <a:fillRect b="-25926"/>
                  </a:stretch>
                </a:blipFill>
              </p:spPr>
              <p:txBody>
                <a:bodyPr/>
                <a:lstStyle/>
                <a:p>
                  <a:r>
                    <a:rPr lang="en-US">
                      <a:noFill/>
                    </a:rPr>
                    <a:t> </a:t>
                  </a:r>
                </a:p>
              </p:txBody>
            </p:sp>
          </mc:Fallback>
        </mc:AlternateContent>
      </p:grpSp>
      <p:sp>
        <p:nvSpPr>
          <p:cNvPr id="54" name="Content Placeholder 3">
            <a:extLst>
              <a:ext uri="{FF2B5EF4-FFF2-40B4-BE49-F238E27FC236}">
                <a16:creationId xmlns:a16="http://schemas.microsoft.com/office/drawing/2014/main" id="{C65CADF8-8DD3-BF30-D14A-1CFA66050041}"/>
              </a:ext>
            </a:extLst>
          </p:cNvPr>
          <p:cNvSpPr txBox="1">
            <a:spLocks/>
          </p:cNvSpPr>
          <p:nvPr/>
        </p:nvSpPr>
        <p:spPr>
          <a:xfrm>
            <a:off x="6553317" y="1954604"/>
            <a:ext cx="2549380" cy="2340976"/>
          </a:xfrm>
          <a:prstGeom prst="rect">
            <a:avLst/>
          </a:prstGeom>
        </p:spPr>
        <p:txBody>
          <a:bodyPr vert="horz" lIns="91440" tIns="45720" rIns="91440" bIns="45720" rtlCol="0">
            <a:normAutofit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400" dirty="0">
                <a:latin typeface="+mn-lt"/>
                <a:cs typeface="Times New Roman" panose="02020603050405020304" pitchFamily="18" charset="0"/>
              </a:rPr>
              <a:t>For prices below $2, there is no market. Supply = 0. </a:t>
            </a:r>
          </a:p>
          <a:p>
            <a:pPr>
              <a:buClr>
                <a:srgbClr val="690304"/>
              </a:buClr>
              <a:buFont typeface="Arial" panose="020B0604020202020204" pitchFamily="34" charset="0"/>
              <a:buChar char="•"/>
            </a:pPr>
            <a:r>
              <a:rPr lang="en-US" sz="1400" b="1" dirty="0">
                <a:solidFill>
                  <a:srgbClr val="690304"/>
                </a:solidFill>
                <a:latin typeface="+mn-lt"/>
                <a:cs typeface="Times New Roman" panose="02020603050405020304" pitchFamily="18" charset="0"/>
              </a:rPr>
              <a:t>Bob</a:t>
            </a:r>
            <a:r>
              <a:rPr lang="en-US" sz="1400" dirty="0">
                <a:latin typeface="+mn-lt"/>
                <a:cs typeface="Times New Roman" panose="02020603050405020304" pitchFamily="18" charset="0"/>
              </a:rPr>
              <a:t> is not willing to sell for prices below $4. </a:t>
            </a:r>
          </a:p>
          <a:p>
            <a:pPr>
              <a:buClr>
                <a:srgbClr val="690304"/>
              </a:buClr>
              <a:buFont typeface="Arial" panose="020B0604020202020204" pitchFamily="34" charset="0"/>
              <a:buChar char="•"/>
            </a:pPr>
            <a:r>
              <a:rPr lang="en-US" sz="1400" dirty="0">
                <a:latin typeface="+mn-lt"/>
                <a:cs typeface="Times New Roman" panose="02020603050405020304" pitchFamily="18" charset="0"/>
              </a:rPr>
              <a:t>Prices between 2 and 4, then Sandy is the only burger place in town willing to sell. </a:t>
            </a:r>
          </a:p>
        </p:txBody>
      </p:sp>
      <p:grpSp>
        <p:nvGrpSpPr>
          <p:cNvPr id="107" name="Group 106">
            <a:extLst>
              <a:ext uri="{FF2B5EF4-FFF2-40B4-BE49-F238E27FC236}">
                <a16:creationId xmlns:a16="http://schemas.microsoft.com/office/drawing/2014/main" id="{B03C14BE-11DD-2DE0-FE1C-68203167689D}"/>
              </a:ext>
            </a:extLst>
          </p:cNvPr>
          <p:cNvGrpSpPr/>
          <p:nvPr/>
        </p:nvGrpSpPr>
        <p:grpSpPr>
          <a:xfrm>
            <a:off x="3788481" y="946311"/>
            <a:ext cx="1942157" cy="3684489"/>
            <a:chOff x="3788481" y="946311"/>
            <a:chExt cx="1942157" cy="3684489"/>
          </a:xfrm>
        </p:grpSpPr>
        <p:cxnSp>
          <p:nvCxnSpPr>
            <p:cNvPr id="31" name="Straight Connector 30">
              <a:extLst>
                <a:ext uri="{FF2B5EF4-FFF2-40B4-BE49-F238E27FC236}">
                  <a16:creationId xmlns:a16="http://schemas.microsoft.com/office/drawing/2014/main" id="{BFD878AB-60A2-D6A8-BE5D-7BBF175893F6}"/>
                </a:ext>
              </a:extLst>
            </p:cNvPr>
            <p:cNvCxnSpPr>
              <a:cxnSpLocks/>
            </p:cNvCxnSpPr>
            <p:nvPr/>
          </p:nvCxnSpPr>
          <p:spPr>
            <a:xfrm flipV="1">
              <a:off x="4284800" y="946311"/>
              <a:ext cx="1445838" cy="2912555"/>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D2BB756-11BE-58FA-3AC3-025C429C9CFC}"/>
                    </a:ext>
                  </a:extLst>
                </p:cNvPr>
                <p:cNvSpPr txBox="1"/>
                <p:nvPr/>
              </p:nvSpPr>
              <p:spPr>
                <a:xfrm>
                  <a:off x="3788481" y="3715707"/>
                  <a:ext cx="7327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2060"/>
                            </a:solidFill>
                            <a:latin typeface="Cambria Math" panose="02040503050406030204" pitchFamily="18" charset="0"/>
                            <a:cs typeface="Times New Roman" panose="02020603050405020304" pitchFamily="18" charset="0"/>
                          </a:rPr>
                          <m:t>2</m:t>
                        </m:r>
                      </m:oMath>
                    </m:oMathPara>
                  </a14:m>
                  <a:endParaRPr lang="en-US" sz="1400" dirty="0">
                    <a:solidFill>
                      <a:srgbClr val="002060"/>
                    </a:solidFill>
                  </a:endParaRPr>
                </a:p>
              </p:txBody>
            </p:sp>
          </mc:Choice>
          <mc:Fallback xmlns="">
            <p:sp>
              <p:nvSpPr>
                <p:cNvPr id="32" name="TextBox 31">
                  <a:extLst>
                    <a:ext uri="{FF2B5EF4-FFF2-40B4-BE49-F238E27FC236}">
                      <a16:creationId xmlns:a16="http://schemas.microsoft.com/office/drawing/2014/main" id="{4D2BB756-11BE-58FA-3AC3-025C429C9CFC}"/>
                    </a:ext>
                  </a:extLst>
                </p:cNvPr>
                <p:cNvSpPr txBox="1">
                  <a:spLocks noRot="1" noChangeAspect="1" noMove="1" noResize="1" noEditPoints="1" noAdjustHandles="1" noChangeArrowheads="1" noChangeShapeType="1" noTextEdit="1"/>
                </p:cNvSpPr>
                <p:nvPr/>
              </p:nvSpPr>
              <p:spPr>
                <a:xfrm>
                  <a:off x="3788481" y="3715707"/>
                  <a:ext cx="732768" cy="307777"/>
                </a:xfrm>
                <a:prstGeom prst="rect">
                  <a:avLst/>
                </a:prstGeom>
                <a:blipFill>
                  <a:blip r:embed="rId10"/>
                  <a:stretch>
                    <a:fillRect/>
                  </a:stretch>
                </a:blipFill>
              </p:spPr>
              <p:txBody>
                <a:bodyPr/>
                <a:lstStyle/>
                <a:p>
                  <a:r>
                    <a:rPr lang="en-US">
                      <a:noFill/>
                    </a:rPr>
                    <a:t> </a:t>
                  </a:r>
                </a:p>
              </p:txBody>
            </p:sp>
          </mc:Fallback>
        </mc:AlternateContent>
        <p:grpSp>
          <p:nvGrpSpPr>
            <p:cNvPr id="98" name="Group 97">
              <a:extLst>
                <a:ext uri="{FF2B5EF4-FFF2-40B4-BE49-F238E27FC236}">
                  <a16:creationId xmlns:a16="http://schemas.microsoft.com/office/drawing/2014/main" id="{6BBF58FF-46AD-7919-188A-8A2C902E35A0}"/>
                </a:ext>
              </a:extLst>
            </p:cNvPr>
            <p:cNvGrpSpPr/>
            <p:nvPr/>
          </p:nvGrpSpPr>
          <p:grpSpPr>
            <a:xfrm>
              <a:off x="3831230" y="2359857"/>
              <a:ext cx="1316830" cy="2270943"/>
              <a:chOff x="3831230" y="2359857"/>
              <a:chExt cx="1316830" cy="2270943"/>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10E3BBD-48B6-29BA-03C0-BBFB34479675}"/>
                      </a:ext>
                    </a:extLst>
                  </p:cNvPr>
                  <p:cNvSpPr txBox="1"/>
                  <p:nvPr/>
                </p:nvSpPr>
                <p:spPr>
                  <a:xfrm>
                    <a:off x="4829534" y="4323023"/>
                    <a:ext cx="31852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2060"/>
                              </a:solidFill>
                              <a:latin typeface="Cambria Math" panose="02040503050406030204" pitchFamily="18" charset="0"/>
                              <a:cs typeface="Times New Roman" panose="02020603050405020304" pitchFamily="18" charset="0"/>
                            </a:rPr>
                            <m:t>2</m:t>
                          </m:r>
                        </m:oMath>
                      </m:oMathPara>
                    </a14:m>
                    <a:endParaRPr lang="en-US" sz="1400" dirty="0">
                      <a:solidFill>
                        <a:srgbClr val="002060"/>
                      </a:solidFill>
                    </a:endParaRPr>
                  </a:p>
                </p:txBody>
              </p:sp>
            </mc:Choice>
            <mc:Fallback xmlns="">
              <p:sp>
                <p:nvSpPr>
                  <p:cNvPr id="33" name="TextBox 32">
                    <a:extLst>
                      <a:ext uri="{FF2B5EF4-FFF2-40B4-BE49-F238E27FC236}">
                        <a16:creationId xmlns:a16="http://schemas.microsoft.com/office/drawing/2014/main" id="{610E3BBD-48B6-29BA-03C0-BBFB34479675}"/>
                      </a:ext>
                    </a:extLst>
                  </p:cNvPr>
                  <p:cNvSpPr txBox="1">
                    <a:spLocks noRot="1" noChangeAspect="1" noMove="1" noResize="1" noEditPoints="1" noAdjustHandles="1" noChangeArrowheads="1" noChangeShapeType="1" noTextEdit="1"/>
                  </p:cNvSpPr>
                  <p:nvPr/>
                </p:nvSpPr>
                <p:spPr>
                  <a:xfrm>
                    <a:off x="4829534" y="4323023"/>
                    <a:ext cx="318526"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70DF536-5DD6-39BB-D1BA-B74634A6A000}"/>
                      </a:ext>
                    </a:extLst>
                  </p:cNvPr>
                  <p:cNvSpPr txBox="1"/>
                  <p:nvPr/>
                </p:nvSpPr>
                <p:spPr>
                  <a:xfrm>
                    <a:off x="3831230" y="2359857"/>
                    <a:ext cx="7327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2060"/>
                              </a:solidFill>
                              <a:latin typeface="Cambria Math" panose="02040503050406030204" pitchFamily="18" charset="0"/>
                              <a:cs typeface="Times New Roman" panose="02020603050405020304" pitchFamily="18" charset="0"/>
                            </a:rPr>
                            <m:t>6</m:t>
                          </m:r>
                        </m:oMath>
                      </m:oMathPara>
                    </a14:m>
                    <a:endParaRPr lang="en-US" sz="1400" dirty="0">
                      <a:solidFill>
                        <a:srgbClr val="002060"/>
                      </a:solidFill>
                    </a:endParaRPr>
                  </a:p>
                </p:txBody>
              </p:sp>
            </mc:Choice>
            <mc:Fallback xmlns="">
              <p:sp>
                <p:nvSpPr>
                  <p:cNvPr id="36" name="TextBox 35">
                    <a:extLst>
                      <a:ext uri="{FF2B5EF4-FFF2-40B4-BE49-F238E27FC236}">
                        <a16:creationId xmlns:a16="http://schemas.microsoft.com/office/drawing/2014/main" id="{770DF536-5DD6-39BB-D1BA-B74634A6A000}"/>
                      </a:ext>
                    </a:extLst>
                  </p:cNvPr>
                  <p:cNvSpPr txBox="1">
                    <a:spLocks noRot="1" noChangeAspect="1" noMove="1" noResize="1" noEditPoints="1" noAdjustHandles="1" noChangeArrowheads="1" noChangeShapeType="1" noTextEdit="1"/>
                  </p:cNvSpPr>
                  <p:nvPr/>
                </p:nvSpPr>
                <p:spPr>
                  <a:xfrm>
                    <a:off x="3831230" y="2359857"/>
                    <a:ext cx="732768" cy="307777"/>
                  </a:xfrm>
                  <a:prstGeom prst="rect">
                    <a:avLst/>
                  </a:prstGeom>
                  <a:blipFill>
                    <a:blip r:embed="rId12"/>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AAB71F09-A67D-F1CC-BF32-E20D9C77D694}"/>
                  </a:ext>
                </a:extLst>
              </p:cNvPr>
              <p:cNvCxnSpPr>
                <a:cxnSpLocks/>
              </p:cNvCxnSpPr>
              <p:nvPr/>
            </p:nvCxnSpPr>
            <p:spPr>
              <a:xfrm flipH="1">
                <a:off x="4281418" y="2513867"/>
                <a:ext cx="688507" cy="0"/>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FF79A3E-A99F-E3E4-2085-F8B13E5A36DF}"/>
                  </a:ext>
                </a:extLst>
              </p:cNvPr>
              <p:cNvCxnSpPr>
                <a:cxnSpLocks/>
              </p:cNvCxnSpPr>
              <p:nvPr/>
            </p:nvCxnSpPr>
            <p:spPr>
              <a:xfrm flipH="1" flipV="1">
                <a:off x="4963472" y="2509812"/>
                <a:ext cx="19186" cy="1804445"/>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grpSp>
      </p:grpSp>
      <p:grpSp>
        <p:nvGrpSpPr>
          <p:cNvPr id="103" name="Group 102">
            <a:extLst>
              <a:ext uri="{FF2B5EF4-FFF2-40B4-BE49-F238E27FC236}">
                <a16:creationId xmlns:a16="http://schemas.microsoft.com/office/drawing/2014/main" id="{7AFD4D31-BB1A-DA42-2594-8ADBF08001B3}"/>
              </a:ext>
            </a:extLst>
          </p:cNvPr>
          <p:cNvGrpSpPr/>
          <p:nvPr/>
        </p:nvGrpSpPr>
        <p:grpSpPr>
          <a:xfrm>
            <a:off x="3739091" y="1489917"/>
            <a:ext cx="3354179" cy="3127417"/>
            <a:chOff x="3775367" y="1488940"/>
            <a:chExt cx="3354179" cy="3127417"/>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1BF002D-B9AD-0299-C0AE-10C8FB5D5FA4}"/>
                    </a:ext>
                  </a:extLst>
                </p:cNvPr>
                <p:cNvSpPr txBox="1"/>
                <p:nvPr/>
              </p:nvSpPr>
              <p:spPr>
                <a:xfrm>
                  <a:off x="3775367" y="1699447"/>
                  <a:ext cx="7327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2060"/>
                            </a:solidFill>
                            <a:latin typeface="Cambria Math" panose="02040503050406030204" pitchFamily="18" charset="0"/>
                            <a:cs typeface="Times New Roman" panose="02020603050405020304" pitchFamily="18" charset="0"/>
                          </a:rPr>
                          <m:t>8</m:t>
                        </m:r>
                      </m:oMath>
                    </m:oMathPara>
                  </a14:m>
                  <a:endParaRPr lang="en-US" sz="1400" dirty="0">
                    <a:solidFill>
                      <a:srgbClr val="002060"/>
                    </a:solidFill>
                  </a:endParaRPr>
                </a:p>
              </p:txBody>
            </p:sp>
          </mc:Choice>
          <mc:Fallback xmlns="">
            <p:sp>
              <p:nvSpPr>
                <p:cNvPr id="72" name="TextBox 71">
                  <a:extLst>
                    <a:ext uri="{FF2B5EF4-FFF2-40B4-BE49-F238E27FC236}">
                      <a16:creationId xmlns:a16="http://schemas.microsoft.com/office/drawing/2014/main" id="{91BF002D-B9AD-0299-C0AE-10C8FB5D5FA4}"/>
                    </a:ext>
                  </a:extLst>
                </p:cNvPr>
                <p:cNvSpPr txBox="1">
                  <a:spLocks noRot="1" noChangeAspect="1" noMove="1" noResize="1" noEditPoints="1" noAdjustHandles="1" noChangeArrowheads="1" noChangeShapeType="1" noTextEdit="1"/>
                </p:cNvSpPr>
                <p:nvPr/>
              </p:nvSpPr>
              <p:spPr>
                <a:xfrm>
                  <a:off x="3775367" y="1699447"/>
                  <a:ext cx="732768" cy="307777"/>
                </a:xfrm>
                <a:prstGeom prst="rect">
                  <a:avLst/>
                </a:prstGeom>
                <a:blipFill>
                  <a:blip r:embed="rId13"/>
                  <a:stretch>
                    <a:fillRect/>
                  </a:stretch>
                </a:blipFill>
              </p:spPr>
              <p:txBody>
                <a:bodyPr/>
                <a:lstStyle/>
                <a:p>
                  <a:r>
                    <a:rPr lang="en-US">
                      <a:noFill/>
                    </a:rPr>
                    <a:t> </a:t>
                  </a:r>
                </a:p>
              </p:txBody>
            </p:sp>
          </mc:Fallback>
        </mc:AlternateContent>
        <p:cxnSp>
          <p:nvCxnSpPr>
            <p:cNvPr id="41" name="Straight Connector 40">
              <a:extLst>
                <a:ext uri="{FF2B5EF4-FFF2-40B4-BE49-F238E27FC236}">
                  <a16:creationId xmlns:a16="http://schemas.microsoft.com/office/drawing/2014/main" id="{448F68AD-5F4F-4059-89FF-A325F6243010}"/>
                </a:ext>
              </a:extLst>
            </p:cNvPr>
            <p:cNvCxnSpPr>
              <a:cxnSpLocks/>
            </p:cNvCxnSpPr>
            <p:nvPr/>
          </p:nvCxnSpPr>
          <p:spPr>
            <a:xfrm flipV="1">
              <a:off x="4624735" y="1488940"/>
              <a:ext cx="2504811" cy="1723510"/>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110F626-A0EF-FCF1-AA52-320126325842}"/>
                    </a:ext>
                  </a:extLst>
                </p:cNvPr>
                <p:cNvSpPr txBox="1"/>
                <p:nvPr/>
              </p:nvSpPr>
              <p:spPr>
                <a:xfrm>
                  <a:off x="5482350" y="4300593"/>
                  <a:ext cx="31968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cs typeface="Times New Roman" panose="02020603050405020304" pitchFamily="18" charset="0"/>
                          </a:rPr>
                          <m:t>4</m:t>
                        </m:r>
                      </m:oMath>
                    </m:oMathPara>
                  </a14:m>
                  <a:endParaRPr lang="en-US" sz="1400" dirty="0">
                    <a:solidFill>
                      <a:srgbClr val="006600"/>
                    </a:solidFill>
                  </a:endParaRPr>
                </a:p>
              </p:txBody>
            </p:sp>
          </mc:Choice>
          <mc:Fallback xmlns="">
            <p:sp>
              <p:nvSpPr>
                <p:cNvPr id="43" name="TextBox 42">
                  <a:extLst>
                    <a:ext uri="{FF2B5EF4-FFF2-40B4-BE49-F238E27FC236}">
                      <a16:creationId xmlns:a16="http://schemas.microsoft.com/office/drawing/2014/main" id="{2110F626-A0EF-FCF1-AA52-320126325842}"/>
                    </a:ext>
                  </a:extLst>
                </p:cNvPr>
                <p:cNvSpPr txBox="1">
                  <a:spLocks noRot="1" noChangeAspect="1" noMove="1" noResize="1" noEditPoints="1" noAdjustHandles="1" noChangeArrowheads="1" noChangeShapeType="1" noTextEdit="1"/>
                </p:cNvSpPr>
                <p:nvPr/>
              </p:nvSpPr>
              <p:spPr>
                <a:xfrm>
                  <a:off x="5482350" y="4300593"/>
                  <a:ext cx="319686"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A339B430-CBF5-2BDC-306E-C3D675E65099}"/>
                    </a:ext>
                  </a:extLst>
                </p:cNvPr>
                <p:cNvSpPr txBox="1"/>
                <p:nvPr/>
              </p:nvSpPr>
              <p:spPr>
                <a:xfrm>
                  <a:off x="6429750" y="4308580"/>
                  <a:ext cx="31968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cs typeface="Times New Roman" panose="02020603050405020304" pitchFamily="18" charset="0"/>
                          </a:rPr>
                          <m:t>7</m:t>
                        </m:r>
                      </m:oMath>
                    </m:oMathPara>
                  </a14:m>
                  <a:endParaRPr lang="en-US" sz="1400" dirty="0">
                    <a:solidFill>
                      <a:srgbClr val="006600"/>
                    </a:solidFill>
                  </a:endParaRPr>
                </a:p>
              </p:txBody>
            </p:sp>
          </mc:Choice>
          <mc:Fallback xmlns="">
            <p:sp>
              <p:nvSpPr>
                <p:cNvPr id="79" name="TextBox 78">
                  <a:extLst>
                    <a:ext uri="{FF2B5EF4-FFF2-40B4-BE49-F238E27FC236}">
                      <a16:creationId xmlns:a16="http://schemas.microsoft.com/office/drawing/2014/main" id="{A339B430-CBF5-2BDC-306E-C3D675E65099}"/>
                    </a:ext>
                  </a:extLst>
                </p:cNvPr>
                <p:cNvSpPr txBox="1">
                  <a:spLocks noRot="1" noChangeAspect="1" noMove="1" noResize="1" noEditPoints="1" noAdjustHandles="1" noChangeArrowheads="1" noChangeShapeType="1" noTextEdit="1"/>
                </p:cNvSpPr>
                <p:nvPr/>
              </p:nvSpPr>
              <p:spPr>
                <a:xfrm>
                  <a:off x="6429750" y="4308580"/>
                  <a:ext cx="319686" cy="307777"/>
                </a:xfrm>
                <a:prstGeom prst="rect">
                  <a:avLst/>
                </a:prstGeom>
                <a:blipFill>
                  <a:blip r:embed="rId15"/>
                  <a:stretch>
                    <a:fillRect/>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61CD478D-5CC8-9922-1175-B487A537268A}"/>
                </a:ext>
              </a:extLst>
            </p:cNvPr>
            <p:cNvCxnSpPr>
              <a:cxnSpLocks/>
            </p:cNvCxnSpPr>
            <p:nvPr/>
          </p:nvCxnSpPr>
          <p:spPr>
            <a:xfrm flipH="1" flipV="1">
              <a:off x="5622848" y="1860366"/>
              <a:ext cx="20285" cy="2434381"/>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815F5C4E-5075-E5A3-3899-976A5F67CE81}"/>
                </a:ext>
              </a:extLst>
            </p:cNvPr>
            <p:cNvCxnSpPr>
              <a:cxnSpLocks/>
            </p:cNvCxnSpPr>
            <p:nvPr/>
          </p:nvCxnSpPr>
          <p:spPr>
            <a:xfrm flipH="1">
              <a:off x="4241738" y="1854404"/>
              <a:ext cx="2362811" cy="0"/>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5F2DDC04-F9AE-46F1-02BC-C58738583710}"/>
                </a:ext>
              </a:extLst>
            </p:cNvPr>
            <p:cNvCxnSpPr>
              <a:cxnSpLocks/>
            </p:cNvCxnSpPr>
            <p:nvPr/>
          </p:nvCxnSpPr>
          <p:spPr>
            <a:xfrm flipH="1" flipV="1">
              <a:off x="6589593" y="1844044"/>
              <a:ext cx="16804" cy="2471652"/>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7629478B-EE49-8653-B6F6-14C7B3435918}"/>
                </a:ext>
              </a:extLst>
            </p:cNvPr>
            <p:cNvCxnSpPr>
              <a:cxnSpLocks/>
            </p:cNvCxnSpPr>
            <p:nvPr/>
          </p:nvCxnSpPr>
          <p:spPr>
            <a:xfrm flipH="1">
              <a:off x="4953313" y="2512890"/>
              <a:ext cx="669497" cy="0"/>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grpSp>
      <p:grpSp>
        <p:nvGrpSpPr>
          <p:cNvPr id="123" name="Group 122">
            <a:extLst>
              <a:ext uri="{FF2B5EF4-FFF2-40B4-BE49-F238E27FC236}">
                <a16:creationId xmlns:a16="http://schemas.microsoft.com/office/drawing/2014/main" id="{493B8D4A-ABFA-C964-C119-14279B1AA367}"/>
              </a:ext>
            </a:extLst>
          </p:cNvPr>
          <p:cNvGrpSpPr/>
          <p:nvPr/>
        </p:nvGrpSpPr>
        <p:grpSpPr>
          <a:xfrm>
            <a:off x="4064530" y="3221241"/>
            <a:ext cx="550209" cy="1956843"/>
            <a:chOff x="4064530" y="3221241"/>
            <a:chExt cx="550209" cy="1956843"/>
          </a:xfrm>
        </p:grpSpPr>
        <p:grpSp>
          <p:nvGrpSpPr>
            <p:cNvPr id="121" name="Group 120">
              <a:extLst>
                <a:ext uri="{FF2B5EF4-FFF2-40B4-BE49-F238E27FC236}">
                  <a16:creationId xmlns:a16="http://schemas.microsoft.com/office/drawing/2014/main" id="{B57FDDE5-35EB-2523-B071-79A0AD0596BC}"/>
                </a:ext>
              </a:extLst>
            </p:cNvPr>
            <p:cNvGrpSpPr/>
            <p:nvPr/>
          </p:nvGrpSpPr>
          <p:grpSpPr>
            <a:xfrm>
              <a:off x="4064530" y="3221241"/>
              <a:ext cx="536125" cy="1956843"/>
              <a:chOff x="4064530" y="3221241"/>
              <a:chExt cx="536125" cy="1956843"/>
            </a:xfrm>
          </p:grpSpPr>
          <p:grpSp>
            <p:nvGrpSpPr>
              <p:cNvPr id="88" name="Group 87">
                <a:extLst>
                  <a:ext uri="{FF2B5EF4-FFF2-40B4-BE49-F238E27FC236}">
                    <a16:creationId xmlns:a16="http://schemas.microsoft.com/office/drawing/2014/main" id="{6C26C45B-CECE-D72B-E116-1171A2745547}"/>
                  </a:ext>
                </a:extLst>
              </p:cNvPr>
              <p:cNvGrpSpPr/>
              <p:nvPr/>
            </p:nvGrpSpPr>
            <p:grpSpPr>
              <a:xfrm>
                <a:off x="4064530" y="3270576"/>
                <a:ext cx="507412" cy="1907508"/>
                <a:chOff x="4423812" y="2714526"/>
                <a:chExt cx="507412" cy="1907508"/>
              </a:xfrm>
            </p:grpSpPr>
            <p:cxnSp>
              <p:nvCxnSpPr>
                <p:cNvPr id="46" name="Straight Connector 45">
                  <a:extLst>
                    <a:ext uri="{FF2B5EF4-FFF2-40B4-BE49-F238E27FC236}">
                      <a16:creationId xmlns:a16="http://schemas.microsoft.com/office/drawing/2014/main" id="{3BE566AD-C089-7F6D-DFC5-C3CD627EDF53}"/>
                    </a:ext>
                  </a:extLst>
                </p:cNvPr>
                <p:cNvCxnSpPr>
                  <a:cxnSpLocks/>
                </p:cNvCxnSpPr>
                <p:nvPr/>
              </p:nvCxnSpPr>
              <p:spPr>
                <a:xfrm flipV="1">
                  <a:off x="4611817" y="2714526"/>
                  <a:ext cx="319407" cy="613591"/>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C0E0070-C4D4-D583-003E-38DF52F592D7}"/>
                        </a:ext>
                      </a:extLst>
                    </p:cNvPr>
                    <p:cNvSpPr txBox="1"/>
                    <p:nvPr/>
                  </p:nvSpPr>
                  <p:spPr>
                    <a:xfrm>
                      <a:off x="4423812" y="4314257"/>
                      <a:ext cx="36822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cs typeface="Times New Roman" panose="02020603050405020304" pitchFamily="18" charset="0"/>
                              </a:rPr>
                              <m:t>1</m:t>
                            </m:r>
                          </m:oMath>
                        </m:oMathPara>
                      </a14:m>
                      <a:endParaRPr lang="en-US" sz="1400" dirty="0">
                        <a:solidFill>
                          <a:srgbClr val="006600"/>
                        </a:solidFill>
                      </a:endParaRPr>
                    </a:p>
                  </p:txBody>
                </p:sp>
              </mc:Choice>
              <mc:Fallback xmlns="">
                <p:sp>
                  <p:nvSpPr>
                    <p:cNvPr id="58" name="TextBox 57">
                      <a:extLst>
                        <a:ext uri="{FF2B5EF4-FFF2-40B4-BE49-F238E27FC236}">
                          <a16:creationId xmlns:a16="http://schemas.microsoft.com/office/drawing/2014/main" id="{DC0E0070-C4D4-D583-003E-38DF52F592D7}"/>
                        </a:ext>
                      </a:extLst>
                    </p:cNvPr>
                    <p:cNvSpPr txBox="1">
                      <a:spLocks noRot="1" noChangeAspect="1" noMove="1" noResize="1" noEditPoints="1" noAdjustHandles="1" noChangeArrowheads="1" noChangeShapeType="1" noTextEdit="1"/>
                    </p:cNvSpPr>
                    <p:nvPr/>
                  </p:nvSpPr>
                  <p:spPr>
                    <a:xfrm>
                      <a:off x="4423812" y="4314257"/>
                      <a:ext cx="368229" cy="307777"/>
                    </a:xfrm>
                    <a:prstGeom prst="rect">
                      <a:avLst/>
                    </a:prstGeom>
                    <a:blipFill>
                      <a:blip r:embed="rId16"/>
                      <a:stretch>
                        <a:fillRect/>
                      </a:stretch>
                    </a:blipFill>
                  </p:spPr>
                  <p:txBody>
                    <a:bodyPr/>
                    <a:lstStyle/>
                    <a:p>
                      <a:r>
                        <a:rPr lang="en-US">
                          <a:noFill/>
                        </a:rPr>
                        <a:t> </a:t>
                      </a:r>
                    </a:p>
                  </p:txBody>
                </p:sp>
              </mc:Fallback>
            </mc:AlternateContent>
          </p:grpSp>
          <p:cxnSp>
            <p:nvCxnSpPr>
              <p:cNvPr id="115" name="Straight Connector 114">
                <a:extLst>
                  <a:ext uri="{FF2B5EF4-FFF2-40B4-BE49-F238E27FC236}">
                    <a16:creationId xmlns:a16="http://schemas.microsoft.com/office/drawing/2014/main" id="{5559F56D-096C-7CC6-7A19-74488BF13887}"/>
                  </a:ext>
                </a:extLst>
              </p:cNvPr>
              <p:cNvCxnSpPr>
                <a:cxnSpLocks/>
              </p:cNvCxnSpPr>
              <p:nvPr/>
            </p:nvCxnSpPr>
            <p:spPr>
              <a:xfrm flipH="1">
                <a:off x="4277528" y="3221241"/>
                <a:ext cx="323127" cy="0"/>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grpSp>
        <p:cxnSp>
          <p:nvCxnSpPr>
            <p:cNvPr id="122" name="Straight Connector 121">
              <a:extLst>
                <a:ext uri="{FF2B5EF4-FFF2-40B4-BE49-F238E27FC236}">
                  <a16:creationId xmlns:a16="http://schemas.microsoft.com/office/drawing/2014/main" id="{DD96BC8C-CD5D-F06C-967A-C915AE6D5584}"/>
                </a:ext>
              </a:extLst>
            </p:cNvPr>
            <p:cNvCxnSpPr>
              <a:cxnSpLocks/>
            </p:cNvCxnSpPr>
            <p:nvPr/>
          </p:nvCxnSpPr>
          <p:spPr>
            <a:xfrm flipH="1" flipV="1">
              <a:off x="4603071" y="3221241"/>
              <a:ext cx="11668" cy="1097414"/>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946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Individual Supply vs Market Supply</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377483" y="113809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Clr>
                <a:srgbClr val="690304"/>
              </a:buClr>
              <a:buNone/>
            </a:pPr>
            <a:r>
              <a:rPr lang="en-US" sz="1600" b="1" dirty="0">
                <a:latin typeface="+mn-lt"/>
                <a:cs typeface="Times New Roman" panose="02020603050405020304" pitchFamily="18" charset="0"/>
              </a:rPr>
              <a:t>Some Lessons:</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Market supply is greater than individual supply, for all firms.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Greater quantity supplied at any price.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There are more sellers: 2 burger places in town.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Lower price for any quantity supplied: with more sellers, more units available with lower marginal cost. </a:t>
            </a:r>
          </a:p>
        </p:txBody>
      </p:sp>
    </p:spTree>
    <p:extLst>
      <p:ext uri="{BB962C8B-B14F-4D97-AF65-F5344CB8AC3E}">
        <p14:creationId xmlns:p14="http://schemas.microsoft.com/office/powerpoint/2010/main" val="79776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normAutofit/>
          </a:bodyPr>
          <a:lstStyle/>
          <a:p>
            <a:r>
              <a:rPr lang="en-US" dirty="0">
                <a:solidFill>
                  <a:schemeClr val="tx1"/>
                </a:solidFill>
                <a:latin typeface="+mn-lt"/>
              </a:rPr>
              <a:t>Change in Supply vs Change in Quantity Supplied</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669382" y="747704"/>
            <a:ext cx="5572625" cy="361386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latin typeface="+mn-lt"/>
                <a:cs typeface="Times New Roman" panose="02020603050405020304" pitchFamily="18" charset="0"/>
              </a:rPr>
              <a:t>Crucial difference: </a:t>
            </a:r>
            <a:r>
              <a:rPr lang="en-US" sz="1600" dirty="0">
                <a:latin typeface="+mn-lt"/>
                <a:cs typeface="Times New Roman" panose="02020603050405020304" pitchFamily="18" charset="0"/>
              </a:rPr>
              <a:t>quantity supplied is not the same as the supply curve.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Quantity supplied </a:t>
            </a:r>
            <a:r>
              <a:rPr lang="en-US" sz="1600" dirty="0">
                <a:latin typeface="+mn-lt"/>
                <a:cs typeface="Times New Roman" panose="02020603050405020304" pitchFamily="18" charset="0"/>
              </a:rPr>
              <a:t>refers to points </a:t>
            </a:r>
            <a:r>
              <a:rPr lang="en-US" sz="1600" b="1" dirty="0">
                <a:latin typeface="+mn-lt"/>
                <a:cs typeface="Times New Roman" panose="02020603050405020304" pitchFamily="18" charset="0"/>
              </a:rPr>
              <a:t>on the supply curve</a:t>
            </a:r>
            <a:r>
              <a:rPr lang="en-US" sz="1600" dirty="0">
                <a:latin typeface="+mn-lt"/>
                <a:cs typeface="Times New Roman" panose="02020603050405020304" pitchFamily="18" charset="0"/>
              </a:rPr>
              <a:t>. At p=6, supply for burgers equals q = 4. </a:t>
            </a:r>
          </a:p>
          <a:p>
            <a:pPr lvl="1">
              <a:buClr>
                <a:srgbClr val="690304"/>
              </a:buClr>
              <a:buFont typeface="Arial" panose="020B0604020202020204" pitchFamily="34" charset="0"/>
              <a:buChar char="•"/>
            </a:pPr>
            <a:r>
              <a:rPr lang="en-US" sz="1600" dirty="0">
                <a:latin typeface="+mn-lt"/>
                <a:cs typeface="Times New Roman" panose="02020603050405020304" pitchFamily="18" charset="0"/>
              </a:rPr>
              <a:t>Changes in quantity supplied occur upon price changes. </a:t>
            </a:r>
            <a:r>
              <a:rPr lang="en-US" sz="1600" b="1" dirty="0">
                <a:solidFill>
                  <a:srgbClr val="690304"/>
                </a:solidFill>
                <a:latin typeface="+mn-lt"/>
                <a:cs typeface="Times New Roman" panose="02020603050405020304" pitchFamily="18" charset="0"/>
              </a:rPr>
              <a:t>We move along the curve</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latin typeface="+mn-lt"/>
                <a:cs typeface="Times New Roman" panose="02020603050405020304" pitchFamily="18" charset="0"/>
              </a:rPr>
              <a:t>Factors that influence firm’s willingness to sell lead to </a:t>
            </a:r>
            <a:r>
              <a:rPr lang="en-US" sz="1600" b="1" dirty="0">
                <a:solidFill>
                  <a:srgbClr val="002060"/>
                </a:solidFill>
                <a:latin typeface="+mn-lt"/>
                <a:cs typeface="Times New Roman" panose="02020603050405020304" pitchFamily="18" charset="0"/>
              </a:rPr>
              <a:t>shifts on the supply curve</a:t>
            </a:r>
            <a:r>
              <a:rPr lang="en-US" sz="1600" b="1" dirty="0">
                <a:latin typeface="+mn-lt"/>
                <a:cs typeface="Times New Roman" panose="02020603050405020304" pitchFamily="18" charset="0"/>
              </a:rPr>
              <a:t>. </a:t>
            </a:r>
            <a:r>
              <a:rPr lang="en-US" sz="1600" dirty="0">
                <a:latin typeface="+mn-lt"/>
                <a:cs typeface="Times New Roman" panose="02020603050405020304" pitchFamily="18" charset="0"/>
              </a:rPr>
              <a:t> </a:t>
            </a:r>
          </a:p>
          <a:p>
            <a:pPr lvl="1">
              <a:buClr>
                <a:srgbClr val="690304"/>
              </a:buClr>
              <a:buFont typeface="Arial" panose="020B0604020202020204" pitchFamily="34" charset="0"/>
              <a:buChar char="•"/>
            </a:pPr>
            <a:r>
              <a:rPr lang="en-US" sz="1600" b="0" dirty="0">
                <a:latin typeface="+mn-lt"/>
                <a:cs typeface="Times New Roman" panose="02020603050405020304" pitchFamily="18" charset="0"/>
              </a:rPr>
              <a:t>It could </a:t>
            </a:r>
            <a:r>
              <a:rPr lang="en-US" sz="1600" b="1" dirty="0">
                <a:solidFill>
                  <a:srgbClr val="002060"/>
                </a:solidFill>
                <a:latin typeface="+mn-lt"/>
                <a:cs typeface="Times New Roman" panose="02020603050405020304" pitchFamily="18" charset="0"/>
              </a:rPr>
              <a:t>increase/decrease</a:t>
            </a:r>
            <a:r>
              <a:rPr lang="en-US" sz="1600" b="0" dirty="0">
                <a:latin typeface="+mn-lt"/>
                <a:cs typeface="Times New Roman" panose="02020603050405020304" pitchFamily="18" charset="0"/>
              </a:rPr>
              <a:t> or </a:t>
            </a:r>
            <a:r>
              <a:rPr lang="en-US" sz="1600" b="1" dirty="0">
                <a:solidFill>
                  <a:srgbClr val="0070C0"/>
                </a:solidFill>
                <a:latin typeface="+mn-lt"/>
                <a:cs typeface="Times New Roman" panose="02020603050405020304" pitchFamily="18" charset="0"/>
              </a:rPr>
              <a:t>pivot</a:t>
            </a:r>
            <a:r>
              <a:rPr lang="en-US" sz="1600" b="0" dirty="0">
                <a:latin typeface="+mn-lt"/>
                <a:cs typeface="Times New Roman" panose="02020603050405020304" pitchFamily="18" charset="0"/>
              </a:rPr>
              <a:t>. </a:t>
            </a:r>
            <a:endParaRPr lang="en-US" sz="1600" b="0" dirty="0">
              <a:latin typeface="Cambria Math" panose="02040503050406030204" pitchFamily="18" charset="0"/>
              <a:cs typeface="Times New Roman" panose="02020603050405020304" pitchFamily="18"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cxnSp>
        <p:nvCxnSpPr>
          <p:cNvPr id="26" name="Straight Connector 25">
            <a:extLst>
              <a:ext uri="{FF2B5EF4-FFF2-40B4-BE49-F238E27FC236}">
                <a16:creationId xmlns:a16="http://schemas.microsoft.com/office/drawing/2014/main" id="{85726AAE-1665-7D8A-525E-1D03C96E72C2}"/>
              </a:ext>
            </a:extLst>
          </p:cNvPr>
          <p:cNvCxnSpPr>
            <a:cxnSpLocks/>
          </p:cNvCxnSpPr>
          <p:nvPr/>
        </p:nvCxnSpPr>
        <p:spPr>
          <a:xfrm flipV="1">
            <a:off x="366029" y="1363789"/>
            <a:ext cx="3095137" cy="296980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62E80D7-EEE8-6D3B-FBEC-F28F43CEC7F3}"/>
              </a:ext>
            </a:extLst>
          </p:cNvPr>
          <p:cNvCxnSpPr>
            <a:cxnSpLocks/>
          </p:cNvCxnSpPr>
          <p:nvPr/>
        </p:nvCxnSpPr>
        <p:spPr>
          <a:xfrm flipV="1">
            <a:off x="385336" y="2382245"/>
            <a:ext cx="3189714" cy="1232253"/>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50" name="Group 49">
            <a:extLst>
              <a:ext uri="{FF2B5EF4-FFF2-40B4-BE49-F238E27FC236}">
                <a16:creationId xmlns:a16="http://schemas.microsoft.com/office/drawing/2014/main" id="{BB6F6A8C-D69A-F348-B948-7616D837027B}"/>
              </a:ext>
            </a:extLst>
          </p:cNvPr>
          <p:cNvGrpSpPr/>
          <p:nvPr/>
        </p:nvGrpSpPr>
        <p:grpSpPr>
          <a:xfrm>
            <a:off x="-311566" y="1536832"/>
            <a:ext cx="2915869" cy="3184802"/>
            <a:chOff x="-1069015" y="3093087"/>
            <a:chExt cx="2915869" cy="3184802"/>
          </a:xfrm>
        </p:grpSpPr>
        <p:grpSp>
          <p:nvGrpSpPr>
            <p:cNvPr id="48" name="Group 47">
              <a:extLst>
                <a:ext uri="{FF2B5EF4-FFF2-40B4-BE49-F238E27FC236}">
                  <a16:creationId xmlns:a16="http://schemas.microsoft.com/office/drawing/2014/main" id="{7B55729A-3F66-E65B-6A46-B10209B166E5}"/>
                </a:ext>
              </a:extLst>
            </p:cNvPr>
            <p:cNvGrpSpPr/>
            <p:nvPr/>
          </p:nvGrpSpPr>
          <p:grpSpPr>
            <a:xfrm>
              <a:off x="-1069015" y="3093087"/>
              <a:ext cx="2915869" cy="3184802"/>
              <a:chOff x="50193" y="2554881"/>
              <a:chExt cx="2915869" cy="3184802"/>
            </a:xfrm>
          </p:grpSpPr>
          <p:cxnSp>
            <p:nvCxnSpPr>
              <p:cNvPr id="24" name="Straight Arrow Connector 23">
                <a:extLst>
                  <a:ext uri="{FF2B5EF4-FFF2-40B4-BE49-F238E27FC236}">
                    <a16:creationId xmlns:a16="http://schemas.microsoft.com/office/drawing/2014/main" id="{A25A8F15-4E97-2990-AA36-E6148D0C37AA}"/>
                  </a:ext>
                </a:extLst>
              </p:cNvPr>
              <p:cNvCxnSpPr>
                <a:cxnSpLocks/>
              </p:cNvCxnSpPr>
              <p:nvPr/>
            </p:nvCxnSpPr>
            <p:spPr>
              <a:xfrm flipV="1">
                <a:off x="1719568" y="3101127"/>
                <a:ext cx="717604" cy="708376"/>
              </a:xfrm>
              <a:prstGeom prst="straightConnector1">
                <a:avLst/>
              </a:prstGeom>
              <a:ln>
                <a:solidFill>
                  <a:srgbClr val="990000"/>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422F077C-ED6E-9654-F5A9-5235C3D867DB}"/>
                  </a:ext>
                </a:extLst>
              </p:cNvPr>
              <p:cNvGrpSpPr/>
              <p:nvPr/>
            </p:nvGrpSpPr>
            <p:grpSpPr>
              <a:xfrm>
                <a:off x="50193" y="2554881"/>
                <a:ext cx="2915869" cy="3184802"/>
                <a:chOff x="50193" y="2554881"/>
                <a:chExt cx="2915869" cy="3184802"/>
              </a:xfrm>
            </p:grpSpPr>
            <p:cxnSp>
              <p:nvCxnSpPr>
                <p:cNvPr id="34" name="Straight Connector 33">
                  <a:extLst>
                    <a:ext uri="{FF2B5EF4-FFF2-40B4-BE49-F238E27FC236}">
                      <a16:creationId xmlns:a16="http://schemas.microsoft.com/office/drawing/2014/main" id="{4972DFF5-9E48-9AE8-0094-B4DE6DDA447D}"/>
                    </a:ext>
                  </a:extLst>
                </p:cNvPr>
                <p:cNvCxnSpPr>
                  <a:cxnSpLocks/>
                </p:cNvCxnSpPr>
                <p:nvPr/>
              </p:nvCxnSpPr>
              <p:spPr>
                <a:xfrm flipH="1">
                  <a:off x="730411" y="2980448"/>
                  <a:ext cx="173089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B95A94A-D8E4-CBD3-65D6-5A9B4299C6D2}"/>
                    </a:ext>
                  </a:extLst>
                </p:cNvPr>
                <p:cNvCxnSpPr>
                  <a:cxnSpLocks/>
                </p:cNvCxnSpPr>
                <p:nvPr/>
              </p:nvCxnSpPr>
              <p:spPr>
                <a:xfrm flipV="1">
                  <a:off x="2477946" y="3009839"/>
                  <a:ext cx="0" cy="2420361"/>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9A7956D-B102-C939-7262-9045D8377027}"/>
                        </a:ext>
                      </a:extLst>
                    </p:cNvPr>
                    <p:cNvSpPr txBox="1"/>
                    <p:nvPr/>
                  </p:nvSpPr>
                  <p:spPr>
                    <a:xfrm>
                      <a:off x="50193" y="280368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10</m:t>
                            </m:r>
                          </m:oMath>
                        </m:oMathPara>
                      </a14:m>
                      <a:endParaRPr lang="en-US" dirty="0"/>
                    </a:p>
                  </p:txBody>
                </p:sp>
              </mc:Choice>
              <mc:Fallback xmlns="">
                <p:sp>
                  <p:nvSpPr>
                    <p:cNvPr id="36" name="TextBox 35">
                      <a:extLst>
                        <a:ext uri="{FF2B5EF4-FFF2-40B4-BE49-F238E27FC236}">
                          <a16:creationId xmlns:a16="http://schemas.microsoft.com/office/drawing/2014/main" id="{89A7956D-B102-C939-7262-9045D8377027}"/>
                        </a:ext>
                      </a:extLst>
                    </p:cNvPr>
                    <p:cNvSpPr txBox="1">
                      <a:spLocks noRot="1" noChangeAspect="1" noMove="1" noResize="1" noEditPoints="1" noAdjustHandles="1" noChangeArrowheads="1" noChangeShapeType="1" noTextEdit="1"/>
                    </p:cNvSpPr>
                    <p:nvPr/>
                  </p:nvSpPr>
                  <p:spPr>
                    <a:xfrm>
                      <a:off x="50193" y="2803686"/>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1B61364-6EB2-7494-DABE-318CCF9622CF}"/>
                        </a:ext>
                      </a:extLst>
                    </p:cNvPr>
                    <p:cNvSpPr txBox="1"/>
                    <p:nvPr/>
                  </p:nvSpPr>
                  <p:spPr>
                    <a:xfrm>
                      <a:off x="1719568" y="255488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(8,10)</m:t>
                            </m:r>
                          </m:oMath>
                        </m:oMathPara>
                      </a14:m>
                      <a:endParaRPr lang="en-US" dirty="0"/>
                    </a:p>
                  </p:txBody>
                </p:sp>
              </mc:Choice>
              <mc:Fallback xmlns="">
                <p:sp>
                  <p:nvSpPr>
                    <p:cNvPr id="37" name="TextBox 36">
                      <a:extLst>
                        <a:ext uri="{FF2B5EF4-FFF2-40B4-BE49-F238E27FC236}">
                          <a16:creationId xmlns:a16="http://schemas.microsoft.com/office/drawing/2014/main" id="{21B61364-6EB2-7494-DABE-318CCF9622CF}"/>
                        </a:ext>
                      </a:extLst>
                    </p:cNvPr>
                    <p:cNvSpPr txBox="1">
                      <a:spLocks noRot="1" noChangeAspect="1" noMove="1" noResize="1" noEditPoints="1" noAdjustHandles="1" noChangeArrowheads="1" noChangeShapeType="1" noTextEdit="1"/>
                    </p:cNvSpPr>
                    <p:nvPr/>
                  </p:nvSpPr>
                  <p:spPr>
                    <a:xfrm>
                      <a:off x="1719568" y="2554881"/>
                      <a:ext cx="996156" cy="369332"/>
                    </a:xfrm>
                    <a:prstGeom prst="rect">
                      <a:avLst/>
                    </a:prstGeom>
                    <a:blipFill>
                      <a:blip r:embed="rId5"/>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1A3CFB-405B-5C9B-28C5-E241C16E9A96}"/>
                        </a:ext>
                      </a:extLst>
                    </p:cNvPr>
                    <p:cNvSpPr txBox="1"/>
                    <p:nvPr/>
                  </p:nvSpPr>
                  <p:spPr>
                    <a:xfrm>
                      <a:off x="1969906" y="537035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8</m:t>
                            </m:r>
                          </m:oMath>
                        </m:oMathPara>
                      </a14:m>
                      <a:endParaRPr lang="en-US" dirty="0"/>
                    </a:p>
                  </p:txBody>
                </p:sp>
              </mc:Choice>
              <mc:Fallback xmlns="">
                <p:sp>
                  <p:nvSpPr>
                    <p:cNvPr id="8" name="TextBox 7">
                      <a:extLst>
                        <a:ext uri="{FF2B5EF4-FFF2-40B4-BE49-F238E27FC236}">
                          <a16:creationId xmlns:a16="http://schemas.microsoft.com/office/drawing/2014/main" id="{721A3CFB-405B-5C9B-28C5-E241C16E9A96}"/>
                        </a:ext>
                      </a:extLst>
                    </p:cNvPr>
                    <p:cNvSpPr txBox="1">
                      <a:spLocks noRot="1" noChangeAspect="1" noMove="1" noResize="1" noEditPoints="1" noAdjustHandles="1" noChangeArrowheads="1" noChangeShapeType="1" noTextEdit="1"/>
                    </p:cNvSpPr>
                    <p:nvPr/>
                  </p:nvSpPr>
                  <p:spPr>
                    <a:xfrm>
                      <a:off x="1969906" y="5370351"/>
                      <a:ext cx="996156" cy="369332"/>
                    </a:xfrm>
                    <a:prstGeom prst="rect">
                      <a:avLst/>
                    </a:prstGeom>
                    <a:blipFill>
                      <a:blip r:embed="rId6"/>
                      <a:stretch>
                        <a:fillRect/>
                      </a:stretch>
                    </a:blipFill>
                  </p:spPr>
                  <p:txBody>
                    <a:bodyPr/>
                    <a:lstStyle/>
                    <a:p>
                      <a:r>
                        <a:rPr lang="en-US">
                          <a:noFill/>
                        </a:rPr>
                        <a:t> </a:t>
                      </a:r>
                    </a:p>
                  </p:txBody>
                </p:sp>
              </mc:Fallback>
            </mc:AlternateContent>
          </p:grpSp>
        </p:grpSp>
        <p:sp>
          <p:nvSpPr>
            <p:cNvPr id="9" name="Oval 8">
              <a:extLst>
                <a:ext uri="{FF2B5EF4-FFF2-40B4-BE49-F238E27FC236}">
                  <a16:creationId xmlns:a16="http://schemas.microsoft.com/office/drawing/2014/main" id="{9DD2FD30-248E-9852-5D4C-6AB8322421CB}"/>
                </a:ext>
              </a:extLst>
            </p:cNvPr>
            <p:cNvSpPr/>
            <p:nvPr/>
          </p:nvSpPr>
          <p:spPr>
            <a:xfrm>
              <a:off x="1298040" y="345270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9D5700B2-1226-28AD-BBBE-81AE0CCBE58F}"/>
              </a:ext>
            </a:extLst>
          </p:cNvPr>
          <p:cNvGrpSpPr/>
          <p:nvPr/>
        </p:nvGrpSpPr>
        <p:grpSpPr>
          <a:xfrm>
            <a:off x="-275022" y="2431295"/>
            <a:ext cx="2008546" cy="2282150"/>
            <a:chOff x="1852910" y="1790764"/>
            <a:chExt cx="2008546" cy="2282150"/>
          </a:xfrm>
        </p:grpSpPr>
        <p:grpSp>
          <p:nvGrpSpPr>
            <p:cNvPr id="25" name="Group 24">
              <a:extLst>
                <a:ext uri="{FF2B5EF4-FFF2-40B4-BE49-F238E27FC236}">
                  <a16:creationId xmlns:a16="http://schemas.microsoft.com/office/drawing/2014/main" id="{EEE9D1E9-5199-E674-3A55-7D229D053BC8}"/>
                </a:ext>
              </a:extLst>
            </p:cNvPr>
            <p:cNvGrpSpPr/>
            <p:nvPr/>
          </p:nvGrpSpPr>
          <p:grpSpPr>
            <a:xfrm>
              <a:off x="1852910" y="1790764"/>
              <a:ext cx="2008546" cy="2282150"/>
              <a:chOff x="936074" y="2620693"/>
              <a:chExt cx="2008546" cy="2282150"/>
            </a:xfrm>
          </p:grpSpPr>
          <p:cxnSp>
            <p:nvCxnSpPr>
              <p:cNvPr id="27" name="Straight Connector 26">
                <a:extLst>
                  <a:ext uri="{FF2B5EF4-FFF2-40B4-BE49-F238E27FC236}">
                    <a16:creationId xmlns:a16="http://schemas.microsoft.com/office/drawing/2014/main" id="{C9718A72-CC44-9C91-D6A0-74EE68835E98}"/>
                  </a:ext>
                </a:extLst>
              </p:cNvPr>
              <p:cNvCxnSpPr>
                <a:cxnSpLocks/>
              </p:cNvCxnSpPr>
              <p:nvPr/>
            </p:nvCxnSpPr>
            <p:spPr>
              <a:xfrm flipH="1">
                <a:off x="1607949" y="2980448"/>
                <a:ext cx="853352"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A1F8452-A838-044A-2A24-59E4F4684DB7}"/>
                  </a:ext>
                </a:extLst>
              </p:cNvPr>
              <p:cNvCxnSpPr>
                <a:cxnSpLocks/>
              </p:cNvCxnSpPr>
              <p:nvPr/>
            </p:nvCxnSpPr>
            <p:spPr>
              <a:xfrm flipV="1">
                <a:off x="2461301" y="2973309"/>
                <a:ext cx="0" cy="157370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22CCF5B-EED2-2721-318C-C652FE0A1EBE}"/>
                      </a:ext>
                    </a:extLst>
                  </p:cNvPr>
                  <p:cNvSpPr txBox="1"/>
                  <p:nvPr/>
                </p:nvSpPr>
                <p:spPr>
                  <a:xfrm>
                    <a:off x="936074" y="274863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0" name="TextBox 29">
                    <a:extLst>
                      <a:ext uri="{FF2B5EF4-FFF2-40B4-BE49-F238E27FC236}">
                        <a16:creationId xmlns:a16="http://schemas.microsoft.com/office/drawing/2014/main" id="{722CCF5B-EED2-2721-318C-C652FE0A1EBE}"/>
                      </a:ext>
                    </a:extLst>
                  </p:cNvPr>
                  <p:cNvSpPr txBox="1">
                    <a:spLocks noRot="1" noChangeAspect="1" noMove="1" noResize="1" noEditPoints="1" noAdjustHandles="1" noChangeArrowheads="1" noChangeShapeType="1" noTextEdit="1"/>
                  </p:cNvSpPr>
                  <p:nvPr/>
                </p:nvSpPr>
                <p:spPr>
                  <a:xfrm>
                    <a:off x="936074" y="2748630"/>
                    <a:ext cx="99615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D0A12FA-39E0-B6C5-8CB3-042851F50107}"/>
                      </a:ext>
                    </a:extLst>
                  </p:cNvPr>
                  <p:cNvSpPr txBox="1"/>
                  <p:nvPr/>
                </p:nvSpPr>
                <p:spPr>
                  <a:xfrm>
                    <a:off x="1751493" y="262069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(4,6)</m:t>
                          </m:r>
                        </m:oMath>
                      </m:oMathPara>
                    </a14:m>
                    <a:endParaRPr lang="en-US" dirty="0"/>
                  </a:p>
                </p:txBody>
              </p:sp>
            </mc:Choice>
            <mc:Fallback xmlns="">
              <p:sp>
                <p:nvSpPr>
                  <p:cNvPr id="31" name="TextBox 30">
                    <a:extLst>
                      <a:ext uri="{FF2B5EF4-FFF2-40B4-BE49-F238E27FC236}">
                        <a16:creationId xmlns:a16="http://schemas.microsoft.com/office/drawing/2014/main" id="{3D0A12FA-39E0-B6C5-8CB3-042851F50107}"/>
                      </a:ext>
                    </a:extLst>
                  </p:cNvPr>
                  <p:cNvSpPr txBox="1">
                    <a:spLocks noRot="1" noChangeAspect="1" noMove="1" noResize="1" noEditPoints="1" noAdjustHandles="1" noChangeArrowheads="1" noChangeShapeType="1" noTextEdit="1"/>
                  </p:cNvSpPr>
                  <p:nvPr/>
                </p:nvSpPr>
                <p:spPr>
                  <a:xfrm>
                    <a:off x="1751493" y="2620693"/>
                    <a:ext cx="996156" cy="369332"/>
                  </a:xfrm>
                  <a:prstGeom prst="rect">
                    <a:avLst/>
                  </a:prstGeom>
                  <a:blipFill>
                    <a:blip r:embed="rId8"/>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15D25C3-E403-1721-9C33-9858D8A7890F}"/>
                      </a:ext>
                    </a:extLst>
                  </p:cNvPr>
                  <p:cNvSpPr txBox="1"/>
                  <p:nvPr/>
                </p:nvSpPr>
                <p:spPr>
                  <a:xfrm>
                    <a:off x="1948464" y="453351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2" name="TextBox 31">
                    <a:extLst>
                      <a:ext uri="{FF2B5EF4-FFF2-40B4-BE49-F238E27FC236}">
                        <a16:creationId xmlns:a16="http://schemas.microsoft.com/office/drawing/2014/main" id="{C15D25C3-E403-1721-9C33-9858D8A7890F}"/>
                      </a:ext>
                    </a:extLst>
                  </p:cNvPr>
                  <p:cNvSpPr txBox="1">
                    <a:spLocks noRot="1" noChangeAspect="1" noMove="1" noResize="1" noEditPoints="1" noAdjustHandles="1" noChangeArrowheads="1" noChangeShapeType="1" noTextEdit="1"/>
                  </p:cNvSpPr>
                  <p:nvPr/>
                </p:nvSpPr>
                <p:spPr>
                  <a:xfrm>
                    <a:off x="1948464" y="4533511"/>
                    <a:ext cx="996156" cy="369332"/>
                  </a:xfrm>
                  <a:prstGeom prst="rect">
                    <a:avLst/>
                  </a:prstGeom>
                  <a:blipFill>
                    <a:blip r:embed="rId9"/>
                    <a:stretch>
                      <a:fillRect/>
                    </a:stretch>
                  </a:blipFill>
                </p:spPr>
                <p:txBody>
                  <a:bodyPr/>
                  <a:lstStyle/>
                  <a:p>
                    <a:r>
                      <a:rPr lang="en-US">
                        <a:noFill/>
                      </a:rPr>
                      <a:t> </a:t>
                    </a:r>
                  </a:p>
                </p:txBody>
              </p:sp>
            </mc:Fallback>
          </mc:AlternateContent>
        </p:grpSp>
        <p:sp>
          <p:nvSpPr>
            <p:cNvPr id="23" name="Oval 22">
              <a:extLst>
                <a:ext uri="{FF2B5EF4-FFF2-40B4-BE49-F238E27FC236}">
                  <a16:creationId xmlns:a16="http://schemas.microsoft.com/office/drawing/2014/main" id="{35F8F57B-CB20-94FD-FFE3-E241FC95F35F}"/>
                </a:ext>
              </a:extLst>
            </p:cNvPr>
            <p:cNvSpPr/>
            <p:nvPr/>
          </p:nvSpPr>
          <p:spPr>
            <a:xfrm>
              <a:off x="3339279" y="2092643"/>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0E76CF91-3579-7678-E435-D0453DB1CE6F}"/>
              </a:ext>
            </a:extLst>
          </p:cNvPr>
          <p:cNvGrpSpPr/>
          <p:nvPr/>
        </p:nvGrpSpPr>
        <p:grpSpPr>
          <a:xfrm>
            <a:off x="-277729" y="728904"/>
            <a:ext cx="6219335" cy="3867913"/>
            <a:chOff x="207494" y="622906"/>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flipV="1">
              <a:off x="888242" y="775201"/>
              <a:ext cx="2796606" cy="2739127"/>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11"/>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01BE42E-99DC-7E2E-5B38-98D4176BB26C}"/>
                    </a:ext>
                  </a:extLst>
                </p:cNvPr>
                <p:cNvSpPr txBox="1"/>
                <p:nvPr/>
              </p:nvSpPr>
              <p:spPr>
                <a:xfrm>
                  <a:off x="449759" y="730192"/>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44" name="TextBox 43">
                  <a:extLst>
                    <a:ext uri="{FF2B5EF4-FFF2-40B4-BE49-F238E27FC236}">
                      <a16:creationId xmlns:a16="http://schemas.microsoft.com/office/drawing/2014/main" id="{F01BE42E-99DC-7E2E-5B38-98D4176BB26C}"/>
                    </a:ext>
                  </a:extLst>
                </p:cNvPr>
                <p:cNvSpPr txBox="1">
                  <a:spLocks noRot="1" noChangeAspect="1" noMove="1" noResize="1" noEditPoints="1" noAdjustHandles="1" noChangeArrowheads="1" noChangeShapeType="1" noTextEdit="1"/>
                </p:cNvSpPr>
                <p:nvPr/>
              </p:nvSpPr>
              <p:spPr>
                <a:xfrm>
                  <a:off x="449759" y="730192"/>
                  <a:ext cx="2539121" cy="369332"/>
                </a:xfrm>
                <a:prstGeom prst="rect">
                  <a:avLst/>
                </a:prstGeom>
                <a:blipFill>
                  <a:blip r:embed="rId12"/>
                  <a:stretch>
                    <a:fillRect b="-11475"/>
                  </a:stretch>
                </a:blipFill>
              </p:spPr>
              <p:txBody>
                <a:bodyPr/>
                <a:lstStyle/>
                <a:p>
                  <a:r>
                    <a:rPr lang="en-US">
                      <a:noFill/>
                    </a:rPr>
                    <a:t> </a:t>
                  </a:r>
                </a:p>
              </p:txBody>
            </p:sp>
          </mc:Fallback>
        </mc:AlternateContent>
      </p:grpSp>
    </p:spTree>
    <p:extLst>
      <p:ext uri="{BB962C8B-B14F-4D97-AF65-F5344CB8AC3E}">
        <p14:creationId xmlns:p14="http://schemas.microsoft.com/office/powerpoint/2010/main" val="279435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normAutofit/>
          </a:bodyPr>
          <a:lstStyle/>
          <a:p>
            <a:r>
              <a:rPr lang="en-US" dirty="0">
                <a:solidFill>
                  <a:schemeClr val="tx1"/>
                </a:solidFill>
                <a:latin typeface="+mn-lt"/>
              </a:rPr>
              <a:t>Change in Supply vs Change in Quantity Supplied</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669383" y="747704"/>
            <a:ext cx="5233318" cy="361386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cs typeface="Times New Roman" panose="02020603050405020304" pitchFamily="18" charset="0"/>
              </a:rPr>
              <a:t>Example: </a:t>
            </a:r>
            <a:r>
              <a:rPr lang="en-US" sz="1600" dirty="0">
                <a:cs typeface="Times New Roman" panose="02020603050405020304" pitchFamily="18" charset="0"/>
              </a:rPr>
              <a:t>change in quantity supplied vs change in the supply curve. </a:t>
            </a:r>
            <a:endParaRPr lang="en-US" sz="1600" b="1" dirty="0">
              <a:cs typeface="Times New Roman" panose="02020603050405020304" pitchFamily="18" charset="0"/>
            </a:endParaRPr>
          </a:p>
          <a:p>
            <a:pPr>
              <a:buClr>
                <a:srgbClr val="690304"/>
              </a:buClr>
              <a:buFont typeface="Arial" panose="020B0604020202020204" pitchFamily="34" charset="0"/>
              <a:buChar char="•"/>
            </a:pPr>
            <a:r>
              <a:rPr lang="en-US" sz="1600" b="1" dirty="0">
                <a:solidFill>
                  <a:srgbClr val="690304"/>
                </a:solidFill>
                <a:cs typeface="Times New Roman" panose="02020603050405020304" pitchFamily="18" charset="0"/>
              </a:rPr>
              <a:t>Change in quantity supplied: </a:t>
            </a:r>
            <a:r>
              <a:rPr lang="en-US" sz="1600" dirty="0">
                <a:cs typeface="Times New Roman" panose="02020603050405020304" pitchFamily="18" charset="0"/>
              </a:rPr>
              <a:t>price of burgers rises.</a:t>
            </a:r>
            <a:endParaRPr lang="en-US" sz="1600" b="1" dirty="0">
              <a:cs typeface="Times New Roman" panose="02020603050405020304" pitchFamily="18" charset="0"/>
            </a:endParaRPr>
          </a:p>
          <a:p>
            <a:pPr>
              <a:buClr>
                <a:srgbClr val="690304"/>
              </a:buClr>
              <a:buFont typeface="Arial" panose="020B0604020202020204" pitchFamily="34" charset="0"/>
              <a:buChar char="•"/>
            </a:pPr>
            <a:r>
              <a:rPr lang="en-US" sz="1600" b="1" dirty="0">
                <a:solidFill>
                  <a:srgbClr val="002060"/>
                </a:solidFill>
                <a:cs typeface="Times New Roman" panose="02020603050405020304" pitchFamily="18" charset="0"/>
              </a:rPr>
              <a:t>Change in supply curve (shift): </a:t>
            </a:r>
            <a:r>
              <a:rPr lang="en-US" sz="1600" dirty="0">
                <a:cs typeface="Times New Roman" panose="02020603050405020304" pitchFamily="18" charset="0"/>
              </a:rPr>
              <a:t>Bob’s got a bigger place that allows him to increase the size of the kitchen and scale production up. </a:t>
            </a:r>
          </a:p>
          <a:p>
            <a:pPr>
              <a:buClr>
                <a:srgbClr val="690304"/>
              </a:buClr>
              <a:buFont typeface="Arial" panose="020B0604020202020204" pitchFamily="34" charset="0"/>
              <a:buChar char="•"/>
            </a:pPr>
            <a:r>
              <a:rPr lang="en-US" sz="1600" b="1" dirty="0">
                <a:solidFill>
                  <a:srgbClr val="0070C0"/>
                </a:solidFill>
                <a:cs typeface="Times New Roman" panose="02020603050405020304" pitchFamily="18" charset="0"/>
              </a:rPr>
              <a:t>Change in supply curve (pivot): </a:t>
            </a:r>
            <a:r>
              <a:rPr lang="en-US" sz="1600" dirty="0">
                <a:cs typeface="Times New Roman" panose="02020603050405020304" pitchFamily="18" charset="0"/>
              </a:rPr>
              <a:t>Bob’s got a new cook that is more efficient making burgers (i.e. cooks more burgers with the same inputs). </a:t>
            </a:r>
            <a:endParaRPr lang="en-US" sz="1600" dirty="0">
              <a:latin typeface="Cambria Math" panose="02040503050406030204" pitchFamily="18" charset="0"/>
              <a:cs typeface="Times New Roman" panose="02020603050405020304" pitchFamily="18"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cxnSp>
        <p:nvCxnSpPr>
          <p:cNvPr id="26" name="Straight Connector 25">
            <a:extLst>
              <a:ext uri="{FF2B5EF4-FFF2-40B4-BE49-F238E27FC236}">
                <a16:creationId xmlns:a16="http://schemas.microsoft.com/office/drawing/2014/main" id="{85726AAE-1665-7D8A-525E-1D03C96E72C2}"/>
              </a:ext>
            </a:extLst>
          </p:cNvPr>
          <p:cNvCxnSpPr>
            <a:cxnSpLocks/>
          </p:cNvCxnSpPr>
          <p:nvPr/>
        </p:nvCxnSpPr>
        <p:spPr>
          <a:xfrm flipV="1">
            <a:off x="366029" y="1363789"/>
            <a:ext cx="3095137" cy="296980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62E80D7-EEE8-6D3B-FBEC-F28F43CEC7F3}"/>
              </a:ext>
            </a:extLst>
          </p:cNvPr>
          <p:cNvCxnSpPr>
            <a:cxnSpLocks/>
          </p:cNvCxnSpPr>
          <p:nvPr/>
        </p:nvCxnSpPr>
        <p:spPr>
          <a:xfrm flipV="1">
            <a:off x="385336" y="2382245"/>
            <a:ext cx="3189714" cy="1232253"/>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50" name="Group 49">
            <a:extLst>
              <a:ext uri="{FF2B5EF4-FFF2-40B4-BE49-F238E27FC236}">
                <a16:creationId xmlns:a16="http://schemas.microsoft.com/office/drawing/2014/main" id="{BB6F6A8C-D69A-F348-B948-7616D837027B}"/>
              </a:ext>
            </a:extLst>
          </p:cNvPr>
          <p:cNvGrpSpPr/>
          <p:nvPr/>
        </p:nvGrpSpPr>
        <p:grpSpPr>
          <a:xfrm>
            <a:off x="-311566" y="1536832"/>
            <a:ext cx="2915869" cy="3184802"/>
            <a:chOff x="-1069015" y="3093087"/>
            <a:chExt cx="2915869" cy="3184802"/>
          </a:xfrm>
        </p:grpSpPr>
        <p:grpSp>
          <p:nvGrpSpPr>
            <p:cNvPr id="48" name="Group 47">
              <a:extLst>
                <a:ext uri="{FF2B5EF4-FFF2-40B4-BE49-F238E27FC236}">
                  <a16:creationId xmlns:a16="http://schemas.microsoft.com/office/drawing/2014/main" id="{7B55729A-3F66-E65B-6A46-B10209B166E5}"/>
                </a:ext>
              </a:extLst>
            </p:cNvPr>
            <p:cNvGrpSpPr/>
            <p:nvPr/>
          </p:nvGrpSpPr>
          <p:grpSpPr>
            <a:xfrm>
              <a:off x="-1069015" y="3093087"/>
              <a:ext cx="2915869" cy="3184802"/>
              <a:chOff x="50193" y="2554881"/>
              <a:chExt cx="2915869" cy="3184802"/>
            </a:xfrm>
          </p:grpSpPr>
          <p:cxnSp>
            <p:nvCxnSpPr>
              <p:cNvPr id="24" name="Straight Arrow Connector 23">
                <a:extLst>
                  <a:ext uri="{FF2B5EF4-FFF2-40B4-BE49-F238E27FC236}">
                    <a16:creationId xmlns:a16="http://schemas.microsoft.com/office/drawing/2014/main" id="{A25A8F15-4E97-2990-AA36-E6148D0C37AA}"/>
                  </a:ext>
                </a:extLst>
              </p:cNvPr>
              <p:cNvCxnSpPr>
                <a:cxnSpLocks/>
              </p:cNvCxnSpPr>
              <p:nvPr/>
            </p:nvCxnSpPr>
            <p:spPr>
              <a:xfrm flipV="1">
                <a:off x="1719568" y="3101127"/>
                <a:ext cx="717604" cy="708376"/>
              </a:xfrm>
              <a:prstGeom prst="straightConnector1">
                <a:avLst/>
              </a:prstGeom>
              <a:ln>
                <a:solidFill>
                  <a:srgbClr val="990000"/>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422F077C-ED6E-9654-F5A9-5235C3D867DB}"/>
                  </a:ext>
                </a:extLst>
              </p:cNvPr>
              <p:cNvGrpSpPr/>
              <p:nvPr/>
            </p:nvGrpSpPr>
            <p:grpSpPr>
              <a:xfrm>
                <a:off x="50193" y="2554881"/>
                <a:ext cx="2915869" cy="3184802"/>
                <a:chOff x="50193" y="2554881"/>
                <a:chExt cx="2915869" cy="3184802"/>
              </a:xfrm>
            </p:grpSpPr>
            <p:cxnSp>
              <p:nvCxnSpPr>
                <p:cNvPr id="34" name="Straight Connector 33">
                  <a:extLst>
                    <a:ext uri="{FF2B5EF4-FFF2-40B4-BE49-F238E27FC236}">
                      <a16:creationId xmlns:a16="http://schemas.microsoft.com/office/drawing/2014/main" id="{4972DFF5-9E48-9AE8-0094-B4DE6DDA447D}"/>
                    </a:ext>
                  </a:extLst>
                </p:cNvPr>
                <p:cNvCxnSpPr>
                  <a:cxnSpLocks/>
                </p:cNvCxnSpPr>
                <p:nvPr/>
              </p:nvCxnSpPr>
              <p:spPr>
                <a:xfrm flipH="1">
                  <a:off x="730411" y="2980448"/>
                  <a:ext cx="173089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B95A94A-D8E4-CBD3-65D6-5A9B4299C6D2}"/>
                    </a:ext>
                  </a:extLst>
                </p:cNvPr>
                <p:cNvCxnSpPr>
                  <a:cxnSpLocks/>
                </p:cNvCxnSpPr>
                <p:nvPr/>
              </p:nvCxnSpPr>
              <p:spPr>
                <a:xfrm flipV="1">
                  <a:off x="2477946" y="3009839"/>
                  <a:ext cx="0" cy="2420361"/>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9A7956D-B102-C939-7262-9045D8377027}"/>
                        </a:ext>
                      </a:extLst>
                    </p:cNvPr>
                    <p:cNvSpPr txBox="1"/>
                    <p:nvPr/>
                  </p:nvSpPr>
                  <p:spPr>
                    <a:xfrm>
                      <a:off x="50193" y="280368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10</m:t>
                            </m:r>
                          </m:oMath>
                        </m:oMathPara>
                      </a14:m>
                      <a:endParaRPr lang="en-US" dirty="0"/>
                    </a:p>
                  </p:txBody>
                </p:sp>
              </mc:Choice>
              <mc:Fallback xmlns="">
                <p:sp>
                  <p:nvSpPr>
                    <p:cNvPr id="36" name="TextBox 35">
                      <a:extLst>
                        <a:ext uri="{FF2B5EF4-FFF2-40B4-BE49-F238E27FC236}">
                          <a16:creationId xmlns:a16="http://schemas.microsoft.com/office/drawing/2014/main" id="{89A7956D-B102-C939-7262-9045D8377027}"/>
                        </a:ext>
                      </a:extLst>
                    </p:cNvPr>
                    <p:cNvSpPr txBox="1">
                      <a:spLocks noRot="1" noChangeAspect="1" noMove="1" noResize="1" noEditPoints="1" noAdjustHandles="1" noChangeArrowheads="1" noChangeShapeType="1" noTextEdit="1"/>
                    </p:cNvSpPr>
                    <p:nvPr/>
                  </p:nvSpPr>
                  <p:spPr>
                    <a:xfrm>
                      <a:off x="50193" y="2803686"/>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1B61364-6EB2-7494-DABE-318CCF9622CF}"/>
                        </a:ext>
                      </a:extLst>
                    </p:cNvPr>
                    <p:cNvSpPr txBox="1"/>
                    <p:nvPr/>
                  </p:nvSpPr>
                  <p:spPr>
                    <a:xfrm>
                      <a:off x="1719568" y="255488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(8,10)</m:t>
                            </m:r>
                          </m:oMath>
                        </m:oMathPara>
                      </a14:m>
                      <a:endParaRPr lang="en-US" dirty="0"/>
                    </a:p>
                  </p:txBody>
                </p:sp>
              </mc:Choice>
              <mc:Fallback xmlns="">
                <p:sp>
                  <p:nvSpPr>
                    <p:cNvPr id="37" name="TextBox 36">
                      <a:extLst>
                        <a:ext uri="{FF2B5EF4-FFF2-40B4-BE49-F238E27FC236}">
                          <a16:creationId xmlns:a16="http://schemas.microsoft.com/office/drawing/2014/main" id="{21B61364-6EB2-7494-DABE-318CCF9622CF}"/>
                        </a:ext>
                      </a:extLst>
                    </p:cNvPr>
                    <p:cNvSpPr txBox="1">
                      <a:spLocks noRot="1" noChangeAspect="1" noMove="1" noResize="1" noEditPoints="1" noAdjustHandles="1" noChangeArrowheads="1" noChangeShapeType="1" noTextEdit="1"/>
                    </p:cNvSpPr>
                    <p:nvPr/>
                  </p:nvSpPr>
                  <p:spPr>
                    <a:xfrm>
                      <a:off x="1719568" y="2554881"/>
                      <a:ext cx="996156" cy="369332"/>
                    </a:xfrm>
                    <a:prstGeom prst="rect">
                      <a:avLst/>
                    </a:prstGeom>
                    <a:blipFill>
                      <a:blip r:embed="rId5"/>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1A3CFB-405B-5C9B-28C5-E241C16E9A96}"/>
                        </a:ext>
                      </a:extLst>
                    </p:cNvPr>
                    <p:cNvSpPr txBox="1"/>
                    <p:nvPr/>
                  </p:nvSpPr>
                  <p:spPr>
                    <a:xfrm>
                      <a:off x="1969906" y="537035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8</m:t>
                            </m:r>
                          </m:oMath>
                        </m:oMathPara>
                      </a14:m>
                      <a:endParaRPr lang="en-US" dirty="0"/>
                    </a:p>
                  </p:txBody>
                </p:sp>
              </mc:Choice>
              <mc:Fallback xmlns="">
                <p:sp>
                  <p:nvSpPr>
                    <p:cNvPr id="8" name="TextBox 7">
                      <a:extLst>
                        <a:ext uri="{FF2B5EF4-FFF2-40B4-BE49-F238E27FC236}">
                          <a16:creationId xmlns:a16="http://schemas.microsoft.com/office/drawing/2014/main" id="{721A3CFB-405B-5C9B-28C5-E241C16E9A96}"/>
                        </a:ext>
                      </a:extLst>
                    </p:cNvPr>
                    <p:cNvSpPr txBox="1">
                      <a:spLocks noRot="1" noChangeAspect="1" noMove="1" noResize="1" noEditPoints="1" noAdjustHandles="1" noChangeArrowheads="1" noChangeShapeType="1" noTextEdit="1"/>
                    </p:cNvSpPr>
                    <p:nvPr/>
                  </p:nvSpPr>
                  <p:spPr>
                    <a:xfrm>
                      <a:off x="1969906" y="5370351"/>
                      <a:ext cx="996156" cy="369332"/>
                    </a:xfrm>
                    <a:prstGeom prst="rect">
                      <a:avLst/>
                    </a:prstGeom>
                    <a:blipFill>
                      <a:blip r:embed="rId6"/>
                      <a:stretch>
                        <a:fillRect/>
                      </a:stretch>
                    </a:blipFill>
                  </p:spPr>
                  <p:txBody>
                    <a:bodyPr/>
                    <a:lstStyle/>
                    <a:p>
                      <a:r>
                        <a:rPr lang="en-US">
                          <a:noFill/>
                        </a:rPr>
                        <a:t> </a:t>
                      </a:r>
                    </a:p>
                  </p:txBody>
                </p:sp>
              </mc:Fallback>
            </mc:AlternateContent>
          </p:grpSp>
        </p:grpSp>
        <p:sp>
          <p:nvSpPr>
            <p:cNvPr id="9" name="Oval 8">
              <a:extLst>
                <a:ext uri="{FF2B5EF4-FFF2-40B4-BE49-F238E27FC236}">
                  <a16:creationId xmlns:a16="http://schemas.microsoft.com/office/drawing/2014/main" id="{9DD2FD30-248E-9852-5D4C-6AB8322421CB}"/>
                </a:ext>
              </a:extLst>
            </p:cNvPr>
            <p:cNvSpPr/>
            <p:nvPr/>
          </p:nvSpPr>
          <p:spPr>
            <a:xfrm>
              <a:off x="1298040" y="345270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9D5700B2-1226-28AD-BBBE-81AE0CCBE58F}"/>
              </a:ext>
            </a:extLst>
          </p:cNvPr>
          <p:cNvGrpSpPr/>
          <p:nvPr/>
        </p:nvGrpSpPr>
        <p:grpSpPr>
          <a:xfrm>
            <a:off x="-275022" y="2431295"/>
            <a:ext cx="2008546" cy="2282150"/>
            <a:chOff x="1852910" y="1790764"/>
            <a:chExt cx="2008546" cy="2282150"/>
          </a:xfrm>
        </p:grpSpPr>
        <p:grpSp>
          <p:nvGrpSpPr>
            <p:cNvPr id="25" name="Group 24">
              <a:extLst>
                <a:ext uri="{FF2B5EF4-FFF2-40B4-BE49-F238E27FC236}">
                  <a16:creationId xmlns:a16="http://schemas.microsoft.com/office/drawing/2014/main" id="{EEE9D1E9-5199-E674-3A55-7D229D053BC8}"/>
                </a:ext>
              </a:extLst>
            </p:cNvPr>
            <p:cNvGrpSpPr/>
            <p:nvPr/>
          </p:nvGrpSpPr>
          <p:grpSpPr>
            <a:xfrm>
              <a:off x="1852910" y="1790764"/>
              <a:ext cx="2008546" cy="2282150"/>
              <a:chOff x="936074" y="2620693"/>
              <a:chExt cx="2008546" cy="2282150"/>
            </a:xfrm>
          </p:grpSpPr>
          <p:cxnSp>
            <p:nvCxnSpPr>
              <p:cNvPr id="27" name="Straight Connector 26">
                <a:extLst>
                  <a:ext uri="{FF2B5EF4-FFF2-40B4-BE49-F238E27FC236}">
                    <a16:creationId xmlns:a16="http://schemas.microsoft.com/office/drawing/2014/main" id="{C9718A72-CC44-9C91-D6A0-74EE68835E98}"/>
                  </a:ext>
                </a:extLst>
              </p:cNvPr>
              <p:cNvCxnSpPr>
                <a:cxnSpLocks/>
              </p:cNvCxnSpPr>
              <p:nvPr/>
            </p:nvCxnSpPr>
            <p:spPr>
              <a:xfrm flipH="1">
                <a:off x="1607949" y="2980448"/>
                <a:ext cx="853352"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A1F8452-A838-044A-2A24-59E4F4684DB7}"/>
                  </a:ext>
                </a:extLst>
              </p:cNvPr>
              <p:cNvCxnSpPr>
                <a:cxnSpLocks/>
              </p:cNvCxnSpPr>
              <p:nvPr/>
            </p:nvCxnSpPr>
            <p:spPr>
              <a:xfrm flipV="1">
                <a:off x="2461301" y="2973309"/>
                <a:ext cx="0" cy="157370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22CCF5B-EED2-2721-318C-C652FE0A1EBE}"/>
                      </a:ext>
                    </a:extLst>
                  </p:cNvPr>
                  <p:cNvSpPr txBox="1"/>
                  <p:nvPr/>
                </p:nvSpPr>
                <p:spPr>
                  <a:xfrm>
                    <a:off x="936074" y="274863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0" name="TextBox 29">
                    <a:extLst>
                      <a:ext uri="{FF2B5EF4-FFF2-40B4-BE49-F238E27FC236}">
                        <a16:creationId xmlns:a16="http://schemas.microsoft.com/office/drawing/2014/main" id="{722CCF5B-EED2-2721-318C-C652FE0A1EBE}"/>
                      </a:ext>
                    </a:extLst>
                  </p:cNvPr>
                  <p:cNvSpPr txBox="1">
                    <a:spLocks noRot="1" noChangeAspect="1" noMove="1" noResize="1" noEditPoints="1" noAdjustHandles="1" noChangeArrowheads="1" noChangeShapeType="1" noTextEdit="1"/>
                  </p:cNvSpPr>
                  <p:nvPr/>
                </p:nvSpPr>
                <p:spPr>
                  <a:xfrm>
                    <a:off x="936074" y="2748630"/>
                    <a:ext cx="99615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D0A12FA-39E0-B6C5-8CB3-042851F50107}"/>
                      </a:ext>
                    </a:extLst>
                  </p:cNvPr>
                  <p:cNvSpPr txBox="1"/>
                  <p:nvPr/>
                </p:nvSpPr>
                <p:spPr>
                  <a:xfrm>
                    <a:off x="1751493" y="262069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(4,6)</m:t>
                          </m:r>
                        </m:oMath>
                      </m:oMathPara>
                    </a14:m>
                    <a:endParaRPr lang="en-US" dirty="0"/>
                  </a:p>
                </p:txBody>
              </p:sp>
            </mc:Choice>
            <mc:Fallback xmlns="">
              <p:sp>
                <p:nvSpPr>
                  <p:cNvPr id="31" name="TextBox 30">
                    <a:extLst>
                      <a:ext uri="{FF2B5EF4-FFF2-40B4-BE49-F238E27FC236}">
                        <a16:creationId xmlns:a16="http://schemas.microsoft.com/office/drawing/2014/main" id="{3D0A12FA-39E0-B6C5-8CB3-042851F50107}"/>
                      </a:ext>
                    </a:extLst>
                  </p:cNvPr>
                  <p:cNvSpPr txBox="1">
                    <a:spLocks noRot="1" noChangeAspect="1" noMove="1" noResize="1" noEditPoints="1" noAdjustHandles="1" noChangeArrowheads="1" noChangeShapeType="1" noTextEdit="1"/>
                  </p:cNvSpPr>
                  <p:nvPr/>
                </p:nvSpPr>
                <p:spPr>
                  <a:xfrm>
                    <a:off x="1751493" y="2620693"/>
                    <a:ext cx="996156" cy="369332"/>
                  </a:xfrm>
                  <a:prstGeom prst="rect">
                    <a:avLst/>
                  </a:prstGeom>
                  <a:blipFill>
                    <a:blip r:embed="rId8"/>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15D25C3-E403-1721-9C33-9858D8A7890F}"/>
                      </a:ext>
                    </a:extLst>
                  </p:cNvPr>
                  <p:cNvSpPr txBox="1"/>
                  <p:nvPr/>
                </p:nvSpPr>
                <p:spPr>
                  <a:xfrm>
                    <a:off x="1948464" y="453351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2" name="TextBox 31">
                    <a:extLst>
                      <a:ext uri="{FF2B5EF4-FFF2-40B4-BE49-F238E27FC236}">
                        <a16:creationId xmlns:a16="http://schemas.microsoft.com/office/drawing/2014/main" id="{C15D25C3-E403-1721-9C33-9858D8A7890F}"/>
                      </a:ext>
                    </a:extLst>
                  </p:cNvPr>
                  <p:cNvSpPr txBox="1">
                    <a:spLocks noRot="1" noChangeAspect="1" noMove="1" noResize="1" noEditPoints="1" noAdjustHandles="1" noChangeArrowheads="1" noChangeShapeType="1" noTextEdit="1"/>
                  </p:cNvSpPr>
                  <p:nvPr/>
                </p:nvSpPr>
                <p:spPr>
                  <a:xfrm>
                    <a:off x="1948464" y="4533511"/>
                    <a:ext cx="996156" cy="369332"/>
                  </a:xfrm>
                  <a:prstGeom prst="rect">
                    <a:avLst/>
                  </a:prstGeom>
                  <a:blipFill>
                    <a:blip r:embed="rId9"/>
                    <a:stretch>
                      <a:fillRect/>
                    </a:stretch>
                  </a:blipFill>
                </p:spPr>
                <p:txBody>
                  <a:bodyPr/>
                  <a:lstStyle/>
                  <a:p>
                    <a:r>
                      <a:rPr lang="en-US">
                        <a:noFill/>
                      </a:rPr>
                      <a:t> </a:t>
                    </a:r>
                  </a:p>
                </p:txBody>
              </p:sp>
            </mc:Fallback>
          </mc:AlternateContent>
        </p:grpSp>
        <p:sp>
          <p:nvSpPr>
            <p:cNvPr id="23" name="Oval 22">
              <a:extLst>
                <a:ext uri="{FF2B5EF4-FFF2-40B4-BE49-F238E27FC236}">
                  <a16:creationId xmlns:a16="http://schemas.microsoft.com/office/drawing/2014/main" id="{35F8F57B-CB20-94FD-FFE3-E241FC95F35F}"/>
                </a:ext>
              </a:extLst>
            </p:cNvPr>
            <p:cNvSpPr/>
            <p:nvPr/>
          </p:nvSpPr>
          <p:spPr>
            <a:xfrm>
              <a:off x="3339279" y="2092643"/>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0E76CF91-3579-7678-E435-D0453DB1CE6F}"/>
              </a:ext>
            </a:extLst>
          </p:cNvPr>
          <p:cNvGrpSpPr/>
          <p:nvPr/>
        </p:nvGrpSpPr>
        <p:grpSpPr>
          <a:xfrm>
            <a:off x="-277729" y="728904"/>
            <a:ext cx="6219335" cy="3867913"/>
            <a:chOff x="207494" y="622906"/>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flipV="1">
              <a:off x="888242" y="775201"/>
              <a:ext cx="2796606" cy="2739127"/>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11"/>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01BE42E-99DC-7E2E-5B38-98D4176BB26C}"/>
                    </a:ext>
                  </a:extLst>
                </p:cNvPr>
                <p:cNvSpPr txBox="1"/>
                <p:nvPr/>
              </p:nvSpPr>
              <p:spPr>
                <a:xfrm>
                  <a:off x="449759" y="730192"/>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44" name="TextBox 43">
                  <a:extLst>
                    <a:ext uri="{FF2B5EF4-FFF2-40B4-BE49-F238E27FC236}">
                      <a16:creationId xmlns:a16="http://schemas.microsoft.com/office/drawing/2014/main" id="{F01BE42E-99DC-7E2E-5B38-98D4176BB26C}"/>
                    </a:ext>
                  </a:extLst>
                </p:cNvPr>
                <p:cNvSpPr txBox="1">
                  <a:spLocks noRot="1" noChangeAspect="1" noMove="1" noResize="1" noEditPoints="1" noAdjustHandles="1" noChangeArrowheads="1" noChangeShapeType="1" noTextEdit="1"/>
                </p:cNvSpPr>
                <p:nvPr/>
              </p:nvSpPr>
              <p:spPr>
                <a:xfrm>
                  <a:off x="449759" y="730192"/>
                  <a:ext cx="2539121" cy="369332"/>
                </a:xfrm>
                <a:prstGeom prst="rect">
                  <a:avLst/>
                </a:prstGeom>
                <a:blipFill>
                  <a:blip r:embed="rId12"/>
                  <a:stretch>
                    <a:fillRect b="-11475"/>
                  </a:stretch>
                </a:blipFill>
              </p:spPr>
              <p:txBody>
                <a:bodyPr/>
                <a:lstStyle/>
                <a:p>
                  <a:r>
                    <a:rPr lang="en-US">
                      <a:noFill/>
                    </a:rPr>
                    <a:t> </a:t>
                  </a:r>
                </a:p>
              </p:txBody>
            </p:sp>
          </mc:Fallback>
        </mc:AlternateContent>
      </p:grpSp>
    </p:spTree>
    <p:extLst>
      <p:ext uri="{BB962C8B-B14F-4D97-AF65-F5344CB8AC3E}">
        <p14:creationId xmlns:p14="http://schemas.microsoft.com/office/powerpoint/2010/main" val="318186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Shifts in Supply</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512115" y="587105"/>
            <a:ext cx="5515126"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solidFill>
                  <a:srgbClr val="006600"/>
                </a:solidFill>
                <a:latin typeface="+mn-lt"/>
                <a:cs typeface="Times New Roman" panose="02020603050405020304" pitchFamily="18" charset="0"/>
              </a:rPr>
              <a:t>Increase in supply:</a:t>
            </a:r>
            <a:r>
              <a:rPr lang="en-US" sz="1600" b="1" dirty="0">
                <a:latin typeface="+mn-lt"/>
                <a:cs typeface="Times New Roman" panose="02020603050405020304" pitchFamily="18" charset="0"/>
              </a:rPr>
              <a:t> </a:t>
            </a:r>
            <a:r>
              <a:rPr lang="en-US" sz="1600" dirty="0">
                <a:latin typeface="+mn-lt"/>
                <a:cs typeface="Times New Roman" panose="02020603050405020304" pitchFamily="18" charset="0"/>
              </a:rPr>
              <a:t>at all prices, firms are willing to sell more units. </a:t>
            </a:r>
          </a:p>
          <a:p>
            <a:pPr lvl="1">
              <a:buClr>
                <a:srgbClr val="690304"/>
              </a:buClr>
              <a:buFont typeface="Arial" panose="020B0604020202020204" pitchFamily="34" charset="0"/>
              <a:buChar char="•"/>
            </a:pPr>
            <a:r>
              <a:rPr lang="en-US" sz="1600" dirty="0">
                <a:latin typeface="+mn-lt"/>
                <a:cs typeface="Times New Roman" panose="02020603050405020304" pitchFamily="18" charset="0"/>
              </a:rPr>
              <a:t>Supply curve shifts to the </a:t>
            </a:r>
            <a:r>
              <a:rPr lang="en-US" sz="1600" b="1" dirty="0">
                <a:solidFill>
                  <a:srgbClr val="006600"/>
                </a:solidFill>
                <a:latin typeface="+mn-lt"/>
                <a:cs typeface="Times New Roman" panose="02020603050405020304" pitchFamily="18" charset="0"/>
              </a:rPr>
              <a:t>right</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Decrease in supply: </a:t>
            </a:r>
            <a:r>
              <a:rPr lang="en-US" sz="1600" dirty="0">
                <a:latin typeface="+mn-lt"/>
                <a:cs typeface="Times New Roman" panose="02020603050405020304" pitchFamily="18" charset="0"/>
              </a:rPr>
              <a:t>at all prices, firms are willing to sell less units. </a:t>
            </a:r>
          </a:p>
          <a:p>
            <a:pPr lvl="1">
              <a:buClr>
                <a:srgbClr val="690304"/>
              </a:buClr>
              <a:buFont typeface="Arial" panose="020B0604020202020204" pitchFamily="34" charset="0"/>
              <a:buChar char="•"/>
            </a:pPr>
            <a:r>
              <a:rPr lang="en-US" sz="1600" dirty="0">
                <a:latin typeface="+mn-lt"/>
                <a:cs typeface="Times New Roman" panose="02020603050405020304" pitchFamily="18" charset="0"/>
              </a:rPr>
              <a:t>Supply curve shifts to the </a:t>
            </a:r>
            <a:r>
              <a:rPr lang="en-US" sz="1600" b="1" dirty="0">
                <a:solidFill>
                  <a:srgbClr val="690304"/>
                </a:solidFill>
                <a:latin typeface="+mn-lt"/>
                <a:cs typeface="Times New Roman" panose="02020603050405020304" pitchFamily="18" charset="0"/>
              </a:rPr>
              <a:t>left</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latin typeface="+mn-lt"/>
                <a:cs typeface="Times New Roman" panose="02020603050405020304" pitchFamily="18" charset="0"/>
              </a:rPr>
              <a:t>On the equation: slope remains the same, the change is on the </a:t>
            </a:r>
            <a:r>
              <a:rPr lang="en-US" sz="1600" b="1" dirty="0">
                <a:solidFill>
                  <a:srgbClr val="002060"/>
                </a:solidFill>
                <a:latin typeface="+mn-lt"/>
                <a:cs typeface="Times New Roman" panose="02020603050405020304" pitchFamily="18" charset="0"/>
              </a:rPr>
              <a:t>intercept</a:t>
            </a:r>
            <a:r>
              <a:rPr lang="en-US" sz="1600" dirty="0">
                <a:latin typeface="+mn-lt"/>
                <a:cs typeface="Times New Roman" panose="02020603050405020304" pitchFamily="18" charset="0"/>
              </a:rPr>
              <a:t> of the inverse demand function.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Intuition</a:t>
            </a:r>
            <a:r>
              <a:rPr lang="en-US" sz="1600" dirty="0">
                <a:latin typeface="+mn-lt"/>
                <a:cs typeface="Times New Roman" panose="02020603050405020304" pitchFamily="18" charset="0"/>
              </a:rPr>
              <a:t>: changes in reservation prices.</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grpSp>
        <p:nvGrpSpPr>
          <p:cNvPr id="10" name="Group 9">
            <a:extLst>
              <a:ext uri="{FF2B5EF4-FFF2-40B4-BE49-F238E27FC236}">
                <a16:creationId xmlns:a16="http://schemas.microsoft.com/office/drawing/2014/main" id="{420852D3-DF82-D4BE-7C8B-58485910B4F8}"/>
              </a:ext>
            </a:extLst>
          </p:cNvPr>
          <p:cNvGrpSpPr/>
          <p:nvPr/>
        </p:nvGrpSpPr>
        <p:grpSpPr>
          <a:xfrm>
            <a:off x="640870" y="1774870"/>
            <a:ext cx="2942786" cy="2246414"/>
            <a:chOff x="861195" y="1681238"/>
            <a:chExt cx="2942786" cy="2246414"/>
          </a:xfrm>
        </p:grpSpPr>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flipV="1">
              <a:off x="861195" y="1681238"/>
              <a:ext cx="2942786" cy="2246414"/>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3B5A163-D8F5-A476-BEDB-BD92D806765F}"/>
                </a:ext>
              </a:extLst>
            </p:cNvPr>
            <p:cNvCxnSpPr/>
            <p:nvPr/>
          </p:nvCxnSpPr>
          <p:spPr>
            <a:xfrm>
              <a:off x="2014732" y="2620010"/>
              <a:ext cx="476533" cy="0"/>
            </a:xfrm>
            <a:prstGeom prst="straightConnector1">
              <a:avLst/>
            </a:prstGeom>
            <a:ln>
              <a:solidFill>
                <a:srgbClr val="006600"/>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0A31BDF1-1A9A-EE57-0388-1D89708FAC6F}"/>
              </a:ext>
            </a:extLst>
          </p:cNvPr>
          <p:cNvGrpSpPr/>
          <p:nvPr/>
        </p:nvGrpSpPr>
        <p:grpSpPr>
          <a:xfrm>
            <a:off x="556395" y="1153748"/>
            <a:ext cx="2476025" cy="1905784"/>
            <a:chOff x="664541" y="2578045"/>
            <a:chExt cx="2476025" cy="1905784"/>
          </a:xfrm>
        </p:grpSpPr>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flipV="1">
              <a:off x="664541" y="2578045"/>
              <a:ext cx="2476025" cy="1905784"/>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B2B0323-B6E4-FDA1-3575-FCA702714EBD}"/>
                </a:ext>
              </a:extLst>
            </p:cNvPr>
            <p:cNvCxnSpPr>
              <a:cxnSpLocks/>
            </p:cNvCxnSpPr>
            <p:nvPr/>
          </p:nvCxnSpPr>
          <p:spPr>
            <a:xfrm flipH="1">
              <a:off x="2392836" y="3314292"/>
              <a:ext cx="316782" cy="0"/>
            </a:xfrm>
            <a:prstGeom prst="straightConnector1">
              <a:avLst/>
            </a:prstGeom>
            <a:ln>
              <a:solidFill>
                <a:srgbClr val="690304"/>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A072A32D-B9CD-CE1A-D2A3-9B2ADDEA298D}"/>
              </a:ext>
            </a:extLst>
          </p:cNvPr>
          <p:cNvGrpSpPr/>
          <p:nvPr/>
        </p:nvGrpSpPr>
        <p:grpSpPr>
          <a:xfrm>
            <a:off x="-933450" y="699065"/>
            <a:ext cx="5607679" cy="4017939"/>
            <a:chOff x="-628650" y="622906"/>
            <a:chExt cx="5607679" cy="4017939"/>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382349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flipV="1">
              <a:off x="841310" y="1350376"/>
              <a:ext cx="2809940" cy="21484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3982873" y="427151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3982873" y="4271513"/>
                  <a:ext cx="996156" cy="369332"/>
                </a:xfrm>
                <a:prstGeom prst="rect">
                  <a:avLst/>
                </a:prstGeom>
                <a:blipFill>
                  <a:blip r:embed="rId5"/>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EBA3FE4-68E2-AC8B-C2C2-12D74DA854F6}"/>
                    </a:ext>
                  </a:extLst>
                </p:cNvPr>
                <p:cNvSpPr txBox="1"/>
                <p:nvPr/>
              </p:nvSpPr>
              <p:spPr>
                <a:xfrm>
                  <a:off x="-628650" y="821903"/>
                  <a:ext cx="4659630" cy="369332"/>
                </a:xfrm>
                <a:prstGeom prst="rect">
                  <a:avLst/>
                </a:prstGeom>
                <a:noFill/>
              </p:spPr>
              <p:txBody>
                <a:bodyPr wrap="square">
                  <a:spAutoFit/>
                </a:bodyPr>
                <a:lstStyle/>
                <a:p>
                  <a:pPr marL="0" indent="0">
                    <a:buClr>
                      <a:srgbClr val="690304"/>
                    </a:buCl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𝑏𝑄</m:t>
                        </m:r>
                      </m:oMath>
                    </m:oMathPara>
                  </a14:m>
                  <a:endParaRPr lang="en-US" sz="1800" dirty="0">
                    <a:latin typeface="+mn-lt"/>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AEBA3FE4-68E2-AC8B-C2C2-12D74DA854F6}"/>
                    </a:ext>
                  </a:extLst>
                </p:cNvPr>
                <p:cNvSpPr txBox="1">
                  <a:spLocks noRot="1" noChangeAspect="1" noMove="1" noResize="1" noEditPoints="1" noAdjustHandles="1" noChangeArrowheads="1" noChangeShapeType="1" noTextEdit="1"/>
                </p:cNvSpPr>
                <p:nvPr/>
              </p:nvSpPr>
              <p:spPr>
                <a:xfrm>
                  <a:off x="-628650" y="821903"/>
                  <a:ext cx="4659630" cy="369332"/>
                </a:xfrm>
                <a:prstGeom prst="rect">
                  <a:avLst/>
                </a:prstGeom>
                <a:blipFill>
                  <a:blip r:embed="rId6"/>
                  <a:stretch>
                    <a:fillRect b="-11475"/>
                  </a:stretch>
                </a:blipFill>
              </p:spPr>
              <p:txBody>
                <a:bodyPr/>
                <a:lstStyle/>
                <a:p>
                  <a:r>
                    <a:rPr lang="en-US">
                      <a:noFill/>
                    </a:rPr>
                    <a:t> </a:t>
                  </a:r>
                </a:p>
              </p:txBody>
            </p:sp>
          </mc:Fallback>
        </mc:AlternateContent>
      </p:grpSp>
      <p:sp>
        <p:nvSpPr>
          <p:cNvPr id="30" name="Oval 29">
            <a:extLst>
              <a:ext uri="{FF2B5EF4-FFF2-40B4-BE49-F238E27FC236}">
                <a16:creationId xmlns:a16="http://schemas.microsoft.com/office/drawing/2014/main" id="{C03EF7C9-69EB-E97E-DEC3-B7F6B5E137DF}"/>
              </a:ext>
            </a:extLst>
          </p:cNvPr>
          <p:cNvSpPr/>
          <p:nvPr/>
        </p:nvSpPr>
        <p:spPr>
          <a:xfrm>
            <a:off x="1396365" y="937550"/>
            <a:ext cx="265562" cy="369332"/>
          </a:xfrm>
          <a:prstGeom prst="ellipse">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93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788"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323439"/>
          </a:xfrm>
          <a:prstGeom prst="rect">
            <a:avLst/>
          </a:prstGeom>
          <a:noFill/>
        </p:spPr>
        <p:txBody>
          <a:bodyPr wrap="square" rtlCol="0">
            <a:spAutoFit/>
          </a:bodyPr>
          <a:lstStyle/>
          <a:p>
            <a:pPr algn="just"/>
            <a:r>
              <a:rPr lang="en-US" sz="1600" b="1" dirty="0"/>
              <a:t>Producer Theory and the Supply Curve</a:t>
            </a:r>
          </a:p>
          <a:p>
            <a:pPr algn="just"/>
            <a:endParaRPr lang="en-US" sz="1600" b="1" dirty="0"/>
          </a:p>
          <a:p>
            <a:pPr marL="285750" indent="-285750" algn="just">
              <a:buFont typeface="Arial" panose="020B0604020202020204" pitchFamily="34" charset="0"/>
              <a:buChar char="•"/>
            </a:pPr>
            <a:r>
              <a:rPr lang="en-US" sz="1600" dirty="0"/>
              <a:t>Basics of firm decision-making. </a:t>
            </a:r>
          </a:p>
          <a:p>
            <a:pPr marL="285750" indent="-285750" algn="just">
              <a:buFont typeface="Arial" panose="020B0604020202020204" pitchFamily="34" charset="0"/>
              <a:buChar char="•"/>
            </a:pPr>
            <a:r>
              <a:rPr lang="en-US" sz="1600" dirty="0"/>
              <a:t>Profit Maximization and Marginal Costs. </a:t>
            </a:r>
          </a:p>
          <a:p>
            <a:pPr marL="285750" indent="-285750" algn="just">
              <a:buFont typeface="Arial" panose="020B0604020202020204" pitchFamily="34" charset="0"/>
              <a:buChar char="•"/>
            </a:pPr>
            <a:r>
              <a:rPr lang="en-US" sz="1600" dirty="0"/>
              <a:t>Supply Curves.  </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572954" y="2807013"/>
            <a:ext cx="4858947" cy="1569660"/>
          </a:xfrm>
          <a:prstGeom prst="rect">
            <a:avLst/>
          </a:prstGeom>
          <a:noFill/>
        </p:spPr>
        <p:txBody>
          <a:bodyPr wrap="square" rtlCol="0">
            <a:spAutoFit/>
          </a:bodyPr>
          <a:lstStyle/>
          <a:p>
            <a:pPr algn="just"/>
            <a:r>
              <a:rPr lang="en-US" sz="1600" b="1" dirty="0"/>
              <a:t>Properties of Supply Functions </a:t>
            </a:r>
          </a:p>
          <a:p>
            <a:pPr marL="285750" indent="-285750" algn="just">
              <a:buFont typeface="Arial" panose="020B0604020202020204" pitchFamily="34" charset="0"/>
              <a:buChar char="•"/>
            </a:pPr>
            <a:r>
              <a:rPr lang="en-US" sz="1600" dirty="0"/>
              <a:t>Law of Supply </a:t>
            </a:r>
          </a:p>
          <a:p>
            <a:pPr marL="285750" indent="-285750" algn="just">
              <a:buFont typeface="Arial" panose="020B0604020202020204" pitchFamily="34" charset="0"/>
              <a:buChar char="•"/>
            </a:pPr>
            <a:r>
              <a:rPr lang="en-US" sz="1600" dirty="0"/>
              <a:t>Willingness to Sell </a:t>
            </a:r>
          </a:p>
          <a:p>
            <a:pPr marL="285750" indent="-285750" algn="just">
              <a:buFont typeface="Arial" panose="020B0604020202020204" pitchFamily="34" charset="0"/>
              <a:buChar char="•"/>
            </a:pPr>
            <a:r>
              <a:rPr lang="en-US" sz="1600" dirty="0"/>
              <a:t>Producer Surplus </a:t>
            </a:r>
          </a:p>
          <a:p>
            <a:pPr marL="285750" indent="-285750" algn="just">
              <a:buFont typeface="Arial" panose="020B0604020202020204" pitchFamily="34" charset="0"/>
              <a:buChar char="•"/>
            </a:pPr>
            <a:r>
              <a:rPr lang="en-US" sz="1600" dirty="0"/>
              <a:t>Shifts in Supply </a:t>
            </a:r>
          </a:p>
          <a:p>
            <a:pPr marL="285750" indent="-285750" algn="just">
              <a:buFont typeface="Arial" panose="020B0604020202020204" pitchFamily="34" charset="0"/>
              <a:buChar char="•"/>
            </a:pPr>
            <a:r>
              <a:rPr lang="en-US" sz="1600" dirty="0"/>
              <a:t>Elasticities</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Shifts in Supply: Slope and Elasticity</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707085" y="607538"/>
            <a:ext cx="5275140" cy="351394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Changes in the supply curve’s slope occur when there is a change in the marginal costs of the firm.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The slope measures how responsive (adjusting their production) are firms to changes in prices.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If the curve pivots to the </a:t>
            </a:r>
            <a:r>
              <a:rPr lang="en-US" sz="1600" b="1" dirty="0">
                <a:solidFill>
                  <a:srgbClr val="006600"/>
                </a:solidFill>
                <a:latin typeface="+mn-lt"/>
                <a:cs typeface="Times New Roman" panose="02020603050405020304" pitchFamily="18" charset="0"/>
              </a:rPr>
              <a:t>right</a:t>
            </a:r>
            <a:r>
              <a:rPr lang="en-US" sz="1600" dirty="0">
                <a:latin typeface="+mn-lt"/>
                <a:cs typeface="Times New Roman" panose="02020603050405020304" pitchFamily="18" charset="0"/>
              </a:rPr>
              <a:t> (i.e. the line becomes flatter), we say the supply is more responsive to price changes, or it is more </a:t>
            </a:r>
            <a:r>
              <a:rPr lang="en-US" sz="1600" b="1" dirty="0">
                <a:solidFill>
                  <a:srgbClr val="006600"/>
                </a:solidFill>
                <a:latin typeface="+mn-lt"/>
                <a:cs typeface="Times New Roman" panose="02020603050405020304" pitchFamily="18" charset="0"/>
              </a:rPr>
              <a:t>elastic</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If the curve pivots to the </a:t>
            </a:r>
            <a:r>
              <a:rPr lang="en-US" sz="1600" b="1" dirty="0">
                <a:solidFill>
                  <a:srgbClr val="690304"/>
                </a:solidFill>
                <a:latin typeface="+mn-lt"/>
                <a:cs typeface="Times New Roman" panose="02020603050405020304" pitchFamily="18" charset="0"/>
              </a:rPr>
              <a:t>left</a:t>
            </a:r>
            <a:r>
              <a:rPr lang="en-US" sz="1600" dirty="0">
                <a:latin typeface="+mn-lt"/>
                <a:cs typeface="Times New Roman" panose="02020603050405020304" pitchFamily="18" charset="0"/>
              </a:rPr>
              <a:t> (i.e. the line becomes steeper), we say the supply is less responsive to price changes, or it is more </a:t>
            </a:r>
            <a:r>
              <a:rPr lang="en-US" sz="1600" b="1" dirty="0">
                <a:solidFill>
                  <a:srgbClr val="690304"/>
                </a:solidFill>
                <a:latin typeface="+mn-lt"/>
                <a:cs typeface="Times New Roman" panose="02020603050405020304" pitchFamily="18" charset="0"/>
              </a:rPr>
              <a:t>inelastic</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latin typeface="+mn-lt"/>
                <a:cs typeface="Times New Roman" panose="02020603050405020304" pitchFamily="18" charset="0"/>
              </a:rPr>
              <a:t>On the equation: intercept remains the same, the change is on the </a:t>
            </a:r>
            <a:r>
              <a:rPr lang="en-US" sz="1600" b="1" dirty="0">
                <a:solidFill>
                  <a:srgbClr val="002060"/>
                </a:solidFill>
                <a:latin typeface="+mn-lt"/>
                <a:cs typeface="Times New Roman" panose="02020603050405020304" pitchFamily="18" charset="0"/>
              </a:rPr>
              <a:t>slope</a:t>
            </a:r>
            <a:r>
              <a:rPr lang="en-US" sz="1600" dirty="0">
                <a:latin typeface="+mn-lt"/>
                <a:cs typeface="Times New Roman" panose="02020603050405020304" pitchFamily="18" charset="0"/>
              </a:rPr>
              <a:t> of the inverse supply function. </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grpSp>
        <p:nvGrpSpPr>
          <p:cNvPr id="10" name="Group 9">
            <a:extLst>
              <a:ext uri="{FF2B5EF4-FFF2-40B4-BE49-F238E27FC236}">
                <a16:creationId xmlns:a16="http://schemas.microsoft.com/office/drawing/2014/main" id="{1539E189-04F5-50D0-1FDD-2EE0339C7056}"/>
              </a:ext>
            </a:extLst>
          </p:cNvPr>
          <p:cNvGrpSpPr/>
          <p:nvPr/>
        </p:nvGrpSpPr>
        <p:grpSpPr>
          <a:xfrm>
            <a:off x="486341" y="2495231"/>
            <a:ext cx="2853949" cy="995474"/>
            <a:chOff x="461919" y="2487313"/>
            <a:chExt cx="2853949" cy="995474"/>
          </a:xfrm>
        </p:grpSpPr>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flipV="1">
              <a:off x="461919" y="2487313"/>
              <a:ext cx="2853949" cy="995474"/>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3B5A163-D8F5-A476-BEDB-BD92D806765F}"/>
                </a:ext>
              </a:extLst>
            </p:cNvPr>
            <p:cNvCxnSpPr/>
            <p:nvPr/>
          </p:nvCxnSpPr>
          <p:spPr>
            <a:xfrm>
              <a:off x="1651980" y="2809435"/>
              <a:ext cx="476533" cy="0"/>
            </a:xfrm>
            <a:prstGeom prst="straightConnector1">
              <a:avLst/>
            </a:prstGeom>
            <a:ln>
              <a:solidFill>
                <a:srgbClr val="006600"/>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DF69DDAD-9D2F-B435-ED8F-EAAE204A3FFF}"/>
              </a:ext>
            </a:extLst>
          </p:cNvPr>
          <p:cNvGrpSpPr/>
          <p:nvPr/>
        </p:nvGrpSpPr>
        <p:grpSpPr>
          <a:xfrm>
            <a:off x="496284" y="1373546"/>
            <a:ext cx="1616669" cy="2136343"/>
            <a:chOff x="461657" y="1188882"/>
            <a:chExt cx="1616669" cy="2136343"/>
          </a:xfrm>
        </p:grpSpPr>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flipV="1">
              <a:off x="461657" y="1188882"/>
              <a:ext cx="1616669" cy="2136343"/>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B2B0323-B6E4-FDA1-3575-FCA702714EBD}"/>
                </a:ext>
              </a:extLst>
            </p:cNvPr>
            <p:cNvCxnSpPr>
              <a:cxnSpLocks/>
            </p:cNvCxnSpPr>
            <p:nvPr/>
          </p:nvCxnSpPr>
          <p:spPr>
            <a:xfrm flipH="1">
              <a:off x="1343807" y="2257053"/>
              <a:ext cx="534881" cy="0"/>
            </a:xfrm>
            <a:prstGeom prst="straightConnector1">
              <a:avLst/>
            </a:prstGeom>
            <a:ln>
              <a:solidFill>
                <a:srgbClr val="690304"/>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0A339D8E-AF01-1944-BD46-DF3B44C7A182}"/>
              </a:ext>
            </a:extLst>
          </p:cNvPr>
          <p:cNvGrpSpPr/>
          <p:nvPr/>
        </p:nvGrpSpPr>
        <p:grpSpPr>
          <a:xfrm>
            <a:off x="-157417" y="603722"/>
            <a:ext cx="6219335" cy="3867913"/>
            <a:chOff x="207494" y="622906"/>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flipV="1">
              <a:off x="841310" y="1631852"/>
              <a:ext cx="2816290" cy="18780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5"/>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EBA3FE4-68E2-AC8B-C2C2-12D74DA854F6}"/>
                    </a:ext>
                  </a:extLst>
                </p:cNvPr>
                <p:cNvSpPr txBox="1"/>
                <p:nvPr/>
              </p:nvSpPr>
              <p:spPr>
                <a:xfrm>
                  <a:off x="740116" y="766783"/>
                  <a:ext cx="2006458" cy="369332"/>
                </a:xfrm>
                <a:prstGeom prst="rect">
                  <a:avLst/>
                </a:prstGeom>
                <a:noFill/>
              </p:spPr>
              <p:txBody>
                <a:bodyPr wrap="square">
                  <a:spAutoFit/>
                </a:bodyPr>
                <a:lstStyle/>
                <a:p>
                  <a:pPr marL="0" indent="0">
                    <a:buClr>
                      <a:srgbClr val="690304"/>
                    </a:buCl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𝑏𝑄</m:t>
                        </m:r>
                      </m:oMath>
                    </m:oMathPara>
                  </a14:m>
                  <a:endParaRPr lang="en-US" sz="1800" dirty="0">
                    <a:latin typeface="+mn-lt"/>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AEBA3FE4-68E2-AC8B-C2C2-12D74DA854F6}"/>
                    </a:ext>
                  </a:extLst>
                </p:cNvPr>
                <p:cNvSpPr txBox="1">
                  <a:spLocks noRot="1" noChangeAspect="1" noMove="1" noResize="1" noEditPoints="1" noAdjustHandles="1" noChangeArrowheads="1" noChangeShapeType="1" noTextEdit="1"/>
                </p:cNvSpPr>
                <p:nvPr/>
              </p:nvSpPr>
              <p:spPr>
                <a:xfrm>
                  <a:off x="740116" y="766783"/>
                  <a:ext cx="2006458" cy="369332"/>
                </a:xfrm>
                <a:prstGeom prst="rect">
                  <a:avLst/>
                </a:prstGeom>
                <a:blipFill>
                  <a:blip r:embed="rId6"/>
                  <a:stretch>
                    <a:fillRect b="-13333"/>
                  </a:stretch>
                </a:blipFill>
              </p:spPr>
              <p:txBody>
                <a:bodyPr/>
                <a:lstStyle/>
                <a:p>
                  <a:r>
                    <a:rPr lang="en-US">
                      <a:noFill/>
                    </a:rPr>
                    <a:t> </a:t>
                  </a:r>
                </a:p>
              </p:txBody>
            </p:sp>
          </mc:Fallback>
        </mc:AlternateContent>
      </p:grpSp>
      <p:sp>
        <p:nvSpPr>
          <p:cNvPr id="30" name="Oval 29">
            <a:extLst>
              <a:ext uri="{FF2B5EF4-FFF2-40B4-BE49-F238E27FC236}">
                <a16:creationId xmlns:a16="http://schemas.microsoft.com/office/drawing/2014/main" id="{C03EF7C9-69EB-E97E-DEC3-B7F6B5E137DF}"/>
              </a:ext>
            </a:extLst>
          </p:cNvPr>
          <p:cNvSpPr/>
          <p:nvPr/>
        </p:nvSpPr>
        <p:spPr>
          <a:xfrm>
            <a:off x="1780534" y="743986"/>
            <a:ext cx="265562" cy="369332"/>
          </a:xfrm>
          <a:prstGeom prst="ellipse">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90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Price Elasticity of Supply </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26584" y="2414748"/>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06484" y="2294148"/>
                <a:ext cx="40200" cy="241200"/>
              </a:xfrm>
              <a:prstGeom prst="rect">
                <a:avLst/>
              </a:prstGeom>
            </p:spPr>
          </p:pic>
        </mc:Fallback>
      </mc:AlternateContent>
      <p:grpSp>
        <p:nvGrpSpPr>
          <p:cNvPr id="6" name="Group 5">
            <a:extLst>
              <a:ext uri="{FF2B5EF4-FFF2-40B4-BE49-F238E27FC236}">
                <a16:creationId xmlns:a16="http://schemas.microsoft.com/office/drawing/2014/main" id="{A9D5949C-B12F-8DF4-74DD-89D9CF5F0F5C}"/>
              </a:ext>
            </a:extLst>
          </p:cNvPr>
          <p:cNvGrpSpPr/>
          <p:nvPr/>
        </p:nvGrpSpPr>
        <p:grpSpPr>
          <a:xfrm>
            <a:off x="60599" y="699065"/>
            <a:ext cx="4109182" cy="4021005"/>
            <a:chOff x="172777" y="523460"/>
            <a:chExt cx="4109182" cy="4021005"/>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16535" y="592845"/>
              <a:ext cx="0" cy="346766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10800" y="4060507"/>
              <a:ext cx="3101395"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flipV="1">
              <a:off x="810800" y="1598990"/>
              <a:ext cx="2875047" cy="20850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172777" y="52346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172777" y="523460"/>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3285803" y="417513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3285803" y="4175133"/>
                  <a:ext cx="996156" cy="369332"/>
                </a:xfrm>
                <a:prstGeom prst="rect">
                  <a:avLst/>
                </a:prstGeom>
                <a:blipFill>
                  <a:blip r:embed="rId5"/>
                  <a:stretch>
                    <a:fillRect b="-11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7" name="Content Placeholder 3">
                <a:extLst>
                  <a:ext uri="{FF2B5EF4-FFF2-40B4-BE49-F238E27FC236}">
                    <a16:creationId xmlns:a16="http://schemas.microsoft.com/office/drawing/2014/main" id="{F8FB89FD-019A-7991-B167-2C49DA0C6E9D}"/>
                  </a:ext>
                </a:extLst>
              </p:cNvPr>
              <p:cNvSpPr txBox="1">
                <a:spLocks/>
              </p:cNvSpPr>
              <p:nvPr/>
            </p:nvSpPr>
            <p:spPr>
              <a:xfrm>
                <a:off x="3853357" y="607538"/>
                <a:ext cx="5128868"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Elasticity is a way to measure how sensitive or responsive one variable is to changes in another variable. </a:t>
                </a:r>
              </a:p>
              <a:p>
                <a:pPr>
                  <a:buClr>
                    <a:srgbClr val="690304"/>
                  </a:buClr>
                  <a:buFont typeface="Arial" panose="020B0604020202020204" pitchFamily="34" charset="0"/>
                  <a:buChar char="•"/>
                </a:pPr>
                <a:r>
                  <a:rPr lang="en-US" sz="1600" dirty="0">
                    <a:latin typeface="+mn-lt"/>
                    <a:cs typeface="Times New Roman" panose="02020603050405020304" pitchFamily="18" charset="0"/>
                  </a:rPr>
                  <a:t>How much does Q changes, when P changes ?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Elasticity: </a:t>
                </a:r>
                <a:r>
                  <a:rPr lang="en-US" sz="1600" dirty="0">
                    <a:latin typeface="+mn-lt"/>
                    <a:cs typeface="Times New Roman" panose="02020603050405020304" pitchFamily="18" charset="0"/>
                  </a:rPr>
                  <a:t>percentage change in Q upon a one percentage increase in P. </a:t>
                </a:r>
                <a:endParaRPr lang="en-US" sz="1600" b="1" dirty="0">
                  <a:latin typeface="+mn-lt"/>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𝑠</m:t>
                          </m:r>
                        </m:sub>
                      </m:sSub>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𝑠</m:t>
                              </m:r>
                            </m:sub>
                          </m:sSub>
                        </m:num>
                        <m:den>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𝑠</m:t>
                              </m:r>
                            </m:sub>
                          </m:sSub>
                        </m:num>
                        <m:den>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𝑃</m:t>
                              </m:r>
                            </m:e>
                            <m:sub>
                              <m:r>
                                <a:rPr lang="en-US" sz="1600" b="0" i="1" smtClean="0">
                                  <a:latin typeface="Cambria Math" panose="02040503050406030204" pitchFamily="18" charset="0"/>
                                  <a:cs typeface="Times New Roman" panose="02020603050405020304" pitchFamily="18" charset="0"/>
                                </a:rPr>
                                <m:t>0</m:t>
                              </m:r>
                            </m:sub>
                          </m:sSub>
                        </m:num>
                        <m:den>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0</m:t>
                              </m:r>
                            </m:sub>
                          </m:sSub>
                        </m:den>
                      </m:f>
                    </m:oMath>
                  </m:oMathPara>
                </a14:m>
                <a:endParaRPr lang="en-US" sz="1600" dirty="0">
                  <a:latin typeface="+mn-lt"/>
                  <a:cs typeface="Times New Roman" panose="02020603050405020304" pitchFamily="18" charset="0"/>
                </a:endParaRPr>
              </a:p>
            </p:txBody>
          </p:sp>
        </mc:Choice>
        <mc:Fallback xmlns="">
          <p:sp>
            <p:nvSpPr>
              <p:cNvPr id="97" name="Content Placeholder 3">
                <a:extLst>
                  <a:ext uri="{FF2B5EF4-FFF2-40B4-BE49-F238E27FC236}">
                    <a16:creationId xmlns:a16="http://schemas.microsoft.com/office/drawing/2014/main" id="{F8FB89FD-019A-7991-B167-2C49DA0C6E9D}"/>
                  </a:ext>
                </a:extLst>
              </p:cNvPr>
              <p:cNvSpPr txBox="1">
                <a:spLocks noRot="1" noChangeAspect="1" noMove="1" noResize="1" noEditPoints="1" noAdjustHandles="1" noChangeArrowheads="1" noChangeShapeType="1" noTextEdit="1"/>
              </p:cNvSpPr>
              <p:nvPr/>
            </p:nvSpPr>
            <p:spPr>
              <a:xfrm>
                <a:off x="3853357" y="607538"/>
                <a:ext cx="5128868" cy="3513949"/>
              </a:xfrm>
              <a:prstGeom prst="rect">
                <a:avLst/>
              </a:prstGeom>
              <a:blipFill>
                <a:blip r:embed="rId6"/>
                <a:stretch>
                  <a:fillRect l="-595" t="-521"/>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57219B3-7D1C-031B-B6F6-6BCE4869A288}"/>
              </a:ext>
            </a:extLst>
          </p:cNvPr>
          <p:cNvGrpSpPr/>
          <p:nvPr/>
        </p:nvGrpSpPr>
        <p:grpSpPr>
          <a:xfrm>
            <a:off x="88519" y="2582910"/>
            <a:ext cx="2338065" cy="2144925"/>
            <a:chOff x="88519" y="2582910"/>
            <a:chExt cx="2338065" cy="2144925"/>
          </a:xfrm>
        </p:grpSpPr>
        <p:cxnSp>
          <p:nvCxnSpPr>
            <p:cNvPr id="27" name="Straight Connector 26">
              <a:extLst>
                <a:ext uri="{FF2B5EF4-FFF2-40B4-BE49-F238E27FC236}">
                  <a16:creationId xmlns:a16="http://schemas.microsoft.com/office/drawing/2014/main" id="{084771FF-827F-29EB-EE63-88FD119B4876}"/>
                </a:ext>
              </a:extLst>
            </p:cNvPr>
            <p:cNvCxnSpPr>
              <a:cxnSpLocks/>
            </p:cNvCxnSpPr>
            <p:nvPr/>
          </p:nvCxnSpPr>
          <p:spPr>
            <a:xfrm flipV="1">
              <a:off x="2426584" y="2615006"/>
              <a:ext cx="0" cy="1621106"/>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369D336-5A63-E3D6-25DE-162A39A43707}"/>
                </a:ext>
              </a:extLst>
            </p:cNvPr>
            <p:cNvCxnSpPr>
              <a:cxnSpLocks/>
            </p:cNvCxnSpPr>
            <p:nvPr/>
          </p:nvCxnSpPr>
          <p:spPr>
            <a:xfrm flipV="1">
              <a:off x="1751868" y="3158197"/>
              <a:ext cx="0" cy="1036345"/>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7403F63-4257-3DEF-E7F4-FAD84FF1EBAE}"/>
                </a:ext>
              </a:extLst>
            </p:cNvPr>
            <p:cNvCxnSpPr>
              <a:cxnSpLocks/>
            </p:cNvCxnSpPr>
            <p:nvPr/>
          </p:nvCxnSpPr>
          <p:spPr>
            <a:xfrm flipH="1">
              <a:off x="704357" y="3100629"/>
              <a:ext cx="1047511"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902FE1F0-2E38-45C6-10D8-3784F436B82B}"/>
                </a:ext>
              </a:extLst>
            </p:cNvPr>
            <p:cNvCxnSpPr>
              <a:cxnSpLocks/>
            </p:cNvCxnSpPr>
            <p:nvPr/>
          </p:nvCxnSpPr>
          <p:spPr>
            <a:xfrm flipH="1">
              <a:off x="704357" y="2582910"/>
              <a:ext cx="1722227"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4" name="Left Brace 83">
              <a:extLst>
                <a:ext uri="{FF2B5EF4-FFF2-40B4-BE49-F238E27FC236}">
                  <a16:creationId xmlns:a16="http://schemas.microsoft.com/office/drawing/2014/main" id="{5F4589F2-501B-B24D-DE74-ED152A931CC5}"/>
                </a:ext>
              </a:extLst>
            </p:cNvPr>
            <p:cNvSpPr/>
            <p:nvPr/>
          </p:nvSpPr>
          <p:spPr>
            <a:xfrm>
              <a:off x="410582" y="2582910"/>
              <a:ext cx="232256" cy="517719"/>
            </a:xfrm>
            <a:prstGeom prst="leftBrace">
              <a:avLst/>
            </a:prstGeom>
            <a:ln w="1270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Left Brace 86">
              <a:extLst>
                <a:ext uri="{FF2B5EF4-FFF2-40B4-BE49-F238E27FC236}">
                  <a16:creationId xmlns:a16="http://schemas.microsoft.com/office/drawing/2014/main" id="{2BAC6AE6-4E44-8E3D-9E3B-A4408A99C269}"/>
                </a:ext>
              </a:extLst>
            </p:cNvPr>
            <p:cNvSpPr/>
            <p:nvPr/>
          </p:nvSpPr>
          <p:spPr>
            <a:xfrm rot="16200000">
              <a:off x="1844945" y="4177978"/>
              <a:ext cx="232256" cy="418408"/>
            </a:xfrm>
            <a:prstGeom prst="leftBrac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A584402-663F-EACA-656D-6D73C329BCF6}"/>
                    </a:ext>
                  </a:extLst>
                </p:cNvPr>
                <p:cNvSpPr txBox="1"/>
                <p:nvPr/>
              </p:nvSpPr>
              <p:spPr>
                <a:xfrm>
                  <a:off x="88519" y="2730313"/>
                  <a:ext cx="350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𝑃</m:t>
                        </m:r>
                      </m:oMath>
                    </m:oMathPara>
                  </a14:m>
                  <a:endParaRPr lang="en-US" dirty="0"/>
                </a:p>
              </p:txBody>
            </p:sp>
          </mc:Choice>
          <mc:Fallback xmlns="">
            <p:sp>
              <p:nvSpPr>
                <p:cNvPr id="100" name="TextBox 99">
                  <a:extLst>
                    <a:ext uri="{FF2B5EF4-FFF2-40B4-BE49-F238E27FC236}">
                      <a16:creationId xmlns:a16="http://schemas.microsoft.com/office/drawing/2014/main" id="{4A584402-663F-EACA-656D-6D73C329BCF6}"/>
                    </a:ext>
                  </a:extLst>
                </p:cNvPr>
                <p:cNvSpPr txBox="1">
                  <a:spLocks noRot="1" noChangeAspect="1" noMove="1" noResize="1" noEditPoints="1" noAdjustHandles="1" noChangeArrowheads="1" noChangeShapeType="1" noTextEdit="1"/>
                </p:cNvSpPr>
                <p:nvPr/>
              </p:nvSpPr>
              <p:spPr>
                <a:xfrm>
                  <a:off x="88519" y="2730313"/>
                  <a:ext cx="350289" cy="276999"/>
                </a:xfrm>
                <a:prstGeom prst="rect">
                  <a:avLst/>
                </a:prstGeom>
                <a:blipFill>
                  <a:blip r:embed="rId7"/>
                  <a:stretch>
                    <a:fillRect l="-15789" r="-14035"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24684175-D66E-0BC2-2CC9-1861472468F5}"/>
                    </a:ext>
                  </a:extLst>
                </p:cNvPr>
                <p:cNvSpPr txBox="1"/>
                <p:nvPr/>
              </p:nvSpPr>
              <p:spPr>
                <a:xfrm>
                  <a:off x="1804968" y="4450836"/>
                  <a:ext cx="3642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𝑄</m:t>
                        </m:r>
                      </m:oMath>
                    </m:oMathPara>
                  </a14:m>
                  <a:endParaRPr lang="en-US" dirty="0"/>
                </a:p>
              </p:txBody>
            </p:sp>
          </mc:Choice>
          <mc:Fallback xmlns="">
            <p:sp>
              <p:nvSpPr>
                <p:cNvPr id="101" name="TextBox 100">
                  <a:extLst>
                    <a:ext uri="{FF2B5EF4-FFF2-40B4-BE49-F238E27FC236}">
                      <a16:creationId xmlns:a16="http://schemas.microsoft.com/office/drawing/2014/main" id="{24684175-D66E-0BC2-2CC9-1861472468F5}"/>
                    </a:ext>
                  </a:extLst>
                </p:cNvPr>
                <p:cNvSpPr txBox="1">
                  <a:spLocks noRot="1" noChangeAspect="1" noMove="1" noResize="1" noEditPoints="1" noAdjustHandles="1" noChangeArrowheads="1" noChangeShapeType="1" noTextEdit="1"/>
                </p:cNvSpPr>
                <p:nvPr/>
              </p:nvSpPr>
              <p:spPr>
                <a:xfrm>
                  <a:off x="1804968" y="4450836"/>
                  <a:ext cx="364202" cy="276999"/>
                </a:xfrm>
                <a:prstGeom prst="rect">
                  <a:avLst/>
                </a:prstGeom>
                <a:blipFill>
                  <a:blip r:embed="rId8"/>
                  <a:stretch>
                    <a:fillRect l="-13333" r="-18333" b="-30435"/>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B2B411F1-7BFC-C4A6-B07F-707B9979AA5F}"/>
              </a:ext>
            </a:extLst>
          </p:cNvPr>
          <p:cNvGrpSpPr/>
          <p:nvPr/>
        </p:nvGrpSpPr>
        <p:grpSpPr>
          <a:xfrm>
            <a:off x="4169781" y="3577962"/>
            <a:ext cx="4712970" cy="783164"/>
            <a:chOff x="4169781" y="3577962"/>
            <a:chExt cx="4712970" cy="783164"/>
          </a:xfrm>
        </p:grpSpPr>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AA0A7E9-55D2-F425-CCBB-F4B49EBA5A3B}"/>
                    </a:ext>
                  </a:extLst>
                </p:cNvPr>
                <p:cNvSpPr txBox="1"/>
                <p:nvPr/>
              </p:nvSpPr>
              <p:spPr>
                <a:xfrm>
                  <a:off x="4169781" y="3577962"/>
                  <a:ext cx="4659630"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Δ</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𝑠</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𝑎𝑓𝑡𝑒𝑟</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𝑏𝑒𝑓𝑜𝑟𝑒</m:t>
                            </m:r>
                          </m:sub>
                        </m:sSub>
                      </m:oMath>
                    </m:oMathPara>
                  </a14:m>
                  <a:endParaRPr lang="en-US" dirty="0"/>
                </a:p>
              </p:txBody>
            </p:sp>
          </mc:Choice>
          <mc:Fallback xmlns="">
            <p:sp>
              <p:nvSpPr>
                <p:cNvPr id="103" name="TextBox 102">
                  <a:extLst>
                    <a:ext uri="{FF2B5EF4-FFF2-40B4-BE49-F238E27FC236}">
                      <a16:creationId xmlns:a16="http://schemas.microsoft.com/office/drawing/2014/main" id="{5AA0A7E9-55D2-F425-CCBB-F4B49EBA5A3B}"/>
                    </a:ext>
                  </a:extLst>
                </p:cNvPr>
                <p:cNvSpPr txBox="1">
                  <a:spLocks noRot="1" noChangeAspect="1" noMove="1" noResize="1" noEditPoints="1" noAdjustHandles="1" noChangeArrowheads="1" noChangeShapeType="1" noTextEdit="1"/>
                </p:cNvSpPr>
                <p:nvPr/>
              </p:nvSpPr>
              <p:spPr>
                <a:xfrm>
                  <a:off x="4169781" y="3577962"/>
                  <a:ext cx="4659630" cy="391582"/>
                </a:xfrm>
                <a:prstGeom prst="rect">
                  <a:avLst/>
                </a:prstGeom>
                <a:blipFill>
                  <a:blip r:embed="rId9"/>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7A81B150-A7EE-6E4D-E7EA-1F871D6B78A1}"/>
                    </a:ext>
                  </a:extLst>
                </p:cNvPr>
                <p:cNvSpPr txBox="1"/>
                <p:nvPr/>
              </p:nvSpPr>
              <p:spPr>
                <a:xfrm>
                  <a:off x="4223121" y="3969544"/>
                  <a:ext cx="4659630"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Δ</m:t>
                        </m:r>
                        <m:r>
                          <a:rPr lang="en-US" sz="1800" b="0" i="1" smtClean="0">
                            <a:latin typeface="Cambria Math" panose="02040503050406030204" pitchFamily="18" charset="0"/>
                            <a:cs typeface="Times New Roman" panose="02020603050405020304" pitchFamily="18" charset="0"/>
                          </a:rPr>
                          <m:t>𝑃</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𝑃</m:t>
                            </m:r>
                          </m:e>
                          <m:sub>
                            <m:r>
                              <a:rPr lang="en-US" sz="1800" b="0" i="1" smtClean="0">
                                <a:latin typeface="Cambria Math" panose="02040503050406030204" pitchFamily="18" charset="0"/>
                                <a:cs typeface="Times New Roman" panose="02020603050405020304" pitchFamily="18" charset="0"/>
                              </a:rPr>
                              <m:t>𝑎𝑓𝑡𝑒𝑟</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𝑃</m:t>
                            </m:r>
                          </m:e>
                          <m:sub>
                            <m:r>
                              <a:rPr lang="en-US" sz="1800" b="0" i="1" smtClean="0">
                                <a:latin typeface="Cambria Math" panose="02040503050406030204" pitchFamily="18" charset="0"/>
                                <a:cs typeface="Times New Roman" panose="02020603050405020304" pitchFamily="18" charset="0"/>
                              </a:rPr>
                              <m:t>𝑏𝑒𝑓𝑜𝑟𝑒</m:t>
                            </m:r>
                          </m:sub>
                        </m:sSub>
                      </m:oMath>
                    </m:oMathPara>
                  </a14:m>
                  <a:endParaRPr lang="en-US" dirty="0"/>
                </a:p>
              </p:txBody>
            </p:sp>
          </mc:Choice>
          <mc:Fallback xmlns="">
            <p:sp>
              <p:nvSpPr>
                <p:cNvPr id="104" name="TextBox 103">
                  <a:extLst>
                    <a:ext uri="{FF2B5EF4-FFF2-40B4-BE49-F238E27FC236}">
                      <a16:creationId xmlns:a16="http://schemas.microsoft.com/office/drawing/2014/main" id="{7A81B150-A7EE-6E4D-E7EA-1F871D6B78A1}"/>
                    </a:ext>
                  </a:extLst>
                </p:cNvPr>
                <p:cNvSpPr txBox="1">
                  <a:spLocks noRot="1" noChangeAspect="1" noMove="1" noResize="1" noEditPoints="1" noAdjustHandles="1" noChangeArrowheads="1" noChangeShapeType="1" noTextEdit="1"/>
                </p:cNvSpPr>
                <p:nvPr/>
              </p:nvSpPr>
              <p:spPr>
                <a:xfrm>
                  <a:off x="4223121" y="3969544"/>
                  <a:ext cx="4659630" cy="391582"/>
                </a:xfrm>
                <a:prstGeom prst="rect">
                  <a:avLst/>
                </a:prstGeom>
                <a:blipFill>
                  <a:blip r:embed="rId10"/>
                  <a:stretch>
                    <a:fillRect b="-10938"/>
                  </a:stretch>
                </a:blipFill>
              </p:spPr>
              <p:txBody>
                <a:bodyPr/>
                <a:lstStyle/>
                <a:p>
                  <a:r>
                    <a:rPr lang="en-US">
                      <a:noFill/>
                    </a:rPr>
                    <a:t> </a:t>
                  </a:r>
                </a:p>
              </p:txBody>
            </p:sp>
          </mc:Fallback>
        </mc:AlternateContent>
      </p:grpSp>
    </p:spTree>
    <p:extLst>
      <p:ext uri="{BB962C8B-B14F-4D97-AF65-F5344CB8AC3E}">
        <p14:creationId xmlns:p14="http://schemas.microsoft.com/office/powerpoint/2010/main" val="73763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Price Elasticity of Supply and Pivoting the Curve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26584" y="2410557"/>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06484" y="2289957"/>
                <a:ext cx="40200" cy="241200"/>
              </a:xfrm>
              <a:prstGeom prst="rect">
                <a:avLst/>
              </a:prstGeom>
            </p:spPr>
          </p:pic>
        </mc:Fallback>
      </mc:AlternateContent>
      <p:grpSp>
        <p:nvGrpSpPr>
          <p:cNvPr id="12" name="Group 11">
            <a:extLst>
              <a:ext uri="{FF2B5EF4-FFF2-40B4-BE49-F238E27FC236}">
                <a16:creationId xmlns:a16="http://schemas.microsoft.com/office/drawing/2014/main" id="{1D9A72F5-4D95-8958-9960-9B500DE7BD07}"/>
              </a:ext>
            </a:extLst>
          </p:cNvPr>
          <p:cNvGrpSpPr/>
          <p:nvPr/>
        </p:nvGrpSpPr>
        <p:grpSpPr>
          <a:xfrm>
            <a:off x="172777" y="519269"/>
            <a:ext cx="6219335" cy="3867913"/>
            <a:chOff x="172777" y="519269"/>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16535" y="588654"/>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01415" y="4202517"/>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flipV="1">
              <a:off x="853962" y="984523"/>
              <a:ext cx="2599656" cy="25605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172777" y="519269"/>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172777" y="519269"/>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395956" y="401785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395956" y="4017850"/>
                  <a:ext cx="996156" cy="369332"/>
                </a:xfrm>
                <a:prstGeom prst="rect">
                  <a:avLst/>
                </a:prstGeom>
                <a:blipFill>
                  <a:blip r:embed="rId5"/>
                  <a:stretch>
                    <a:fillRect b="-11475"/>
                  </a:stretch>
                </a:blipFill>
              </p:spPr>
              <p:txBody>
                <a:bodyPr/>
                <a:lstStyle/>
                <a:p>
                  <a:r>
                    <a:rPr lang="en-US">
                      <a:noFill/>
                    </a:rPr>
                    <a:t> </a:t>
                  </a:r>
                </a:p>
              </p:txBody>
            </p:sp>
          </mc:Fallback>
        </mc:AlternateContent>
      </p:grpSp>
      <p:grpSp>
        <p:nvGrpSpPr>
          <p:cNvPr id="17" name="Group 16">
            <a:extLst>
              <a:ext uri="{FF2B5EF4-FFF2-40B4-BE49-F238E27FC236}">
                <a16:creationId xmlns:a16="http://schemas.microsoft.com/office/drawing/2014/main" id="{6BF738DA-25CB-4914-7C4F-408A275CC73D}"/>
              </a:ext>
            </a:extLst>
          </p:cNvPr>
          <p:cNvGrpSpPr/>
          <p:nvPr/>
        </p:nvGrpSpPr>
        <p:grpSpPr>
          <a:xfrm>
            <a:off x="853962" y="699065"/>
            <a:ext cx="1512240" cy="3786287"/>
            <a:chOff x="853962" y="699065"/>
            <a:chExt cx="1512240" cy="3786287"/>
          </a:xfrm>
        </p:grpSpPr>
        <p:cxnSp>
          <p:nvCxnSpPr>
            <p:cNvPr id="35" name="Straight Connector 34">
              <a:extLst>
                <a:ext uri="{FF2B5EF4-FFF2-40B4-BE49-F238E27FC236}">
                  <a16:creationId xmlns:a16="http://schemas.microsoft.com/office/drawing/2014/main" id="{7CF693AF-03AE-5BE1-C26C-8D6FF54F62B9}"/>
                </a:ext>
              </a:extLst>
            </p:cNvPr>
            <p:cNvCxnSpPr>
              <a:cxnSpLocks/>
            </p:cNvCxnSpPr>
            <p:nvPr/>
          </p:nvCxnSpPr>
          <p:spPr>
            <a:xfrm flipV="1">
              <a:off x="1522531" y="2250809"/>
              <a:ext cx="0" cy="1922174"/>
            </a:xfrm>
            <a:prstGeom prst="line">
              <a:avLst/>
            </a:prstGeom>
            <a:ln w="19050">
              <a:solidFill>
                <a:schemeClr val="accent2">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F365DF5-45ED-F7C8-3A54-47644DC1E651}"/>
                </a:ext>
              </a:extLst>
            </p:cNvPr>
            <p:cNvCxnSpPr>
              <a:cxnSpLocks/>
            </p:cNvCxnSpPr>
            <p:nvPr/>
          </p:nvCxnSpPr>
          <p:spPr>
            <a:xfrm flipV="1">
              <a:off x="1217253" y="2784105"/>
              <a:ext cx="0" cy="1374872"/>
            </a:xfrm>
            <a:prstGeom prst="line">
              <a:avLst/>
            </a:prstGeom>
            <a:ln w="19050">
              <a:solidFill>
                <a:schemeClr val="accent2">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flipV="1">
              <a:off x="853962" y="699065"/>
              <a:ext cx="1512240" cy="2845993"/>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sp>
          <p:nvSpPr>
            <p:cNvPr id="86" name="Left Brace 85">
              <a:extLst>
                <a:ext uri="{FF2B5EF4-FFF2-40B4-BE49-F238E27FC236}">
                  <a16:creationId xmlns:a16="http://schemas.microsoft.com/office/drawing/2014/main" id="{FF31A29B-04AC-78D4-590A-E34A6ADBC5BD}"/>
                </a:ext>
              </a:extLst>
            </p:cNvPr>
            <p:cNvSpPr/>
            <p:nvPr/>
          </p:nvSpPr>
          <p:spPr>
            <a:xfrm rot="16200000">
              <a:off x="1262842" y="4225661"/>
              <a:ext cx="232256" cy="287126"/>
            </a:xfrm>
            <a:prstGeom prst="leftBrace">
              <a:avLst/>
            </a:prstGeom>
            <a:ln w="12700">
              <a:solidFill>
                <a:srgbClr val="95373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E280F988-327E-749C-0CCB-45AD14186BA2}"/>
              </a:ext>
            </a:extLst>
          </p:cNvPr>
          <p:cNvGrpSpPr/>
          <p:nvPr/>
        </p:nvGrpSpPr>
        <p:grpSpPr>
          <a:xfrm>
            <a:off x="529412" y="2234661"/>
            <a:ext cx="1652279" cy="2263886"/>
            <a:chOff x="501511" y="2239424"/>
            <a:chExt cx="1652279" cy="2263886"/>
          </a:xfrm>
        </p:grpSpPr>
        <p:cxnSp>
          <p:nvCxnSpPr>
            <p:cNvPr id="27" name="Straight Connector 26">
              <a:extLst>
                <a:ext uri="{FF2B5EF4-FFF2-40B4-BE49-F238E27FC236}">
                  <a16:creationId xmlns:a16="http://schemas.microsoft.com/office/drawing/2014/main" id="{084771FF-827F-29EB-EE63-88FD119B4876}"/>
                </a:ext>
              </a:extLst>
            </p:cNvPr>
            <p:cNvCxnSpPr>
              <a:cxnSpLocks/>
            </p:cNvCxnSpPr>
            <p:nvPr/>
          </p:nvCxnSpPr>
          <p:spPr>
            <a:xfrm flipV="1">
              <a:off x="2153790" y="2239424"/>
              <a:ext cx="0" cy="1938322"/>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369D336-5A63-E3D6-25DE-162A39A43707}"/>
                </a:ext>
              </a:extLst>
            </p:cNvPr>
            <p:cNvCxnSpPr>
              <a:cxnSpLocks/>
            </p:cNvCxnSpPr>
            <p:nvPr/>
          </p:nvCxnSpPr>
          <p:spPr>
            <a:xfrm flipV="1">
              <a:off x="1625258" y="2787686"/>
              <a:ext cx="0" cy="139006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7403F63-4257-3DEF-E7F4-FAD84FF1EBAE}"/>
                </a:ext>
              </a:extLst>
            </p:cNvPr>
            <p:cNvCxnSpPr>
              <a:cxnSpLocks/>
            </p:cNvCxnSpPr>
            <p:nvPr/>
          </p:nvCxnSpPr>
          <p:spPr>
            <a:xfrm flipH="1">
              <a:off x="826061" y="2784106"/>
              <a:ext cx="799197"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902FE1F0-2E38-45C6-10D8-3784F436B82B}"/>
                </a:ext>
              </a:extLst>
            </p:cNvPr>
            <p:cNvCxnSpPr>
              <a:cxnSpLocks/>
            </p:cNvCxnSpPr>
            <p:nvPr/>
          </p:nvCxnSpPr>
          <p:spPr>
            <a:xfrm flipH="1">
              <a:off x="813155" y="2250809"/>
              <a:ext cx="1340635"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4" name="Left Brace 83">
              <a:extLst>
                <a:ext uri="{FF2B5EF4-FFF2-40B4-BE49-F238E27FC236}">
                  <a16:creationId xmlns:a16="http://schemas.microsoft.com/office/drawing/2014/main" id="{5F4589F2-501B-B24D-DE74-ED152A931CC5}"/>
                </a:ext>
              </a:extLst>
            </p:cNvPr>
            <p:cNvSpPr/>
            <p:nvPr/>
          </p:nvSpPr>
          <p:spPr>
            <a:xfrm>
              <a:off x="501511" y="2266386"/>
              <a:ext cx="232256" cy="517719"/>
            </a:xfrm>
            <a:prstGeom prst="leftBrace">
              <a:avLst/>
            </a:prstGeom>
            <a:ln w="1270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Left Brace 86">
              <a:extLst>
                <a:ext uri="{FF2B5EF4-FFF2-40B4-BE49-F238E27FC236}">
                  <a16:creationId xmlns:a16="http://schemas.microsoft.com/office/drawing/2014/main" id="{2BAC6AE6-4E44-8E3D-9E3B-A4408A99C269}"/>
                </a:ext>
              </a:extLst>
            </p:cNvPr>
            <p:cNvSpPr/>
            <p:nvPr/>
          </p:nvSpPr>
          <p:spPr>
            <a:xfrm rot="16200000">
              <a:off x="1773396" y="4122916"/>
              <a:ext cx="232256" cy="528532"/>
            </a:xfrm>
            <a:prstGeom prst="leftBrac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97" name="Content Placeholder 3">
            <a:extLst>
              <a:ext uri="{FF2B5EF4-FFF2-40B4-BE49-F238E27FC236}">
                <a16:creationId xmlns:a16="http://schemas.microsoft.com/office/drawing/2014/main" id="{F8FB89FD-019A-7991-B167-2C49DA0C6E9D}"/>
              </a:ext>
            </a:extLst>
          </p:cNvPr>
          <p:cNvSpPr txBox="1">
            <a:spLocks/>
          </p:cNvSpPr>
          <p:nvPr/>
        </p:nvSpPr>
        <p:spPr>
          <a:xfrm>
            <a:off x="4515729" y="641350"/>
            <a:ext cx="4466495" cy="3480137"/>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As the supply becomes more elastic, the same change on prices, leads to higher adjustments in the quantity supplied.</a:t>
            </a:r>
          </a:p>
          <a:p>
            <a:pPr marL="0" indent="0">
              <a:buClr>
                <a:srgbClr val="690304"/>
              </a:buClr>
              <a:buNone/>
            </a:pPr>
            <a:r>
              <a:rPr lang="en-US" sz="1600" dirty="0">
                <a:latin typeface="+mn-lt"/>
                <a:cs typeface="Times New Roman" panose="02020603050405020304" pitchFamily="18" charset="0"/>
              </a:rPr>
              <a:t>Suppose a constant change in prices. Let’s see how the effect on quantity supplied changes across the elasticity of the supply curve.  </a:t>
            </a:r>
          </a:p>
          <a:p>
            <a:pPr algn="just">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Less elastic</a:t>
            </a:r>
            <a:r>
              <a:rPr lang="en-US" sz="1600" dirty="0">
                <a:latin typeface="+mn-lt"/>
                <a:cs typeface="Times New Roman" panose="02020603050405020304" pitchFamily="18" charset="0"/>
              </a:rPr>
              <a:t>: the change in q is </a:t>
            </a:r>
            <a:r>
              <a:rPr lang="en-US" sz="1600" b="1" dirty="0">
                <a:solidFill>
                  <a:srgbClr val="690304"/>
                </a:solidFill>
                <a:latin typeface="+mn-lt"/>
                <a:cs typeface="Times New Roman" panose="02020603050405020304" pitchFamily="18" charset="0"/>
              </a:rPr>
              <a:t>smaller</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b="1" dirty="0">
                <a:solidFill>
                  <a:srgbClr val="006600"/>
                </a:solidFill>
                <a:latin typeface="+mn-lt"/>
                <a:cs typeface="Times New Roman" panose="02020603050405020304" pitchFamily="18" charset="0"/>
              </a:rPr>
              <a:t>More elastic</a:t>
            </a:r>
            <a:r>
              <a:rPr lang="en-US" sz="1600" dirty="0">
                <a:latin typeface="+mn-lt"/>
                <a:cs typeface="Times New Roman" panose="02020603050405020304" pitchFamily="18" charset="0"/>
              </a:rPr>
              <a:t>: the change in q is </a:t>
            </a:r>
            <a:r>
              <a:rPr lang="en-US" sz="1600" b="1" dirty="0">
                <a:solidFill>
                  <a:srgbClr val="006600"/>
                </a:solidFill>
                <a:latin typeface="+mn-lt"/>
                <a:cs typeface="Times New Roman" panose="02020603050405020304" pitchFamily="18" charset="0"/>
              </a:rPr>
              <a:t>larger</a:t>
            </a:r>
            <a:r>
              <a:rPr lang="en-US" sz="1600" dirty="0">
                <a:latin typeface="+mn-lt"/>
                <a:cs typeface="Times New Roman" panose="02020603050405020304" pitchFamily="18" charset="0"/>
              </a:rPr>
              <a:t>.</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Same lesson as with the demand curve. </a:t>
            </a:r>
          </a:p>
        </p:txBody>
      </p:sp>
      <p:grpSp>
        <p:nvGrpSpPr>
          <p:cNvPr id="26" name="Group 25">
            <a:extLst>
              <a:ext uri="{FF2B5EF4-FFF2-40B4-BE49-F238E27FC236}">
                <a16:creationId xmlns:a16="http://schemas.microsoft.com/office/drawing/2014/main" id="{3ED1B8B1-CB74-AE69-893D-043ED856B12F}"/>
              </a:ext>
            </a:extLst>
          </p:cNvPr>
          <p:cNvGrpSpPr/>
          <p:nvPr/>
        </p:nvGrpSpPr>
        <p:grpSpPr>
          <a:xfrm>
            <a:off x="834540" y="1748933"/>
            <a:ext cx="3371700" cy="2724250"/>
            <a:chOff x="813155" y="1748933"/>
            <a:chExt cx="3371700" cy="2724250"/>
          </a:xfrm>
        </p:grpSpPr>
        <p:grpSp>
          <p:nvGrpSpPr>
            <p:cNvPr id="20" name="Group 19">
              <a:extLst>
                <a:ext uri="{FF2B5EF4-FFF2-40B4-BE49-F238E27FC236}">
                  <a16:creationId xmlns:a16="http://schemas.microsoft.com/office/drawing/2014/main" id="{E8678297-4269-6684-6020-3AD181388374}"/>
                </a:ext>
              </a:extLst>
            </p:cNvPr>
            <p:cNvGrpSpPr/>
            <p:nvPr/>
          </p:nvGrpSpPr>
          <p:grpSpPr>
            <a:xfrm>
              <a:off x="813155" y="1748933"/>
              <a:ext cx="3371700" cy="2724250"/>
              <a:chOff x="813155" y="1748933"/>
              <a:chExt cx="3371700" cy="2724250"/>
            </a:xfrm>
          </p:grpSpPr>
          <p:grpSp>
            <p:nvGrpSpPr>
              <p:cNvPr id="14" name="Group 13">
                <a:extLst>
                  <a:ext uri="{FF2B5EF4-FFF2-40B4-BE49-F238E27FC236}">
                    <a16:creationId xmlns:a16="http://schemas.microsoft.com/office/drawing/2014/main" id="{1316A8AF-A215-66E6-FD37-278B1931BF64}"/>
                  </a:ext>
                </a:extLst>
              </p:cNvPr>
              <p:cNvGrpSpPr/>
              <p:nvPr/>
            </p:nvGrpSpPr>
            <p:grpSpPr>
              <a:xfrm>
                <a:off x="813155" y="1748933"/>
                <a:ext cx="3371700" cy="2424050"/>
                <a:chOff x="813155" y="1748933"/>
                <a:chExt cx="3371700" cy="2424050"/>
              </a:xfrm>
            </p:grpSpPr>
            <p:cxnSp>
              <p:nvCxnSpPr>
                <p:cNvPr id="19" name="Straight Connector 18">
                  <a:extLst>
                    <a:ext uri="{FF2B5EF4-FFF2-40B4-BE49-F238E27FC236}">
                      <a16:creationId xmlns:a16="http://schemas.microsoft.com/office/drawing/2014/main" id="{B3DA244F-FD9C-FD61-9E53-9D8180E26FD3}"/>
                    </a:ext>
                  </a:extLst>
                </p:cNvPr>
                <p:cNvCxnSpPr>
                  <a:cxnSpLocks/>
                </p:cNvCxnSpPr>
                <p:nvPr/>
              </p:nvCxnSpPr>
              <p:spPr>
                <a:xfrm flipV="1">
                  <a:off x="3236117" y="2239424"/>
                  <a:ext cx="0" cy="1933559"/>
                </a:xfrm>
                <a:prstGeom prst="line">
                  <a:avLst/>
                </a:prstGeom>
                <a:ln w="1905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C7710EA-A9E6-E96F-12F7-A28C18EC0A54}"/>
                    </a:ext>
                  </a:extLst>
                </p:cNvPr>
                <p:cNvCxnSpPr>
                  <a:cxnSpLocks/>
                </p:cNvCxnSpPr>
                <p:nvPr/>
              </p:nvCxnSpPr>
              <p:spPr>
                <a:xfrm flipV="1">
                  <a:off x="2265758" y="2784105"/>
                  <a:ext cx="0" cy="1374872"/>
                </a:xfrm>
                <a:prstGeom prst="line">
                  <a:avLst/>
                </a:prstGeom>
                <a:ln w="1905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flipV="1">
                  <a:off x="813155" y="1748933"/>
                  <a:ext cx="3371700" cy="1796125"/>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p:grpSp>
          <p:sp>
            <p:nvSpPr>
              <p:cNvPr id="88" name="Left Brace 87">
                <a:extLst>
                  <a:ext uri="{FF2B5EF4-FFF2-40B4-BE49-F238E27FC236}">
                    <a16:creationId xmlns:a16="http://schemas.microsoft.com/office/drawing/2014/main" id="{E78ED691-0363-9506-38DE-CE1A2BAA7DAF}"/>
                  </a:ext>
                </a:extLst>
              </p:cNvPr>
              <p:cNvSpPr/>
              <p:nvPr/>
            </p:nvSpPr>
            <p:spPr>
              <a:xfrm rot="16200000">
                <a:off x="2634809" y="3871875"/>
                <a:ext cx="232256" cy="970359"/>
              </a:xfrm>
              <a:prstGeom prst="leftBrace">
                <a:avLst/>
              </a:prstGeom>
              <a:ln w="12700">
                <a:solidFill>
                  <a:srgbClr val="7793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47B7C343-ACA1-D250-A7B3-0D314EB8C6DF}"/>
                </a:ext>
              </a:extLst>
            </p:cNvPr>
            <p:cNvCxnSpPr>
              <a:cxnSpLocks/>
            </p:cNvCxnSpPr>
            <p:nvPr/>
          </p:nvCxnSpPr>
          <p:spPr>
            <a:xfrm flipH="1">
              <a:off x="1588697" y="2784106"/>
              <a:ext cx="1647420"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1D95B19-A853-ABB6-20AF-E15692228D1B}"/>
                </a:ext>
              </a:extLst>
            </p:cNvPr>
            <p:cNvCxnSpPr>
              <a:cxnSpLocks/>
            </p:cNvCxnSpPr>
            <p:nvPr/>
          </p:nvCxnSpPr>
          <p:spPr>
            <a:xfrm flipH="1">
              <a:off x="2212228" y="2250809"/>
              <a:ext cx="1062037"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782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Elasticity of Supply: Extreme Cases</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488950" y="2598925"/>
            <a:ext cx="3994150" cy="1919899"/>
          </a:xfrm>
          <a:prstGeom prst="rect">
            <a:avLst/>
          </a:prstGeom>
        </p:spPr>
        <p:txBody>
          <a:bodyPr vert="horz" lIns="91440" tIns="45720" rIns="91440" bIns="45720" rtlCol="0">
            <a:normAutofit lnSpcReduction="10000"/>
          </a:bodyPr>
          <a:lstStyle>
            <a:defPPr>
              <a:defRPr lang="en-US"/>
            </a:defPPr>
            <a:lvl1pPr marL="285750" indent="-285750">
              <a:lnSpc>
                <a:spcPct val="100000"/>
              </a:lnSpc>
              <a:spcBef>
                <a:spcPts val="600"/>
              </a:spcBef>
              <a:spcAft>
                <a:spcPts val="600"/>
              </a:spcAft>
              <a:buClr>
                <a:schemeClr val="tx1">
                  <a:lumMod val="50000"/>
                  <a:lumOff val="50000"/>
                </a:schemeClr>
              </a:buClr>
              <a:buSzPct val="100000"/>
              <a:buFont typeface="Arial" panose="020B0604020202020204" pitchFamily="34" charset="0"/>
              <a:buChar char="•"/>
              <a:defRPr sz="1400">
                <a:latin typeface="Arial"/>
                <a:cs typeface="Arial"/>
              </a:defRPr>
            </a:lvl1pPr>
            <a:lvl2pPr marL="742950" indent="-285750">
              <a:lnSpc>
                <a:spcPct val="100000"/>
              </a:lnSpc>
              <a:spcBef>
                <a:spcPts val="0"/>
              </a:spcBef>
              <a:spcAft>
                <a:spcPts val="1800"/>
              </a:spcAft>
              <a:buFont typeface="Arial"/>
              <a:buChar char="–"/>
              <a:defRPr>
                <a:latin typeface="Arial"/>
                <a:cs typeface="Arial"/>
              </a:defRPr>
            </a:lvl2pPr>
            <a:lvl3pPr marL="1143000" indent="-228600">
              <a:lnSpc>
                <a:spcPct val="100000"/>
              </a:lnSpc>
              <a:spcBef>
                <a:spcPts val="0"/>
              </a:spcBef>
              <a:spcAft>
                <a:spcPts val="1800"/>
              </a:spcAft>
              <a:buFont typeface="Arial"/>
              <a:buChar char="•"/>
              <a:defRPr>
                <a:latin typeface="Arial"/>
                <a:cs typeface="Arial"/>
              </a:defRPr>
            </a:lvl3pPr>
            <a:lvl4pPr marL="1600200" indent="-228600">
              <a:lnSpc>
                <a:spcPct val="100000"/>
              </a:lnSpc>
              <a:spcBef>
                <a:spcPts val="0"/>
              </a:spcBef>
              <a:spcAft>
                <a:spcPts val="1800"/>
              </a:spcAft>
              <a:buFont typeface="Arial"/>
              <a:buChar char="–"/>
              <a:defRPr>
                <a:latin typeface="Arial"/>
                <a:cs typeface="Arial"/>
              </a:defRPr>
            </a:lvl4pPr>
            <a:lvl5pPr marL="2057400" indent="-228600">
              <a:lnSpc>
                <a:spcPct val="100000"/>
              </a:lnSpc>
              <a:spcBef>
                <a:spcPts val="0"/>
              </a:spcBef>
              <a:spcAft>
                <a:spcPts val="1800"/>
              </a:spcAft>
              <a:buFont typeface="Arial"/>
              <a:buChar char="»"/>
              <a:defRPr>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Elasticity of supply=-∞</a:t>
            </a:r>
          </a:p>
          <a:p>
            <a:r>
              <a:rPr lang="en-US" dirty="0"/>
              <a:t>Firms are full responsive to price changes.</a:t>
            </a:r>
          </a:p>
          <a:p>
            <a:r>
              <a:rPr lang="en-US" dirty="0"/>
              <a:t>If price drops by any amount, quantity supplied falls to zero. If price rises by any amount, quantity supplied (willingness to sell) increases without limit.</a:t>
            </a:r>
          </a:p>
          <a:p>
            <a:r>
              <a:rPr lang="en-US" dirty="0"/>
              <a:t>Examples: uber drivers. </a:t>
            </a:r>
          </a:p>
        </p:txBody>
      </p:sp>
      <p:grpSp>
        <p:nvGrpSpPr>
          <p:cNvPr id="37" name="Group 36">
            <a:extLst>
              <a:ext uri="{FF2B5EF4-FFF2-40B4-BE49-F238E27FC236}">
                <a16:creationId xmlns:a16="http://schemas.microsoft.com/office/drawing/2014/main" id="{88A7C4FF-24C4-DFEA-AE19-865AA5AD97F5}"/>
              </a:ext>
            </a:extLst>
          </p:cNvPr>
          <p:cNvGrpSpPr/>
          <p:nvPr/>
        </p:nvGrpSpPr>
        <p:grpSpPr>
          <a:xfrm>
            <a:off x="540882" y="594662"/>
            <a:ext cx="2665308" cy="1839988"/>
            <a:chOff x="393645" y="740119"/>
            <a:chExt cx="3194307" cy="2205181"/>
          </a:xfrm>
        </p:grpSpPr>
        <p:grpSp>
          <p:nvGrpSpPr>
            <p:cNvPr id="45" name="Group 44">
              <a:extLst>
                <a:ext uri="{FF2B5EF4-FFF2-40B4-BE49-F238E27FC236}">
                  <a16:creationId xmlns:a16="http://schemas.microsoft.com/office/drawing/2014/main" id="{CD15E8D6-187A-A61D-9651-8339A3E97A8A}"/>
                </a:ext>
              </a:extLst>
            </p:cNvPr>
            <p:cNvGrpSpPr/>
            <p:nvPr/>
          </p:nvGrpSpPr>
          <p:grpSpPr>
            <a:xfrm>
              <a:off x="393645" y="793215"/>
              <a:ext cx="3194307" cy="2152085"/>
              <a:chOff x="21359" y="622906"/>
              <a:chExt cx="6015185" cy="4052581"/>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2" y="692291"/>
                <a:ext cx="4952051" cy="3613864"/>
                <a:chOff x="4873502" y="1766761"/>
                <a:chExt cx="350212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4877164" y="3063561"/>
                  <a:ext cx="344234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1359" y="622906"/>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1359" y="622906"/>
                    <a:ext cx="996155" cy="369333"/>
                  </a:xfrm>
                  <a:prstGeom prst="rect">
                    <a:avLst/>
                  </a:prstGeom>
                  <a:blipFill>
                    <a:blip r:embed="rId5"/>
                    <a:stretch>
                      <a:fillRect b="-1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040389" y="4306154"/>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040389" y="4306154"/>
                    <a:ext cx="996155" cy="369333"/>
                  </a:xfrm>
                  <a:prstGeom prst="rect">
                    <a:avLst/>
                  </a:prstGeom>
                  <a:blipFill>
                    <a:blip r:embed="rId6"/>
                    <a:stretch>
                      <a:fillRect b="-15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92D43B0-CE3D-68C4-5702-BC6822BCD452}"/>
                      </a:ext>
                    </a:extLst>
                  </p:cNvPr>
                  <p:cNvSpPr txBox="1"/>
                  <p:nvPr/>
                </p:nvSpPr>
                <p:spPr>
                  <a:xfrm>
                    <a:off x="117393" y="2177542"/>
                    <a:ext cx="996156" cy="5795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𝑝</m:t>
                              </m:r>
                            </m:e>
                            <m:sup>
                              <m:r>
                                <a:rPr lang="en-US" sz="1400" b="0" i="1" smtClean="0">
                                  <a:latin typeface="Cambria Math" panose="02040503050406030204" pitchFamily="18" charset="0"/>
                                  <a:cs typeface="Times New Roman" panose="02020603050405020304" pitchFamily="18" charset="0"/>
                                </a:rPr>
                                <m:t>∗</m:t>
                              </m:r>
                            </m:sup>
                          </m:sSup>
                        </m:oMath>
                      </m:oMathPara>
                    </a14:m>
                    <a:endParaRPr lang="en-US" sz="1400" dirty="0"/>
                  </a:p>
                </p:txBody>
              </p:sp>
            </mc:Choice>
            <mc:Fallback xmlns="">
              <p:sp>
                <p:nvSpPr>
                  <p:cNvPr id="36" name="TextBox 35">
                    <a:extLst>
                      <a:ext uri="{FF2B5EF4-FFF2-40B4-BE49-F238E27FC236}">
                        <a16:creationId xmlns:a16="http://schemas.microsoft.com/office/drawing/2014/main" id="{E92D43B0-CE3D-68C4-5702-BC6822BCD452}"/>
                      </a:ext>
                    </a:extLst>
                  </p:cNvPr>
                  <p:cNvSpPr txBox="1">
                    <a:spLocks noRot="1" noChangeAspect="1" noMove="1" noResize="1" noEditPoints="1" noAdjustHandles="1" noChangeArrowheads="1" noChangeShapeType="1" noTextEdit="1"/>
                  </p:cNvSpPr>
                  <p:nvPr/>
                </p:nvSpPr>
                <p:spPr>
                  <a:xfrm>
                    <a:off x="117393" y="2177542"/>
                    <a:ext cx="996156" cy="579573"/>
                  </a:xfrm>
                  <a:prstGeom prst="rect">
                    <a:avLst/>
                  </a:prstGeom>
                  <a:blipFill>
                    <a:blip r:embed="rId7"/>
                    <a:stretch>
                      <a:fillRect b="-23810"/>
                    </a:stretch>
                  </a:blipFill>
                </p:spPr>
                <p:txBody>
                  <a:bodyPr/>
                  <a:lstStyle/>
                  <a:p>
                    <a:r>
                      <a:rPr lang="en-US">
                        <a:noFill/>
                      </a:rPr>
                      <a:t> </a:t>
                    </a:r>
                  </a:p>
                </p:txBody>
              </p:sp>
            </mc:Fallback>
          </mc:AlternateContent>
        </p:grpSp>
        <p:sp>
          <p:nvSpPr>
            <p:cNvPr id="17" name="TextBox 16">
              <a:extLst>
                <a:ext uri="{FF2B5EF4-FFF2-40B4-BE49-F238E27FC236}">
                  <a16:creationId xmlns:a16="http://schemas.microsoft.com/office/drawing/2014/main" id="{71A9BB86-5C1F-A8C8-5471-B31FCF974AAF}"/>
                </a:ext>
              </a:extLst>
            </p:cNvPr>
            <p:cNvSpPr txBox="1"/>
            <p:nvPr/>
          </p:nvSpPr>
          <p:spPr>
            <a:xfrm>
              <a:off x="993002" y="740119"/>
              <a:ext cx="2366148" cy="627066"/>
            </a:xfrm>
            <a:prstGeom prst="rect">
              <a:avLst/>
            </a:prstGeom>
            <a:noFill/>
          </p:spPr>
          <p:txBody>
            <a:bodyPr wrap="square">
              <a:spAutoFit/>
            </a:bodyPr>
            <a:lstStyle/>
            <a:p>
              <a:pPr algn="ctr">
                <a:spcBef>
                  <a:spcPts val="600"/>
                </a:spcBef>
                <a:spcAft>
                  <a:spcPts val="600"/>
                </a:spcAft>
              </a:pPr>
              <a:r>
                <a:rPr lang="en-US" sz="1400" b="1" dirty="0"/>
                <a:t>Perfectly Elastic Supply</a:t>
              </a:r>
            </a:p>
          </p:txBody>
        </p:sp>
      </p:grpSp>
      <p:sp>
        <p:nvSpPr>
          <p:cNvPr id="19" name="Content Placeholder 3">
            <a:extLst>
              <a:ext uri="{FF2B5EF4-FFF2-40B4-BE49-F238E27FC236}">
                <a16:creationId xmlns:a16="http://schemas.microsoft.com/office/drawing/2014/main" id="{491CA1D4-CC0D-F6DF-FB85-0B388F55CA0E}"/>
              </a:ext>
            </a:extLst>
          </p:cNvPr>
          <p:cNvSpPr txBox="1">
            <a:spLocks/>
          </p:cNvSpPr>
          <p:nvPr/>
        </p:nvSpPr>
        <p:spPr>
          <a:xfrm>
            <a:off x="4711339" y="2621551"/>
            <a:ext cx="3740512" cy="21028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spcBef>
                <a:spcPts val="600"/>
              </a:spcBef>
              <a:spcAft>
                <a:spcPts val="600"/>
              </a:spcAft>
              <a:buFont typeface="Arial" panose="020B0604020202020204" pitchFamily="34" charset="0"/>
              <a:buChar char="•"/>
            </a:pPr>
            <a:r>
              <a:rPr lang="en-US" sz="1400" dirty="0"/>
              <a:t>Elasticity of supply=0</a:t>
            </a:r>
          </a:p>
          <a:p>
            <a:pPr marL="285750" indent="-285750">
              <a:spcBef>
                <a:spcPts val="600"/>
              </a:spcBef>
              <a:spcAft>
                <a:spcPts val="600"/>
              </a:spcAft>
              <a:buFont typeface="Arial" panose="020B0604020202020204" pitchFamily="34" charset="0"/>
              <a:buChar char="•"/>
            </a:pPr>
            <a:r>
              <a:rPr lang="en-US" sz="1400" dirty="0"/>
              <a:t>Producers do not respond to price changes</a:t>
            </a:r>
          </a:p>
          <a:p>
            <a:pPr marL="285750" indent="-285750">
              <a:spcBef>
                <a:spcPts val="600"/>
              </a:spcBef>
              <a:spcAft>
                <a:spcPts val="600"/>
              </a:spcAft>
              <a:buFont typeface="Arial" panose="020B0604020202020204" pitchFamily="34" charset="0"/>
              <a:buChar char="•"/>
            </a:pPr>
            <a:r>
              <a:rPr lang="en-US" sz="1400" dirty="0"/>
              <a:t>Quantity supplied is the same at all prices.</a:t>
            </a:r>
          </a:p>
          <a:p>
            <a:pPr marL="285750" indent="-285750">
              <a:spcBef>
                <a:spcPts val="600"/>
              </a:spcBef>
              <a:spcAft>
                <a:spcPts val="600"/>
              </a:spcAft>
              <a:buFont typeface="Arial" panose="020B0604020202020204" pitchFamily="34" charset="0"/>
              <a:buChar char="•"/>
            </a:pPr>
            <a:r>
              <a:rPr lang="en-US" sz="1400" dirty="0"/>
              <a:t>Examples: stadium seats, Beatle’s songs. </a:t>
            </a:r>
          </a:p>
          <a:p>
            <a:pPr marL="285750" indent="-285750">
              <a:spcBef>
                <a:spcPts val="600"/>
              </a:spcBef>
              <a:spcAft>
                <a:spcPts val="600"/>
              </a:spcAft>
              <a:buFont typeface="Arial" panose="020B0604020202020204" pitchFamily="34" charset="0"/>
              <a:buChar char="•"/>
            </a:pPr>
            <a:endParaRPr lang="en-US" sz="1400" dirty="0">
              <a:latin typeface="+mn-lt"/>
              <a:cs typeface="Times New Roman" panose="02020603050405020304" pitchFamily="18" charset="0"/>
            </a:endParaRPr>
          </a:p>
        </p:txBody>
      </p:sp>
      <p:grpSp>
        <p:nvGrpSpPr>
          <p:cNvPr id="38" name="Group 37">
            <a:extLst>
              <a:ext uri="{FF2B5EF4-FFF2-40B4-BE49-F238E27FC236}">
                <a16:creationId xmlns:a16="http://schemas.microsoft.com/office/drawing/2014/main" id="{01C6AE66-C5FE-5D99-93F7-7AFC35595820}"/>
              </a:ext>
            </a:extLst>
          </p:cNvPr>
          <p:cNvGrpSpPr/>
          <p:nvPr/>
        </p:nvGrpSpPr>
        <p:grpSpPr>
          <a:xfrm>
            <a:off x="5009611" y="787615"/>
            <a:ext cx="3507243" cy="1859318"/>
            <a:chOff x="4768795" y="828350"/>
            <a:chExt cx="4203346" cy="2228348"/>
          </a:xfrm>
        </p:grpSpPr>
        <p:grpSp>
          <p:nvGrpSpPr>
            <p:cNvPr id="20" name="Group 19">
              <a:extLst>
                <a:ext uri="{FF2B5EF4-FFF2-40B4-BE49-F238E27FC236}">
                  <a16:creationId xmlns:a16="http://schemas.microsoft.com/office/drawing/2014/main" id="{33C7BD5F-DDC9-B3A5-6EC3-A6C1501E1340}"/>
                </a:ext>
              </a:extLst>
            </p:cNvPr>
            <p:cNvGrpSpPr/>
            <p:nvPr/>
          </p:nvGrpSpPr>
          <p:grpSpPr>
            <a:xfrm>
              <a:off x="4768795" y="828350"/>
              <a:ext cx="3194307" cy="2228348"/>
              <a:chOff x="21359" y="622906"/>
              <a:chExt cx="6015185" cy="4196190"/>
            </a:xfrm>
          </p:grpSpPr>
          <p:grpSp>
            <p:nvGrpSpPr>
              <p:cNvPr id="21" name="Group 20">
                <a:extLst>
                  <a:ext uri="{FF2B5EF4-FFF2-40B4-BE49-F238E27FC236}">
                    <a16:creationId xmlns:a16="http://schemas.microsoft.com/office/drawing/2014/main" id="{5460A8EC-E067-75E8-977D-342C04896A51}"/>
                  </a:ext>
                </a:extLst>
              </p:cNvPr>
              <p:cNvGrpSpPr/>
              <p:nvPr/>
            </p:nvGrpSpPr>
            <p:grpSpPr>
              <a:xfrm>
                <a:off x="836132" y="692291"/>
                <a:ext cx="4952051" cy="3613864"/>
                <a:chOff x="4873502" y="1766761"/>
                <a:chExt cx="3502129" cy="2555753"/>
              </a:xfrm>
            </p:grpSpPr>
            <p:cxnSp>
              <p:nvCxnSpPr>
                <p:cNvPr id="26" name="Straight Arrow Connector 25">
                  <a:extLst>
                    <a:ext uri="{FF2B5EF4-FFF2-40B4-BE49-F238E27FC236}">
                      <a16:creationId xmlns:a16="http://schemas.microsoft.com/office/drawing/2014/main" id="{D9EB77E4-8AC0-BC82-204A-61D196C037F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1877296F-14BA-F65D-E8BC-4522A277554B}"/>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9" name="Ink 28">
                      <a:extLst>
                        <a:ext uri="{FF2B5EF4-FFF2-40B4-BE49-F238E27FC236}">
                          <a16:creationId xmlns:a16="http://schemas.microsoft.com/office/drawing/2014/main" id="{FE4E9B30-EB80-EF51-92C9-2A476EA883E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cxnSp>
              <p:nvCxnSpPr>
                <p:cNvPr id="31" name="Straight Connector 30">
                  <a:extLst>
                    <a:ext uri="{FF2B5EF4-FFF2-40B4-BE49-F238E27FC236}">
                      <a16:creationId xmlns:a16="http://schemas.microsoft.com/office/drawing/2014/main" id="{5DFB2AE4-C693-691E-0A3E-3D263EEE79AF}"/>
                    </a:ext>
                  </a:extLst>
                </p:cNvPr>
                <p:cNvCxnSpPr>
                  <a:cxnSpLocks/>
                </p:cNvCxnSpPr>
                <p:nvPr/>
              </p:nvCxnSpPr>
              <p:spPr>
                <a:xfrm>
                  <a:off x="6504521" y="1801498"/>
                  <a:ext cx="0" cy="25210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A67BAEA-69E6-29AB-BF2C-E31E0D037B5D}"/>
                      </a:ext>
                    </a:extLst>
                  </p:cNvPr>
                  <p:cNvSpPr txBox="1"/>
                  <p:nvPr/>
                </p:nvSpPr>
                <p:spPr>
                  <a:xfrm>
                    <a:off x="21359" y="622906"/>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24" name="TextBox 23">
                    <a:extLst>
                      <a:ext uri="{FF2B5EF4-FFF2-40B4-BE49-F238E27FC236}">
                        <a16:creationId xmlns:a16="http://schemas.microsoft.com/office/drawing/2014/main" id="{CA67BAEA-69E6-29AB-BF2C-E31E0D037B5D}"/>
                      </a:ext>
                    </a:extLst>
                  </p:cNvPr>
                  <p:cNvSpPr txBox="1">
                    <a:spLocks noRot="1" noChangeAspect="1" noMove="1" noResize="1" noEditPoints="1" noAdjustHandles="1" noChangeArrowheads="1" noChangeShapeType="1" noTextEdit="1"/>
                  </p:cNvSpPr>
                  <p:nvPr/>
                </p:nvSpPr>
                <p:spPr>
                  <a:xfrm>
                    <a:off x="21359" y="622906"/>
                    <a:ext cx="996155" cy="369333"/>
                  </a:xfrm>
                  <a:prstGeom prst="rect">
                    <a:avLst/>
                  </a:prstGeom>
                  <a:blipFill>
                    <a:blip r:embed="rId9"/>
                    <a:stretch>
                      <a:fillRect b="-1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D60D708-8685-B325-A91A-CD9231A83B44}"/>
                      </a:ext>
                    </a:extLst>
                  </p:cNvPr>
                  <p:cNvSpPr txBox="1"/>
                  <p:nvPr/>
                </p:nvSpPr>
                <p:spPr>
                  <a:xfrm>
                    <a:off x="5040389" y="4306154"/>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25" name="TextBox 24">
                    <a:extLst>
                      <a:ext uri="{FF2B5EF4-FFF2-40B4-BE49-F238E27FC236}">
                        <a16:creationId xmlns:a16="http://schemas.microsoft.com/office/drawing/2014/main" id="{9D60D708-8685-B325-A91A-CD9231A83B44}"/>
                      </a:ext>
                    </a:extLst>
                  </p:cNvPr>
                  <p:cNvSpPr txBox="1">
                    <a:spLocks noRot="1" noChangeAspect="1" noMove="1" noResize="1" noEditPoints="1" noAdjustHandles="1" noChangeArrowheads="1" noChangeShapeType="1" noTextEdit="1"/>
                  </p:cNvSpPr>
                  <p:nvPr/>
                </p:nvSpPr>
                <p:spPr>
                  <a:xfrm>
                    <a:off x="5040389" y="4306154"/>
                    <a:ext cx="996155" cy="369333"/>
                  </a:xfrm>
                  <a:prstGeom prst="rect">
                    <a:avLst/>
                  </a:prstGeom>
                  <a:blipFill>
                    <a:blip r:embed="rId10"/>
                    <a:stretch>
                      <a:fillRect b="-148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62B0C75-4F77-781E-50EE-4DA35823C1BD}"/>
                      </a:ext>
                    </a:extLst>
                  </p:cNvPr>
                  <p:cNvSpPr txBox="1"/>
                  <p:nvPr/>
                </p:nvSpPr>
                <p:spPr>
                  <a:xfrm>
                    <a:off x="2690733" y="4239523"/>
                    <a:ext cx="996156" cy="5795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𝑞</m:t>
                              </m:r>
                            </m:e>
                            <m:sup>
                              <m:r>
                                <a:rPr lang="en-US" sz="1400" b="0" i="1" smtClean="0">
                                  <a:latin typeface="Cambria Math" panose="02040503050406030204" pitchFamily="18" charset="0"/>
                                  <a:cs typeface="Times New Roman" panose="02020603050405020304" pitchFamily="18" charset="0"/>
                                </a:rPr>
                                <m:t>∗</m:t>
                              </m:r>
                            </m:sup>
                          </m:sSup>
                        </m:oMath>
                      </m:oMathPara>
                    </a14:m>
                    <a:endParaRPr lang="en-US" sz="1400" dirty="0"/>
                  </a:p>
                </p:txBody>
              </p:sp>
            </mc:Choice>
            <mc:Fallback xmlns="">
              <p:sp>
                <p:nvSpPr>
                  <p:cNvPr id="35" name="TextBox 34">
                    <a:extLst>
                      <a:ext uri="{FF2B5EF4-FFF2-40B4-BE49-F238E27FC236}">
                        <a16:creationId xmlns:a16="http://schemas.microsoft.com/office/drawing/2014/main" id="{C62B0C75-4F77-781E-50EE-4DA35823C1BD}"/>
                      </a:ext>
                    </a:extLst>
                  </p:cNvPr>
                  <p:cNvSpPr txBox="1">
                    <a:spLocks noRot="1" noChangeAspect="1" noMove="1" noResize="1" noEditPoints="1" noAdjustHandles="1" noChangeArrowheads="1" noChangeShapeType="1" noTextEdit="1"/>
                  </p:cNvSpPr>
                  <p:nvPr/>
                </p:nvSpPr>
                <p:spPr>
                  <a:xfrm>
                    <a:off x="2690733" y="4239523"/>
                    <a:ext cx="996156" cy="579573"/>
                  </a:xfrm>
                  <a:prstGeom prst="rect">
                    <a:avLst/>
                  </a:prstGeom>
                  <a:blipFill>
                    <a:blip r:embed="rId11"/>
                    <a:stretch>
                      <a:fillRect b="-23810"/>
                    </a:stretch>
                  </a:blipFill>
                </p:spPr>
                <p:txBody>
                  <a:bodyPr/>
                  <a:lstStyle/>
                  <a:p>
                    <a:r>
                      <a:rPr lang="en-US">
                        <a:noFill/>
                      </a:rPr>
                      <a:t> </a:t>
                    </a:r>
                  </a:p>
                </p:txBody>
              </p:sp>
            </mc:Fallback>
          </mc:AlternateContent>
        </p:grpSp>
        <p:sp>
          <p:nvSpPr>
            <p:cNvPr id="32" name="TextBox 31">
              <a:extLst>
                <a:ext uri="{FF2B5EF4-FFF2-40B4-BE49-F238E27FC236}">
                  <a16:creationId xmlns:a16="http://schemas.microsoft.com/office/drawing/2014/main" id="{205FD989-E833-4C33-7C11-958A95E61052}"/>
                </a:ext>
              </a:extLst>
            </p:cNvPr>
            <p:cNvSpPr txBox="1"/>
            <p:nvPr/>
          </p:nvSpPr>
          <p:spPr>
            <a:xfrm>
              <a:off x="6605993" y="1338836"/>
              <a:ext cx="2366148" cy="627067"/>
            </a:xfrm>
            <a:prstGeom prst="rect">
              <a:avLst/>
            </a:prstGeom>
            <a:noFill/>
          </p:spPr>
          <p:txBody>
            <a:bodyPr wrap="square">
              <a:spAutoFit/>
            </a:bodyPr>
            <a:lstStyle/>
            <a:p>
              <a:pPr>
                <a:spcBef>
                  <a:spcPts val="600"/>
                </a:spcBef>
                <a:spcAft>
                  <a:spcPts val="600"/>
                </a:spcAft>
              </a:pPr>
              <a:r>
                <a:rPr lang="en-US" sz="1400" b="1" dirty="0"/>
                <a:t>Perfectly Inelastic Supply</a:t>
              </a:r>
            </a:p>
          </p:txBody>
        </p:sp>
      </p:grpSp>
    </p:spTree>
    <p:extLst>
      <p:ext uri="{BB962C8B-B14F-4D97-AF65-F5344CB8AC3E}">
        <p14:creationId xmlns:p14="http://schemas.microsoft.com/office/powerpoint/2010/main" val="12948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Elasticity of Supply: Some Determinants</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152400" y="92004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Elasticity of supply reflects firm’s responsiveness to price changes. </a:t>
            </a:r>
            <a:r>
              <a:rPr lang="en-US" sz="1600" dirty="0">
                <a:latin typeface="+mn-lt"/>
                <a:cs typeface="Times New Roman" panose="02020603050405020304" pitchFamily="18" charset="0"/>
              </a:rPr>
              <a:t>Which factors could influence firm’s behavior for this matter?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Things affecting firm’s marginal costs: input prices. Price of labor and capital. In the case of Bob, burger’s ingredients.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Other options in the market: if there are more substitutes in the market, then Bob’s willingness to sell might decrease. </a:t>
            </a:r>
          </a:p>
          <a:p>
            <a:pPr marL="0" indent="0" algn="just">
              <a:buClr>
                <a:srgbClr val="690304"/>
              </a:buClr>
              <a:buNone/>
            </a:pPr>
            <a:endParaRPr lang="en-US" sz="1600" dirty="0">
              <a:latin typeface="+mn-lt"/>
              <a:cs typeface="Times New Roman" panose="02020603050405020304" pitchFamily="18" charset="0"/>
            </a:endParaRPr>
          </a:p>
        </p:txBody>
      </p:sp>
    </p:spTree>
    <p:extLst>
      <p:ext uri="{BB962C8B-B14F-4D97-AF65-F5344CB8AC3E}">
        <p14:creationId xmlns:p14="http://schemas.microsoft.com/office/powerpoint/2010/main" val="71763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Elasticity of Supply: Short vs Long Run </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152400" y="92004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Elasticity of supply reflects firm’s responsiveness to price changes. </a:t>
            </a:r>
            <a:r>
              <a:rPr lang="en-US" sz="1600" dirty="0">
                <a:latin typeface="+mn-lt"/>
                <a:cs typeface="Times New Roman" panose="02020603050405020304" pitchFamily="18" charset="0"/>
              </a:rPr>
              <a:t>This also varies across time, and depends on the type of good.  </a:t>
            </a:r>
          </a:p>
          <a:p>
            <a:pPr algn="just">
              <a:buClr>
                <a:srgbClr val="690304"/>
              </a:buClr>
              <a:buFont typeface="Arial" panose="020B0604020202020204" pitchFamily="34" charset="0"/>
              <a:buChar char="•"/>
            </a:pPr>
            <a:r>
              <a:rPr lang="en-US" sz="1600" b="1" dirty="0">
                <a:latin typeface="+mn-lt"/>
                <a:cs typeface="Times New Roman" panose="02020603050405020304" pitchFamily="18" charset="0"/>
              </a:rPr>
              <a:t>In the short run, supply is often less elastic (more inelastic): </a:t>
            </a:r>
            <a:r>
              <a:rPr lang="en-US" sz="1600" dirty="0">
                <a:latin typeface="+mn-lt"/>
                <a:cs typeface="Times New Roman" panose="02020603050405020304" pitchFamily="18" charset="0"/>
              </a:rPr>
              <a:t>price changes are hard to anticipate. Takes time to adjust production.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For some goods, supply is almost inelastic in the short-run (stocks are fixed). Examples: housing, agricultural goods.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For most goods, </a:t>
            </a:r>
            <a:r>
              <a:rPr lang="en-US" sz="1600" b="1" dirty="0">
                <a:latin typeface="+mn-lt"/>
                <a:cs typeface="Times New Roman" panose="02020603050405020304" pitchFamily="18" charset="0"/>
              </a:rPr>
              <a:t>supply is more elastic in the long run</a:t>
            </a:r>
            <a:r>
              <a:rPr lang="en-US" sz="1600" dirty="0">
                <a:latin typeface="+mn-lt"/>
                <a:cs typeface="Times New Roman" panose="02020603050405020304" pitchFamily="18" charset="0"/>
              </a:rPr>
              <a:t>: firms have more time to adapt for new technologies, new firms entering the market. </a:t>
            </a:r>
          </a:p>
        </p:txBody>
      </p:sp>
    </p:spTree>
    <p:extLst>
      <p:ext uri="{BB962C8B-B14F-4D97-AF65-F5344CB8AC3E}">
        <p14:creationId xmlns:p14="http://schemas.microsoft.com/office/powerpoint/2010/main" val="383140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 </a:t>
            </a:r>
          </a:p>
        </p:txBody>
      </p:sp>
      <p:sp>
        <p:nvSpPr>
          <p:cNvPr id="2" name="Content Placeholder 3">
            <a:extLst>
              <a:ext uri="{FF2B5EF4-FFF2-40B4-BE49-F238E27FC236}">
                <a16:creationId xmlns:a16="http://schemas.microsoft.com/office/drawing/2014/main" id="{77EEEF4A-27D4-74A0-45FB-597BB183129F}"/>
              </a:ext>
            </a:extLst>
          </p:cNvPr>
          <p:cNvSpPr txBox="1">
            <a:spLocks/>
          </p:cNvSpPr>
          <p:nvPr/>
        </p:nvSpPr>
        <p:spPr>
          <a:xfrm>
            <a:off x="139362" y="962953"/>
            <a:ext cx="8865276" cy="2267788"/>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200"/>
              </a:spcBef>
              <a:spcAft>
                <a:spcPts val="1200"/>
              </a:spcAft>
              <a:buClr>
                <a:srgbClr val="690304"/>
              </a:buClr>
              <a:buFont typeface="Arial" panose="020B0604020202020204" pitchFamily="34" charset="0"/>
              <a:buChar char="•"/>
            </a:pPr>
            <a:r>
              <a:rPr lang="en-US" sz="2000" b="1">
                <a:latin typeface="+mn-lt"/>
                <a:cs typeface="Times New Roman" panose="02020603050405020304" pitchFamily="18" charset="0"/>
              </a:rPr>
              <a:t>On </a:t>
            </a:r>
            <a:r>
              <a:rPr lang="en-US" sz="2000" b="1" dirty="0">
                <a:latin typeface="+mn-lt"/>
                <a:cs typeface="Times New Roman" panose="02020603050405020304" pitchFamily="18" charset="0"/>
              </a:rPr>
              <a:t>the Next Episode: </a:t>
            </a:r>
            <a:r>
              <a:rPr lang="en-US" sz="2000" dirty="0">
                <a:latin typeface="+mn-lt"/>
                <a:cs typeface="Times New Roman" panose="02020603050405020304" pitchFamily="18" charset="0"/>
              </a:rPr>
              <a:t>Market Equilibrium</a:t>
            </a:r>
            <a:endParaRPr lang="en-US" sz="2000" b="1" dirty="0">
              <a:latin typeface="+mn-lt"/>
              <a:cs typeface="Times New Roman" panose="02020603050405020304" pitchFamily="18" charset="0"/>
            </a:endParaRPr>
          </a:p>
          <a:p>
            <a:pPr>
              <a:spcBef>
                <a:spcPts val="1200"/>
              </a:spcBef>
              <a:spcAft>
                <a:spcPts val="1200"/>
              </a:spcAft>
              <a:buClr>
                <a:srgbClr val="690304"/>
              </a:buClr>
              <a:buFont typeface="Arial" panose="020B0604020202020204" pitchFamily="34" charset="0"/>
              <a:buChar char="•"/>
            </a:pPr>
            <a:r>
              <a:rPr lang="en-US" sz="2000" b="1" dirty="0">
                <a:latin typeface="+mn-lt"/>
                <a:cs typeface="Times New Roman" panose="02020603050405020304" pitchFamily="18" charset="0"/>
              </a:rPr>
              <a:t>Readings: </a:t>
            </a:r>
            <a:r>
              <a:rPr lang="en-US" sz="2000" dirty="0">
                <a:latin typeface="+mn-lt"/>
                <a:cs typeface="Times New Roman" panose="02020603050405020304" pitchFamily="18" charset="0"/>
              </a:rPr>
              <a:t>Mankiw Chapters 6 and 7.</a:t>
            </a:r>
          </a:p>
          <a:p>
            <a:pPr marL="0" indent="0" algn="ctr">
              <a:spcAft>
                <a:spcPts val="0"/>
              </a:spcAft>
              <a:buClr>
                <a:srgbClr val="690304"/>
              </a:buClr>
              <a:buNone/>
            </a:pPr>
            <a:endParaRPr lang="en-US" sz="2000" dirty="0">
              <a:latin typeface="+mn-lt"/>
              <a:cs typeface="Times New Roman" panose="02020603050405020304" pitchFamily="18" charset="0"/>
            </a:endParaRPr>
          </a:p>
        </p:txBody>
      </p:sp>
      <p:sp>
        <p:nvSpPr>
          <p:cNvPr id="3" name="Content Placeholder 3">
            <a:extLst>
              <a:ext uri="{FF2B5EF4-FFF2-40B4-BE49-F238E27FC236}">
                <a16:creationId xmlns:a16="http://schemas.microsoft.com/office/drawing/2014/main" id="{9FCF9F89-146C-993E-C391-E1AA534D47BC}"/>
              </a:ext>
            </a:extLst>
          </p:cNvPr>
          <p:cNvSpPr txBox="1">
            <a:spLocks/>
          </p:cNvSpPr>
          <p:nvPr/>
        </p:nvSpPr>
        <p:spPr>
          <a:xfrm>
            <a:off x="139362" y="2821445"/>
            <a:ext cx="8865276" cy="2007730"/>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1200"/>
              </a:spcBef>
              <a:spcAft>
                <a:spcPts val="1200"/>
              </a:spcAft>
              <a:buClr>
                <a:srgbClr val="690304"/>
              </a:buClr>
              <a:buNone/>
            </a:pPr>
            <a:endParaRPr lang="en-US" sz="2000" dirty="0">
              <a:latin typeface="+mn-lt"/>
              <a:cs typeface="Times New Roman" panose="02020603050405020304" pitchFamily="18" charset="0"/>
            </a:endParaRPr>
          </a:p>
        </p:txBody>
      </p:sp>
    </p:spTree>
    <p:extLst>
      <p:ext uri="{BB962C8B-B14F-4D97-AF65-F5344CB8AC3E}">
        <p14:creationId xmlns:p14="http://schemas.microsoft.com/office/powerpoint/2010/main" val="3646166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Supply Curve</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p:txBody>
      </p:sp>
    </p:spTree>
    <p:extLst>
      <p:ext uri="{BB962C8B-B14F-4D97-AF65-F5344CB8AC3E}">
        <p14:creationId xmlns:p14="http://schemas.microsoft.com/office/powerpoint/2010/main" val="2443176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148837" y="715127"/>
            <a:ext cx="8576733" cy="642516"/>
          </a:xfrm>
        </p:spPr>
        <p:txBody>
          <a:bodyPr>
            <a:normAutofit/>
          </a:bodyPr>
          <a:lstStyle/>
          <a:p>
            <a:pPr marL="0" indent="0">
              <a:buClr>
                <a:srgbClr val="690304"/>
              </a:buClr>
              <a:buNone/>
            </a:pPr>
            <a:r>
              <a:rPr lang="en-US" sz="1600" dirty="0">
                <a:latin typeface="+mn-lt"/>
                <a:cs typeface="Times New Roman" panose="02020603050405020304" pitchFamily="18" charset="0"/>
              </a:rPr>
              <a:t>Suppose Bob wants to open a burger restaurant. What things does he requires to do that ?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Producer Theory </a:t>
            </a:r>
          </a:p>
        </p:txBody>
      </p:sp>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156460" y="1114624"/>
            <a:ext cx="6751989" cy="359453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Ensure Operation</a:t>
            </a:r>
          </a:p>
          <a:p>
            <a:pPr>
              <a:buClr>
                <a:srgbClr val="690304"/>
              </a:buClr>
              <a:buFont typeface="Arial" panose="020B0604020202020204" pitchFamily="34" charset="0"/>
              <a:buChar char="•"/>
            </a:pPr>
            <a:r>
              <a:rPr lang="en-US" sz="1600" dirty="0">
                <a:latin typeface="+mn-lt"/>
                <a:cs typeface="Times New Roman" panose="02020603050405020304" pitchFamily="18" charset="0"/>
              </a:rPr>
              <a:t>Rent/buy a place and set utilities contracts (water, electricity). </a:t>
            </a:r>
          </a:p>
          <a:p>
            <a:pPr>
              <a:buClr>
                <a:srgbClr val="690304"/>
              </a:buClr>
              <a:buFont typeface="Arial" panose="020B0604020202020204" pitchFamily="34" charset="0"/>
              <a:buChar char="•"/>
            </a:pPr>
            <a:r>
              <a:rPr lang="en-US" sz="1600" dirty="0">
                <a:latin typeface="+mn-lt"/>
                <a:cs typeface="Times New Roman" panose="02020603050405020304" pitchFamily="18" charset="0"/>
              </a:rPr>
              <a:t>Hire workers and buy equipment to cook burgers. </a:t>
            </a:r>
          </a:p>
          <a:p>
            <a:pPr>
              <a:buClr>
                <a:srgbClr val="690304"/>
              </a:buClr>
              <a:buFont typeface="Arial" panose="020B0604020202020204" pitchFamily="34" charset="0"/>
              <a:buChar char="•"/>
            </a:pPr>
            <a:r>
              <a:rPr lang="en-US" sz="1600" dirty="0">
                <a:latin typeface="+mn-lt"/>
                <a:cs typeface="Times New Roman" panose="02020603050405020304" pitchFamily="18" charset="0"/>
              </a:rPr>
              <a:t>Buy all the ingredients.</a:t>
            </a:r>
          </a:p>
          <a:p>
            <a:pPr marL="0" indent="0">
              <a:buClr>
                <a:srgbClr val="690304"/>
              </a:buClr>
              <a:buNone/>
            </a:pPr>
            <a:r>
              <a:rPr lang="en-US" sz="1600" b="1" dirty="0">
                <a:latin typeface="+mn-lt"/>
                <a:cs typeface="Times New Roman" panose="02020603050405020304" pitchFamily="18" charset="0"/>
              </a:rPr>
              <a:t>Ensure it is a Good Idea </a:t>
            </a:r>
          </a:p>
          <a:p>
            <a:pPr>
              <a:buClr>
                <a:srgbClr val="690304"/>
              </a:buClr>
              <a:buFont typeface="Arial" panose="020B0604020202020204" pitchFamily="34" charset="0"/>
              <a:buChar char="•"/>
            </a:pPr>
            <a:r>
              <a:rPr lang="en-US" sz="1600" dirty="0">
                <a:cs typeface="Times New Roman" panose="02020603050405020304" pitchFamily="18" charset="0"/>
              </a:rPr>
              <a:t>Check the competition. Location, quality, prices. Does Bob has some advantage over his competitors? </a:t>
            </a:r>
          </a:p>
          <a:p>
            <a:pPr>
              <a:buClr>
                <a:srgbClr val="690304"/>
              </a:buClr>
              <a:buFont typeface="Arial" panose="020B0604020202020204" pitchFamily="34" charset="0"/>
              <a:buChar char="•"/>
            </a:pPr>
            <a:r>
              <a:rPr lang="en-US" sz="1600" b="1" dirty="0">
                <a:cs typeface="Times New Roman" panose="02020603050405020304" pitchFamily="18" charset="0"/>
              </a:rPr>
              <a:t>Economic Rationality: </a:t>
            </a:r>
            <a:r>
              <a:rPr lang="en-US" sz="1600" dirty="0">
                <a:cs typeface="Times New Roman" panose="02020603050405020304" pitchFamily="18" charset="0"/>
              </a:rPr>
              <a:t>if there is chance for Bob to sell burgers for </a:t>
            </a:r>
            <a:r>
              <a:rPr lang="en-US" sz="1600" u="sng" dirty="0">
                <a:cs typeface="Times New Roman" panose="02020603050405020304" pitchFamily="18" charset="0"/>
              </a:rPr>
              <a:t>economic profit</a:t>
            </a:r>
            <a:r>
              <a:rPr lang="en-US" sz="1600" dirty="0">
                <a:cs typeface="Times New Roman" panose="02020603050405020304" pitchFamily="18" charset="0"/>
              </a:rPr>
              <a:t>, then he should open the restaurant (enter the market).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endParaRPr lang="en-US" sz="1600" dirty="0">
              <a:latin typeface="+mn-lt"/>
              <a:cs typeface="Times New Roman" panose="02020603050405020304" pitchFamily="18" charset="0"/>
            </a:endParaRPr>
          </a:p>
        </p:txBody>
      </p:sp>
      <p:pic>
        <p:nvPicPr>
          <p:cNvPr id="2" name="Graphic 1" descr="Burger and drink with solid fill">
            <a:extLst>
              <a:ext uri="{FF2B5EF4-FFF2-40B4-BE49-F238E27FC236}">
                <a16:creationId xmlns:a16="http://schemas.microsoft.com/office/drawing/2014/main" id="{2C1AC1E9-5D3C-EEC1-904F-2F823AC1B5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643968"/>
            <a:ext cx="2035210" cy="2035210"/>
          </a:xfrm>
          <a:prstGeom prst="rect">
            <a:avLst/>
          </a:prstGeom>
        </p:spPr>
      </p:pic>
    </p:spTree>
    <p:extLst>
      <p:ext uri="{BB962C8B-B14F-4D97-AF65-F5344CB8AC3E}">
        <p14:creationId xmlns:p14="http://schemas.microsoft.com/office/powerpoint/2010/main" val="19772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148837" y="715127"/>
            <a:ext cx="8576733" cy="642516"/>
          </a:xfrm>
        </p:spPr>
        <p:txBody>
          <a:bodyPr>
            <a:normAutofit/>
          </a:bodyPr>
          <a:lstStyle/>
          <a:p>
            <a:pPr marL="0" indent="0">
              <a:buClr>
                <a:srgbClr val="690304"/>
              </a:buClr>
              <a:buNone/>
            </a:pPr>
            <a:r>
              <a:rPr lang="en-US" sz="1600" dirty="0">
                <a:latin typeface="+mn-lt"/>
                <a:cs typeface="Times New Roman" panose="02020603050405020304" pitchFamily="18" charset="0"/>
              </a:rPr>
              <a:t>How does Bob’s burger place make profits ?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Producer Theory </a:t>
            </a:r>
          </a:p>
        </p:txBody>
      </p:sp>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156460" y="1114624"/>
            <a:ext cx="6751989" cy="359453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Revenue, Costs and Profits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Revenue:</a:t>
            </a:r>
            <a:r>
              <a:rPr lang="en-US" sz="1600" dirty="0">
                <a:latin typeface="+mn-lt"/>
                <a:cs typeface="Times New Roman" panose="02020603050405020304" pitchFamily="18" charset="0"/>
              </a:rPr>
              <a:t> the sum of all the burgers sold.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Costs: </a:t>
            </a:r>
            <a:r>
              <a:rPr lang="en-US" sz="1600" dirty="0">
                <a:latin typeface="+mn-lt"/>
                <a:cs typeface="Times New Roman" panose="02020603050405020304" pitchFamily="18" charset="0"/>
              </a:rPr>
              <a:t>sum of all costs (fixed and variable) required to sold the burgers.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Profits: </a:t>
            </a:r>
            <a:r>
              <a:rPr lang="en-US" sz="1600" dirty="0">
                <a:latin typeface="+mn-lt"/>
                <a:cs typeface="Times New Roman" panose="02020603050405020304" pitchFamily="18" charset="0"/>
              </a:rPr>
              <a:t>Revenue – Costs </a:t>
            </a:r>
            <a:endParaRPr lang="en-US" sz="1600" b="1" dirty="0">
              <a:latin typeface="+mn-lt"/>
              <a:cs typeface="Times New Roman" panose="02020603050405020304" pitchFamily="18" charset="0"/>
            </a:endParaRPr>
          </a:p>
          <a:p>
            <a:pPr marL="0" indent="0">
              <a:buClr>
                <a:srgbClr val="690304"/>
              </a:buClr>
              <a:buNone/>
            </a:pPr>
            <a:r>
              <a:rPr lang="en-US" sz="1600" b="1" dirty="0">
                <a:latin typeface="+mn-lt"/>
                <a:cs typeface="Times New Roman" panose="02020603050405020304" pitchFamily="18" charset="0"/>
              </a:rPr>
              <a:t>Thinking like an economist</a:t>
            </a:r>
          </a:p>
          <a:p>
            <a:pPr>
              <a:buClr>
                <a:srgbClr val="690304"/>
              </a:buClr>
              <a:buFont typeface="Arial" panose="020B0604020202020204" pitchFamily="34" charset="0"/>
              <a:buChar char="•"/>
            </a:pPr>
            <a:r>
              <a:rPr lang="en-US" sz="1600" dirty="0">
                <a:cs typeface="Times New Roman" panose="02020603050405020304" pitchFamily="18" charset="0"/>
              </a:rPr>
              <a:t>Bob’s objective is to maximize restaurant’s economic profits.</a:t>
            </a:r>
          </a:p>
          <a:p>
            <a:pPr>
              <a:buClr>
                <a:srgbClr val="690304"/>
              </a:buClr>
              <a:buFont typeface="Arial" panose="020B0604020202020204" pitchFamily="34" charset="0"/>
              <a:buChar char="•"/>
            </a:pPr>
            <a:r>
              <a:rPr lang="en-US" sz="1600" b="1" dirty="0">
                <a:cs typeface="Times New Roman" panose="02020603050405020304" pitchFamily="18" charset="0"/>
              </a:rPr>
              <a:t>Economic Rationality: </a:t>
            </a:r>
            <a:r>
              <a:rPr lang="en-US" sz="1600" dirty="0">
                <a:cs typeface="Times New Roman" panose="02020603050405020304" pitchFamily="18" charset="0"/>
              </a:rPr>
              <a:t>Bob will operate so long he is making profits.  </a:t>
            </a:r>
          </a:p>
        </p:txBody>
      </p:sp>
      <p:pic>
        <p:nvPicPr>
          <p:cNvPr id="2" name="Graphic 1" descr="Burger and drink with solid fill">
            <a:extLst>
              <a:ext uri="{FF2B5EF4-FFF2-40B4-BE49-F238E27FC236}">
                <a16:creationId xmlns:a16="http://schemas.microsoft.com/office/drawing/2014/main" id="{2C1AC1E9-5D3C-EEC1-904F-2F823AC1B5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643968"/>
            <a:ext cx="2035210" cy="2035210"/>
          </a:xfrm>
          <a:prstGeom prst="rect">
            <a:avLst/>
          </a:prstGeom>
        </p:spPr>
      </p:pic>
    </p:spTree>
    <p:extLst>
      <p:ext uri="{BB962C8B-B14F-4D97-AF65-F5344CB8AC3E}">
        <p14:creationId xmlns:p14="http://schemas.microsoft.com/office/powerpoint/2010/main" val="329683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Intuition behind profit maximization</a:t>
            </a:r>
          </a:p>
        </p:txBody>
      </p:sp>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4692401" y="1682202"/>
            <a:ext cx="4100898" cy="2872740"/>
          </a:xfrm>
          <a:prstGeom prst="rect">
            <a:avLst/>
          </a:prstGeom>
        </p:spPr>
        <p:txBody>
          <a:bodyPr vert="horz" lIns="91440" tIns="45720" rIns="91440" bIns="45720" rtlCol="0">
            <a:no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690304"/>
              </a:buClr>
              <a:buNone/>
            </a:pPr>
            <a:r>
              <a:rPr lang="en-US" sz="1400" b="1" dirty="0">
                <a:solidFill>
                  <a:srgbClr val="690304"/>
                </a:solidFill>
                <a:latin typeface="+mn-lt"/>
                <a:cs typeface="Times New Roman" panose="02020603050405020304" pitchFamily="18" charset="0"/>
              </a:rPr>
              <a:t>Revenues-Benefits</a:t>
            </a:r>
          </a:p>
          <a:p>
            <a:pPr>
              <a:buClr>
                <a:srgbClr val="690304"/>
              </a:buClr>
              <a:buFont typeface="Arial" panose="020B0604020202020204" pitchFamily="34" charset="0"/>
              <a:buChar char="•"/>
            </a:pPr>
            <a:r>
              <a:rPr lang="en-US" sz="1400" dirty="0">
                <a:latin typeface="+mn-lt"/>
                <a:cs typeface="Times New Roman" panose="02020603050405020304" pitchFamily="18" charset="0"/>
              </a:rPr>
              <a:t>Bob will offer his burgers at a price that covers his costs and allows him to have some profit. </a:t>
            </a:r>
          </a:p>
          <a:p>
            <a:pPr>
              <a:buClr>
                <a:srgbClr val="690304"/>
              </a:buClr>
              <a:buFont typeface="Arial" panose="020B0604020202020204" pitchFamily="34" charset="0"/>
              <a:buChar char="•"/>
            </a:pPr>
            <a:r>
              <a:rPr lang="en-US" sz="1400" b="1" dirty="0">
                <a:latin typeface="+mn-lt"/>
                <a:cs typeface="Times New Roman" panose="02020603050405020304" pitchFamily="18" charset="0"/>
              </a:rPr>
              <a:t>Profit Maximization: </a:t>
            </a:r>
            <a:r>
              <a:rPr lang="en-US" sz="1400" dirty="0">
                <a:latin typeface="+mn-lt"/>
                <a:cs typeface="Times New Roman" panose="02020603050405020304" pitchFamily="18" charset="0"/>
              </a:rPr>
              <a:t>sell as much burgers as you can. </a:t>
            </a:r>
          </a:p>
          <a:p>
            <a:pPr>
              <a:buClr>
                <a:srgbClr val="690304"/>
              </a:buClr>
              <a:buFont typeface="Arial" panose="020B0604020202020204" pitchFamily="34" charset="0"/>
              <a:buChar char="•"/>
            </a:pPr>
            <a:r>
              <a:rPr lang="en-US" sz="1400" b="1" dirty="0">
                <a:latin typeface="+mn-lt"/>
                <a:cs typeface="Times New Roman" panose="02020603050405020304" pitchFamily="18" charset="0"/>
              </a:rPr>
              <a:t>Law of Supply: </a:t>
            </a:r>
            <a:r>
              <a:rPr lang="en-US" sz="1400" dirty="0">
                <a:latin typeface="+mn-lt"/>
                <a:cs typeface="Times New Roman" panose="02020603050405020304" pitchFamily="18" charset="0"/>
              </a:rPr>
              <a:t>as the price increases, firm’s willingness to supply goods (quantity produced) increases as well. </a:t>
            </a:r>
            <a:endParaRPr lang="en-US" sz="1400" b="1" dirty="0">
              <a:latin typeface="+mn-lt"/>
              <a:cs typeface="Times New Roman" panose="02020603050405020304" pitchFamily="18" charset="0"/>
            </a:endParaRPr>
          </a:p>
        </p:txBody>
      </p:sp>
      <p:sp>
        <p:nvSpPr>
          <p:cNvPr id="6" name="TextBox 5">
            <a:extLst>
              <a:ext uri="{FF2B5EF4-FFF2-40B4-BE49-F238E27FC236}">
                <a16:creationId xmlns:a16="http://schemas.microsoft.com/office/drawing/2014/main" id="{14E2A350-9808-03DA-B985-BCA904737D29}"/>
              </a:ext>
            </a:extLst>
          </p:cNvPr>
          <p:cNvSpPr txBox="1"/>
          <p:nvPr/>
        </p:nvSpPr>
        <p:spPr>
          <a:xfrm>
            <a:off x="242945" y="1706670"/>
            <a:ext cx="4106148" cy="2529923"/>
          </a:xfrm>
          <a:prstGeom prst="rect">
            <a:avLst/>
          </a:prstGeom>
          <a:noFill/>
        </p:spPr>
        <p:txBody>
          <a:bodyPr wrap="square">
            <a:spAutoFit/>
          </a:bodyPr>
          <a:lstStyle/>
          <a:p>
            <a:pPr algn="ctr">
              <a:lnSpc>
                <a:spcPct val="90000"/>
              </a:lnSpc>
              <a:spcAft>
                <a:spcPts val="1800"/>
              </a:spcAft>
              <a:buClr>
                <a:srgbClr val="690304"/>
              </a:buClr>
              <a:buSzPct val="100000"/>
            </a:pPr>
            <a:r>
              <a:rPr lang="en-US" sz="1400" b="1" dirty="0">
                <a:solidFill>
                  <a:srgbClr val="690304"/>
                </a:solidFill>
                <a:cs typeface="Times New Roman" panose="02020603050405020304" pitchFamily="18" charset="0"/>
              </a:rPr>
              <a:t>Costs </a:t>
            </a:r>
          </a:p>
          <a:p>
            <a:pPr marL="342900" indent="-342900">
              <a:lnSpc>
                <a:spcPct val="90000"/>
              </a:lnSpc>
              <a:spcAft>
                <a:spcPts val="1800"/>
              </a:spcAft>
              <a:buClr>
                <a:srgbClr val="690304"/>
              </a:buClr>
              <a:buSzPct val="100000"/>
              <a:buFont typeface="Arial" panose="020B0604020202020204" pitchFamily="34" charset="0"/>
              <a:buChar char="•"/>
            </a:pPr>
            <a:r>
              <a:rPr lang="en-US" sz="1400" b="1" dirty="0">
                <a:cs typeface="Times New Roman" panose="02020603050405020304" pitchFamily="18" charset="0"/>
              </a:rPr>
              <a:t>Marginal Cost: </a:t>
            </a:r>
            <a:r>
              <a:rPr lang="en-US" sz="1400" dirty="0">
                <a:cs typeface="Times New Roman" panose="02020603050405020304" pitchFamily="18" charset="0"/>
              </a:rPr>
              <a:t>the cost of producing one additional unit. </a:t>
            </a:r>
          </a:p>
          <a:p>
            <a:pPr marL="342900" indent="-342900">
              <a:lnSpc>
                <a:spcPct val="90000"/>
              </a:lnSpc>
              <a:spcAft>
                <a:spcPts val="1800"/>
              </a:spcAft>
              <a:buClr>
                <a:srgbClr val="690304"/>
              </a:buClr>
              <a:buSzPct val="100000"/>
              <a:buFont typeface="Arial" panose="020B0604020202020204" pitchFamily="34" charset="0"/>
              <a:buChar char="•"/>
            </a:pPr>
            <a:r>
              <a:rPr lang="en-US" sz="1400" b="1" dirty="0">
                <a:cs typeface="Times New Roman" panose="02020603050405020304" pitchFamily="18" charset="0"/>
              </a:rPr>
              <a:t>Economies of scale: </a:t>
            </a:r>
            <a:r>
              <a:rPr lang="en-US" sz="1400" dirty="0">
                <a:cs typeface="Times New Roman" panose="02020603050405020304" pitchFamily="18" charset="0"/>
              </a:rPr>
              <a:t>the more units you produce, average cost (i.e. cost per unit) decreases. </a:t>
            </a:r>
          </a:p>
          <a:p>
            <a:pPr marL="342900" indent="-342900">
              <a:lnSpc>
                <a:spcPct val="90000"/>
              </a:lnSpc>
              <a:spcAft>
                <a:spcPts val="1800"/>
              </a:spcAft>
              <a:buClr>
                <a:srgbClr val="690304"/>
              </a:buClr>
              <a:buSzPct val="100000"/>
              <a:buFont typeface="Arial" panose="020B0604020202020204" pitchFamily="34" charset="0"/>
              <a:buChar char="•"/>
            </a:pPr>
            <a:r>
              <a:rPr lang="en-US" sz="1400" b="1" dirty="0">
                <a:latin typeface="+mn-lt"/>
                <a:cs typeface="Times New Roman" panose="02020603050405020304" pitchFamily="18" charset="0"/>
              </a:rPr>
              <a:t>Reservation price: </a:t>
            </a:r>
            <a:r>
              <a:rPr lang="en-US" sz="1400" dirty="0">
                <a:latin typeface="+mn-lt"/>
                <a:cs typeface="Times New Roman" panose="02020603050405020304" pitchFamily="18" charset="0"/>
              </a:rPr>
              <a:t>lowest price at which Bob is willing to sell burgers. This is determined by his marginal cost.</a:t>
            </a:r>
          </a:p>
        </p:txBody>
      </p:sp>
      <p:grpSp>
        <p:nvGrpSpPr>
          <p:cNvPr id="14" name="Group 13">
            <a:extLst>
              <a:ext uri="{FF2B5EF4-FFF2-40B4-BE49-F238E27FC236}">
                <a16:creationId xmlns:a16="http://schemas.microsoft.com/office/drawing/2014/main" id="{009B2D1B-AFD0-4ECD-6BE4-30B49E300925}"/>
              </a:ext>
            </a:extLst>
          </p:cNvPr>
          <p:cNvGrpSpPr/>
          <p:nvPr/>
        </p:nvGrpSpPr>
        <p:grpSpPr>
          <a:xfrm>
            <a:off x="230301" y="699065"/>
            <a:ext cx="4106148" cy="914400"/>
            <a:chOff x="230301" y="699065"/>
            <a:chExt cx="4106148" cy="914400"/>
          </a:xfrm>
        </p:grpSpPr>
        <p:sp>
          <p:nvSpPr>
            <p:cNvPr id="11" name="Rectangle 10">
              <a:extLst>
                <a:ext uri="{FF2B5EF4-FFF2-40B4-BE49-F238E27FC236}">
                  <a16:creationId xmlns:a16="http://schemas.microsoft.com/office/drawing/2014/main" id="{7693860D-046B-755E-5D67-82432A7A0C0C}"/>
                </a:ext>
              </a:extLst>
            </p:cNvPr>
            <p:cNvSpPr/>
            <p:nvPr/>
          </p:nvSpPr>
          <p:spPr>
            <a:xfrm>
              <a:off x="230301" y="699065"/>
              <a:ext cx="4106148" cy="914400"/>
            </a:xfrm>
            <a:prstGeom prst="rect">
              <a:avLst/>
            </a:prstGeom>
            <a:solidFill>
              <a:schemeClr val="bg1">
                <a:lumMod val="85000"/>
              </a:schemeClr>
            </a:solidFill>
            <a:ln w="3810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Graphic 7" descr="Money with solid fill">
              <a:extLst>
                <a:ext uri="{FF2B5EF4-FFF2-40B4-BE49-F238E27FC236}">
                  <a16:creationId xmlns:a16="http://schemas.microsoft.com/office/drawing/2014/main" id="{440FD3B9-8660-4A7D-724B-C524BB12E4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8819" y="699065"/>
              <a:ext cx="914400" cy="914400"/>
            </a:xfrm>
            <a:prstGeom prst="rect">
              <a:avLst/>
            </a:prstGeom>
          </p:spPr>
        </p:pic>
      </p:grpSp>
      <p:grpSp>
        <p:nvGrpSpPr>
          <p:cNvPr id="15" name="Group 14">
            <a:extLst>
              <a:ext uri="{FF2B5EF4-FFF2-40B4-BE49-F238E27FC236}">
                <a16:creationId xmlns:a16="http://schemas.microsoft.com/office/drawing/2014/main" id="{34616D14-128F-0751-F671-1A0F1811387F}"/>
              </a:ext>
            </a:extLst>
          </p:cNvPr>
          <p:cNvGrpSpPr/>
          <p:nvPr/>
        </p:nvGrpSpPr>
        <p:grpSpPr>
          <a:xfrm>
            <a:off x="4687150" y="699065"/>
            <a:ext cx="4106148" cy="914400"/>
            <a:chOff x="4687150" y="699065"/>
            <a:chExt cx="4106148" cy="914400"/>
          </a:xfrm>
        </p:grpSpPr>
        <p:sp>
          <p:nvSpPr>
            <p:cNvPr id="12" name="Rectangle 11">
              <a:extLst>
                <a:ext uri="{FF2B5EF4-FFF2-40B4-BE49-F238E27FC236}">
                  <a16:creationId xmlns:a16="http://schemas.microsoft.com/office/drawing/2014/main" id="{C55198EF-FCD2-1627-1FCF-D111B2B0DB5C}"/>
                </a:ext>
              </a:extLst>
            </p:cNvPr>
            <p:cNvSpPr/>
            <p:nvPr/>
          </p:nvSpPr>
          <p:spPr>
            <a:xfrm>
              <a:off x="4687150" y="699065"/>
              <a:ext cx="4106148" cy="914400"/>
            </a:xfrm>
            <a:prstGeom prst="rect">
              <a:avLst/>
            </a:prstGeom>
            <a:solidFill>
              <a:schemeClr val="bg1">
                <a:lumMod val="85000"/>
              </a:schemeClr>
            </a:solidFill>
            <a:ln w="3810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Graphic 9" descr="Dollar with solid fill">
              <a:extLst>
                <a:ext uri="{FF2B5EF4-FFF2-40B4-BE49-F238E27FC236}">
                  <a16:creationId xmlns:a16="http://schemas.microsoft.com/office/drawing/2014/main" id="{A87B7EEA-8187-07E9-E70B-FB7F65F9D3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02405" y="745309"/>
              <a:ext cx="790785" cy="790785"/>
            </a:xfrm>
            <a:prstGeom prst="rect">
              <a:avLst/>
            </a:prstGeom>
          </p:spPr>
        </p:pic>
      </p:grpSp>
    </p:spTree>
    <p:extLst>
      <p:ext uri="{BB962C8B-B14F-4D97-AF65-F5344CB8AC3E}">
        <p14:creationId xmlns:p14="http://schemas.microsoft.com/office/powerpoint/2010/main" val="148583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Supply Curve</a:t>
            </a:r>
          </a:p>
        </p:txBody>
      </p:sp>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36716" y="699066"/>
            <a:ext cx="8576732" cy="374576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If we assume firms behave like Bob’s burger place (maximizing profits), then we can represent their production process through a </a:t>
            </a:r>
            <a:r>
              <a:rPr lang="en-US" sz="1600" b="1" dirty="0">
                <a:latin typeface="+mn-lt"/>
                <a:cs typeface="Times New Roman" panose="02020603050405020304" pitchFamily="18" charset="0"/>
              </a:rPr>
              <a:t>supply curve </a:t>
            </a:r>
            <a:r>
              <a:rPr lang="en-US" sz="1600" dirty="0">
                <a:latin typeface="+mn-lt"/>
                <a:cs typeface="Times New Roman" panose="02020603050405020304" pitchFamily="18" charset="0"/>
              </a:rPr>
              <a:t>or </a:t>
            </a:r>
            <a:r>
              <a:rPr lang="en-US" sz="1600" b="1" dirty="0">
                <a:latin typeface="+mn-lt"/>
                <a:cs typeface="Times New Roman" panose="02020603050405020304" pitchFamily="18" charset="0"/>
              </a:rPr>
              <a:t>supply function</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cs typeface="Times New Roman" panose="02020603050405020304" pitchFamily="18" charset="0"/>
              </a:rPr>
              <a:t>This function reflects firm’s </a:t>
            </a:r>
            <a:r>
              <a:rPr lang="en-US" sz="1600" b="1" dirty="0">
                <a:cs typeface="Times New Roman" panose="02020603050405020304" pitchFamily="18" charset="0"/>
              </a:rPr>
              <a:t>willingness and ability to sell.</a:t>
            </a:r>
            <a:r>
              <a:rPr lang="en-US" sz="1600" dirty="0">
                <a:cs typeface="Times New Roman" panose="02020603050405020304" pitchFamily="18" charset="0"/>
              </a:rPr>
              <a:t> </a:t>
            </a:r>
          </a:p>
          <a:p>
            <a:pPr marL="800100" lvl="1" indent="-342900">
              <a:buClr>
                <a:srgbClr val="690304"/>
              </a:buClr>
              <a:buFont typeface="+mj-lt"/>
              <a:buAutoNum type="arabicPeriod"/>
            </a:pPr>
            <a:r>
              <a:rPr lang="en-US" sz="1600" b="1" dirty="0">
                <a:cs typeface="Times New Roman" panose="02020603050405020304" pitchFamily="18" charset="0"/>
              </a:rPr>
              <a:t>Willingness to sell:</a:t>
            </a:r>
            <a:r>
              <a:rPr lang="en-US" sz="1600" dirty="0">
                <a:cs typeface="Times New Roman" panose="02020603050405020304" pitchFamily="18" charset="0"/>
              </a:rPr>
              <a:t> an additional unit sold still derives in profits.  </a:t>
            </a:r>
            <a:endParaRPr lang="en-US" sz="1600" b="1" dirty="0">
              <a:cs typeface="Times New Roman" panose="02020603050405020304" pitchFamily="18" charset="0"/>
            </a:endParaRPr>
          </a:p>
          <a:p>
            <a:pPr marL="800100" lvl="1" indent="-342900">
              <a:buClr>
                <a:srgbClr val="690304"/>
              </a:buClr>
              <a:buFont typeface="+mj-lt"/>
              <a:buAutoNum type="arabicPeriod"/>
            </a:pPr>
            <a:r>
              <a:rPr lang="en-US" sz="1600" b="1" dirty="0">
                <a:cs typeface="Times New Roman" panose="02020603050405020304" pitchFamily="18" charset="0"/>
              </a:rPr>
              <a:t>Ability to buy: </a:t>
            </a:r>
            <a:r>
              <a:rPr lang="en-US" sz="1600" dirty="0">
                <a:cs typeface="Times New Roman" panose="02020603050405020304" pitchFamily="18" charset="0"/>
              </a:rPr>
              <a:t>firm is covering its production costs. </a:t>
            </a:r>
            <a:endParaRPr lang="en-US" sz="1600" b="1" dirty="0">
              <a:cs typeface="Times New Roman" panose="02020603050405020304" pitchFamily="18" charset="0"/>
            </a:endParaRPr>
          </a:p>
          <a:p>
            <a:pPr>
              <a:buClr>
                <a:srgbClr val="690304"/>
              </a:buClr>
              <a:buFont typeface="Arial" panose="020B0604020202020204" pitchFamily="34" charset="0"/>
              <a:buChar char="•"/>
            </a:pPr>
            <a:r>
              <a:rPr lang="en-US" sz="1600" b="1" dirty="0">
                <a:cs typeface="Times New Roman" panose="02020603050405020304" pitchFamily="18" charset="0"/>
              </a:rPr>
              <a:t>Law of Supply: </a:t>
            </a:r>
            <a:r>
              <a:rPr lang="en-US" sz="1600" dirty="0">
                <a:cs typeface="Times New Roman" panose="02020603050405020304" pitchFamily="18" charset="0"/>
              </a:rPr>
              <a:t>the higher the price, the higher the quantity supplied. </a:t>
            </a:r>
            <a:endParaRPr lang="en-US" sz="1600" b="1" dirty="0">
              <a:cs typeface="Times New Roman" panose="02020603050405020304" pitchFamily="18" charset="0"/>
            </a:endParaRPr>
          </a:p>
          <a:p>
            <a:pPr lvl="1">
              <a:buClr>
                <a:srgbClr val="690304"/>
              </a:buClr>
              <a:buFont typeface="Arial" panose="020B0604020202020204" pitchFamily="34" charset="0"/>
              <a:buChar char="•"/>
            </a:pPr>
            <a:r>
              <a:rPr lang="en-US" sz="1600" dirty="0">
                <a:cs typeface="Times New Roman" panose="02020603050405020304" pitchFamily="18" charset="0"/>
              </a:rPr>
              <a:t>All things constant, as the price people is willing to buy goods rises, firm’s incentives to sell such good increase. </a:t>
            </a:r>
          </a:p>
          <a:p>
            <a:pPr lvl="1">
              <a:buClr>
                <a:srgbClr val="690304"/>
              </a:buClr>
              <a:buFont typeface="Arial" panose="020B0604020202020204" pitchFamily="34" charset="0"/>
              <a:buChar char="•"/>
            </a:pPr>
            <a:r>
              <a:rPr lang="en-US" sz="1600" b="1" dirty="0">
                <a:cs typeface="Times New Roman" panose="02020603050405020304" pitchFamily="18" charset="0"/>
              </a:rPr>
              <a:t>Key implication: </a:t>
            </a:r>
            <a:r>
              <a:rPr lang="en-US" sz="1600" u="sng" dirty="0">
                <a:cs typeface="Times New Roman" panose="02020603050405020304" pitchFamily="18" charset="0"/>
              </a:rPr>
              <a:t>the inverse supply function is positively sloped</a:t>
            </a:r>
            <a:r>
              <a:rPr lang="en-US" sz="1600" dirty="0">
                <a:cs typeface="Times New Roman" panose="02020603050405020304" pitchFamily="18" charset="0"/>
              </a:rPr>
              <a:t>. </a:t>
            </a:r>
            <a:endParaRPr lang="en-US" sz="1600" dirty="0">
              <a:latin typeface="+mn-lt"/>
              <a:cs typeface="Times New Roman" panose="02020603050405020304" pitchFamily="18" charset="0"/>
            </a:endParaRPr>
          </a:p>
        </p:txBody>
      </p:sp>
    </p:spTree>
    <p:extLst>
      <p:ext uri="{BB962C8B-B14F-4D97-AF65-F5344CB8AC3E}">
        <p14:creationId xmlns:p14="http://schemas.microsoft.com/office/powerpoint/2010/main" val="424537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Supply Curve</a:t>
            </a:r>
          </a:p>
        </p:txBody>
      </p:sp>
      <p:grpSp>
        <p:nvGrpSpPr>
          <p:cNvPr id="13" name="Group 12">
            <a:extLst>
              <a:ext uri="{FF2B5EF4-FFF2-40B4-BE49-F238E27FC236}">
                <a16:creationId xmlns:a16="http://schemas.microsoft.com/office/drawing/2014/main" id="{650E1F87-BD52-321E-9103-4C8F31DCF26A}"/>
              </a:ext>
            </a:extLst>
          </p:cNvPr>
          <p:cNvGrpSpPr/>
          <p:nvPr/>
        </p:nvGrpSpPr>
        <p:grpSpPr>
          <a:xfrm>
            <a:off x="2530505" y="622906"/>
            <a:ext cx="6258524" cy="4075288"/>
            <a:chOff x="168305" y="622906"/>
            <a:chExt cx="6258524" cy="4075288"/>
          </a:xfrm>
        </p:grpSpPr>
        <p:cxnSp>
          <p:nvCxnSpPr>
            <p:cNvPr id="10" name="Straight Connector 9">
              <a:extLst>
                <a:ext uri="{FF2B5EF4-FFF2-40B4-BE49-F238E27FC236}">
                  <a16:creationId xmlns:a16="http://schemas.microsoft.com/office/drawing/2014/main" id="{12E478E4-8404-4EAD-AC3F-764701DC4278}"/>
                </a:ext>
              </a:extLst>
            </p:cNvPr>
            <p:cNvCxnSpPr>
              <a:cxnSpLocks/>
              <a:endCxn id="8" idx="4"/>
            </p:cNvCxnSpPr>
            <p:nvPr/>
          </p:nvCxnSpPr>
          <p:spPr>
            <a:xfrm flipH="1" flipV="1">
              <a:off x="1545748" y="3152100"/>
              <a:ext cx="8653" cy="115405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4CB9EB7-C62A-B55A-BBA3-668BFF03F6F8}"/>
                </a:ext>
              </a:extLst>
            </p:cNvPr>
            <p:cNvCxnSpPr>
              <a:cxnSpLocks/>
              <a:stCxn id="8" idx="2"/>
            </p:cNvCxnSpPr>
            <p:nvPr/>
          </p:nvCxnSpPr>
          <p:spPr>
            <a:xfrm flipH="1" flipV="1">
              <a:off x="851252" y="3098573"/>
              <a:ext cx="643759" cy="2791"/>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34009E3-8B34-4656-6C62-06A369D54B5E}"/>
                </a:ext>
              </a:extLst>
            </p:cNvPr>
            <p:cNvCxnSpPr>
              <a:cxnSpLocks/>
            </p:cNvCxnSpPr>
            <p:nvPr/>
          </p:nvCxnSpPr>
          <p:spPr>
            <a:xfrm flipH="1">
              <a:off x="836132" y="2194836"/>
              <a:ext cx="2123247"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588BF2-FD8F-6A44-BC30-70F519296C42}"/>
                    </a:ext>
                  </a:extLst>
                </p:cNvPr>
                <p:cNvSpPr txBox="1"/>
                <p:nvPr/>
              </p:nvSpPr>
              <p:spPr>
                <a:xfrm>
                  <a:off x="836132" y="1488378"/>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oMath>
                    </m:oMathPara>
                  </a14:m>
                  <a:endParaRPr lang="en-US" dirty="0"/>
                </a:p>
              </p:txBody>
            </p:sp>
          </mc:Choice>
          <mc:Fallback xmlns="">
            <p:sp>
              <p:nvSpPr>
                <p:cNvPr id="14" name="TextBox 13">
                  <a:extLst>
                    <a:ext uri="{FF2B5EF4-FFF2-40B4-BE49-F238E27FC236}">
                      <a16:creationId xmlns:a16="http://schemas.microsoft.com/office/drawing/2014/main" id="{17588BF2-FD8F-6A44-BC30-70F519296C42}"/>
                    </a:ext>
                  </a:extLst>
                </p:cNvPr>
                <p:cNvSpPr txBox="1">
                  <a:spLocks noRot="1" noChangeAspect="1" noMove="1" noResize="1" noEditPoints="1" noAdjustHandles="1" noChangeArrowheads="1" noChangeShapeType="1" noTextEdit="1"/>
                </p:cNvSpPr>
                <p:nvPr/>
              </p:nvSpPr>
              <p:spPr>
                <a:xfrm>
                  <a:off x="836132" y="1488378"/>
                  <a:ext cx="996156" cy="369332"/>
                </a:xfrm>
                <a:prstGeom prst="rect">
                  <a:avLst/>
                </a:prstGeom>
                <a:blipFill>
                  <a:blip r:embed="rId3"/>
                  <a:stretch>
                    <a:fillRect b="-11475"/>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CD15E8D6-187A-A61D-9651-8339A3E97A8A}"/>
                </a:ext>
              </a:extLst>
            </p:cNvPr>
            <p:cNvGrpSpPr/>
            <p:nvPr/>
          </p:nvGrpSpPr>
          <p:grpSpPr>
            <a:xfrm>
              <a:off x="207494" y="622906"/>
              <a:ext cx="6219335" cy="3867913"/>
              <a:chOff x="207494" y="622906"/>
              <a:chExt cx="6219335" cy="3867913"/>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2" y="692291"/>
                <a:ext cx="4952051" cy="3613864"/>
                <a:chOff x="4873502" y="1766761"/>
                <a:chExt cx="350212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flipV="1">
                  <a:off x="4884195" y="1978886"/>
                  <a:ext cx="2857677" cy="1793353"/>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5"/>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7"/>
                    <a:stretch>
                      <a:fillRect b="-11475"/>
                    </a:stretch>
                  </a:blipFill>
                </p:spPr>
                <p:txBody>
                  <a:bodyPr/>
                  <a:lstStyle/>
                  <a:p>
                    <a:r>
                      <a:rPr lang="en-US">
                        <a:noFill/>
                      </a:rPr>
                      <a:t> </a:t>
                    </a:r>
                  </a:p>
                </p:txBody>
              </p:sp>
            </mc:Fallback>
          </mc:AlternateContent>
        </p:grpSp>
        <p:sp>
          <p:nvSpPr>
            <p:cNvPr id="8" name="Oval 7">
              <a:extLst>
                <a:ext uri="{FF2B5EF4-FFF2-40B4-BE49-F238E27FC236}">
                  <a16:creationId xmlns:a16="http://schemas.microsoft.com/office/drawing/2014/main" id="{66066A6E-4A0F-847B-B691-AA86ECFCADD3}"/>
                </a:ext>
              </a:extLst>
            </p:cNvPr>
            <p:cNvSpPr/>
            <p:nvPr/>
          </p:nvSpPr>
          <p:spPr>
            <a:xfrm>
              <a:off x="1495011" y="305062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DD2FD30-248E-9852-5D4C-6AB8322421CB}"/>
                </a:ext>
              </a:extLst>
            </p:cNvPr>
            <p:cNvSpPr/>
            <p:nvPr/>
          </p:nvSpPr>
          <p:spPr>
            <a:xfrm>
              <a:off x="2923762" y="2144099"/>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0924EEF-48A0-B174-7BDC-EA2DD277630C}"/>
                </a:ext>
              </a:extLst>
            </p:cNvPr>
            <p:cNvCxnSpPr>
              <a:cxnSpLocks/>
            </p:cNvCxnSpPr>
            <p:nvPr/>
          </p:nvCxnSpPr>
          <p:spPr>
            <a:xfrm flipV="1">
              <a:off x="3010627" y="2209048"/>
              <a:ext cx="0" cy="207759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0914DEC-A20D-9B88-BAB8-640972911568}"/>
                    </a:ext>
                  </a:extLst>
                </p:cNvPr>
                <p:cNvSpPr txBox="1"/>
                <p:nvPr/>
              </p:nvSpPr>
              <p:spPr>
                <a:xfrm>
                  <a:off x="168305" y="2163052"/>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0" name="TextBox 29">
                  <a:extLst>
                    <a:ext uri="{FF2B5EF4-FFF2-40B4-BE49-F238E27FC236}">
                      <a16:creationId xmlns:a16="http://schemas.microsoft.com/office/drawing/2014/main" id="{40914DEC-A20D-9B88-BAB8-640972911568}"/>
                    </a:ext>
                  </a:extLst>
                </p:cNvPr>
                <p:cNvSpPr txBox="1">
                  <a:spLocks noRot="1" noChangeAspect="1" noMove="1" noResize="1" noEditPoints="1" noAdjustHandles="1" noChangeArrowheads="1" noChangeShapeType="1" noTextEdit="1"/>
                </p:cNvSpPr>
                <p:nvPr/>
              </p:nvSpPr>
              <p:spPr>
                <a:xfrm>
                  <a:off x="168305" y="2163052"/>
                  <a:ext cx="99615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B11C667-16E0-0068-F5CA-43C1A0D1CF11}"/>
                    </a:ext>
                  </a:extLst>
                </p:cNvPr>
                <p:cNvSpPr txBox="1"/>
                <p:nvPr/>
              </p:nvSpPr>
              <p:spPr>
                <a:xfrm>
                  <a:off x="168305" y="272501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5</m:t>
                        </m:r>
                      </m:oMath>
                    </m:oMathPara>
                  </a14:m>
                  <a:endParaRPr lang="en-US" dirty="0"/>
                </a:p>
              </p:txBody>
            </p:sp>
          </mc:Choice>
          <mc:Fallback xmlns="">
            <p:sp>
              <p:nvSpPr>
                <p:cNvPr id="31" name="TextBox 30">
                  <a:extLst>
                    <a:ext uri="{FF2B5EF4-FFF2-40B4-BE49-F238E27FC236}">
                      <a16:creationId xmlns:a16="http://schemas.microsoft.com/office/drawing/2014/main" id="{AB11C667-16E0-0068-F5CA-43C1A0D1CF11}"/>
                    </a:ext>
                  </a:extLst>
                </p:cNvPr>
                <p:cNvSpPr txBox="1">
                  <a:spLocks noRot="1" noChangeAspect="1" noMove="1" noResize="1" noEditPoints="1" noAdjustHandles="1" noChangeArrowheads="1" noChangeShapeType="1" noTextEdit="1"/>
                </p:cNvSpPr>
                <p:nvPr/>
              </p:nvSpPr>
              <p:spPr>
                <a:xfrm>
                  <a:off x="168305" y="2725015"/>
                  <a:ext cx="99615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CE7D163-384B-66A1-BCAC-420213C030A4}"/>
                    </a:ext>
                  </a:extLst>
                </p:cNvPr>
                <p:cNvSpPr txBox="1"/>
                <p:nvPr/>
              </p:nvSpPr>
              <p:spPr>
                <a:xfrm>
                  <a:off x="1056323" y="429106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2" name="TextBox 31">
                  <a:extLst>
                    <a:ext uri="{FF2B5EF4-FFF2-40B4-BE49-F238E27FC236}">
                      <a16:creationId xmlns:a16="http://schemas.microsoft.com/office/drawing/2014/main" id="{3CE7D163-384B-66A1-BCAC-420213C030A4}"/>
                    </a:ext>
                  </a:extLst>
                </p:cNvPr>
                <p:cNvSpPr txBox="1">
                  <a:spLocks noRot="1" noChangeAspect="1" noMove="1" noResize="1" noEditPoints="1" noAdjustHandles="1" noChangeArrowheads="1" noChangeShapeType="1" noTextEdit="1"/>
                </p:cNvSpPr>
                <p:nvPr/>
              </p:nvSpPr>
              <p:spPr>
                <a:xfrm>
                  <a:off x="1056323" y="4291067"/>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463F7B7-7B4E-F824-E94A-87ECEE10B738}"/>
                    </a:ext>
                  </a:extLst>
                </p:cNvPr>
                <p:cNvSpPr txBox="1"/>
                <p:nvPr/>
              </p:nvSpPr>
              <p:spPr>
                <a:xfrm>
                  <a:off x="2534284" y="4328862"/>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7</m:t>
                        </m:r>
                      </m:oMath>
                    </m:oMathPara>
                  </a14:m>
                  <a:endParaRPr lang="en-US" dirty="0"/>
                </a:p>
              </p:txBody>
            </p:sp>
          </mc:Choice>
          <mc:Fallback xmlns="">
            <p:sp>
              <p:nvSpPr>
                <p:cNvPr id="33" name="TextBox 32">
                  <a:extLst>
                    <a:ext uri="{FF2B5EF4-FFF2-40B4-BE49-F238E27FC236}">
                      <a16:creationId xmlns:a16="http://schemas.microsoft.com/office/drawing/2014/main" id="{E463F7B7-7B4E-F824-E94A-87ECEE10B738}"/>
                    </a:ext>
                  </a:extLst>
                </p:cNvPr>
                <p:cNvSpPr txBox="1">
                  <a:spLocks noRot="1" noChangeAspect="1" noMove="1" noResize="1" noEditPoints="1" noAdjustHandles="1" noChangeArrowheads="1" noChangeShapeType="1" noTextEdit="1"/>
                </p:cNvSpPr>
                <p:nvPr/>
              </p:nvSpPr>
              <p:spPr>
                <a:xfrm>
                  <a:off x="2534284" y="4328862"/>
                  <a:ext cx="996156" cy="369332"/>
                </a:xfrm>
                <a:prstGeom prst="rect">
                  <a:avLst/>
                </a:prstGeom>
                <a:blipFill>
                  <a:blip r:embed="rId11"/>
                  <a:stretch>
                    <a:fillRect/>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0F6F3125-8B48-C1A8-6387-9762FF420543}"/>
                </a:ext>
              </a:extLst>
            </p:cNvPr>
            <p:cNvSpPr txBox="1"/>
            <p:nvPr/>
          </p:nvSpPr>
          <p:spPr>
            <a:xfrm>
              <a:off x="3192879" y="2432627"/>
              <a:ext cx="2909184" cy="954107"/>
            </a:xfrm>
            <a:prstGeom prst="rect">
              <a:avLst/>
            </a:prstGeom>
            <a:noFill/>
          </p:spPr>
          <p:txBody>
            <a:bodyPr wrap="square">
              <a:spAutoFit/>
            </a:bodyPr>
            <a:lstStyle/>
            <a:p>
              <a:r>
                <a:rPr lang="en-US" sz="1400" b="1" dirty="0">
                  <a:latin typeface="+mn-lt"/>
                  <a:cs typeface="Times New Roman" panose="02020603050405020304" pitchFamily="18" charset="0"/>
                </a:rPr>
                <a:t>Law of </a:t>
              </a:r>
              <a:r>
                <a:rPr lang="en-US" sz="1400" b="1" dirty="0">
                  <a:cs typeface="Times New Roman" panose="02020603050405020304" pitchFamily="18" charset="0"/>
                </a:rPr>
                <a:t>Supply</a:t>
              </a:r>
              <a:endParaRPr lang="en-US" sz="1400" b="1" dirty="0">
                <a:latin typeface="+mn-lt"/>
                <a:cs typeface="Times New Roman" panose="02020603050405020304" pitchFamily="18" charset="0"/>
              </a:endParaRPr>
            </a:p>
            <a:p>
              <a:r>
                <a:rPr lang="en-US" sz="1400" dirty="0">
                  <a:cs typeface="Times New Roman" panose="02020603050405020304" pitchFamily="18" charset="0"/>
                </a:rPr>
                <a:t>As the price increased from 5 to 6, the quantity supplied jumped from 4 to 7.</a:t>
              </a:r>
              <a:r>
                <a:rPr lang="en-US" sz="1400" b="1" dirty="0">
                  <a:latin typeface="+mn-lt"/>
                  <a:cs typeface="Times New Roman" panose="02020603050405020304" pitchFamily="18" charset="0"/>
                </a:rPr>
                <a:t> </a:t>
              </a:r>
              <a:endParaRPr lang="en-US" sz="1400" b="1" dirty="0"/>
            </a:p>
          </p:txBody>
        </p:sp>
        <p:cxnSp>
          <p:nvCxnSpPr>
            <p:cNvPr id="39" name="Straight Arrow Connector 38">
              <a:extLst>
                <a:ext uri="{FF2B5EF4-FFF2-40B4-BE49-F238E27FC236}">
                  <a16:creationId xmlns:a16="http://schemas.microsoft.com/office/drawing/2014/main" id="{4B729B0B-CB4D-7033-637B-E330BDF53043}"/>
                </a:ext>
              </a:extLst>
            </p:cNvPr>
            <p:cNvCxnSpPr/>
            <p:nvPr/>
          </p:nvCxnSpPr>
          <p:spPr>
            <a:xfrm flipV="1">
              <a:off x="433496" y="2369941"/>
              <a:ext cx="0" cy="639898"/>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67FD5228-EAE4-688C-31C5-45AF102A318A}"/>
                </a:ext>
              </a:extLst>
            </p:cNvPr>
            <p:cNvCxnSpPr>
              <a:cxnSpLocks/>
            </p:cNvCxnSpPr>
            <p:nvPr/>
          </p:nvCxnSpPr>
          <p:spPr>
            <a:xfrm>
              <a:off x="1954891" y="4514529"/>
              <a:ext cx="506410" cy="0"/>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71A3E50-12ED-15D6-88E5-7A4F84462448}"/>
                  </a:ext>
                </a:extLst>
              </p:cNvPr>
              <p:cNvSpPr txBox="1"/>
              <p:nvPr/>
            </p:nvSpPr>
            <p:spPr>
              <a:xfrm>
                <a:off x="2569694" y="336350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3</m:t>
                      </m:r>
                    </m:oMath>
                  </m:oMathPara>
                </a14:m>
                <a:endParaRPr lang="en-US" dirty="0"/>
              </a:p>
            </p:txBody>
          </p:sp>
        </mc:Choice>
        <mc:Fallback xmlns="">
          <p:sp>
            <p:nvSpPr>
              <p:cNvPr id="27" name="TextBox 26">
                <a:extLst>
                  <a:ext uri="{FF2B5EF4-FFF2-40B4-BE49-F238E27FC236}">
                    <a16:creationId xmlns:a16="http://schemas.microsoft.com/office/drawing/2014/main" id="{F71A3E50-12ED-15D6-88E5-7A4F84462448}"/>
                  </a:ext>
                </a:extLst>
              </p:cNvPr>
              <p:cNvSpPr txBox="1">
                <a:spLocks noRot="1" noChangeAspect="1" noMove="1" noResize="1" noEditPoints="1" noAdjustHandles="1" noChangeArrowheads="1" noChangeShapeType="1" noTextEdit="1"/>
              </p:cNvSpPr>
              <p:nvPr/>
            </p:nvSpPr>
            <p:spPr>
              <a:xfrm>
                <a:off x="2569694" y="3363507"/>
                <a:ext cx="996156" cy="369332"/>
              </a:xfrm>
              <a:prstGeom prst="rect">
                <a:avLst/>
              </a:prstGeom>
              <a:blipFill>
                <a:blip r:embed="rId12"/>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5EB290D6-2099-4239-6624-5449ADD7618A}"/>
              </a:ext>
            </a:extLst>
          </p:cNvPr>
          <p:cNvSpPr txBox="1"/>
          <p:nvPr/>
        </p:nvSpPr>
        <p:spPr>
          <a:xfrm>
            <a:off x="262185" y="3590198"/>
            <a:ext cx="2909184" cy="738664"/>
          </a:xfrm>
          <a:prstGeom prst="rect">
            <a:avLst/>
          </a:prstGeom>
          <a:noFill/>
        </p:spPr>
        <p:txBody>
          <a:bodyPr wrap="square">
            <a:spAutoFit/>
          </a:bodyPr>
          <a:lstStyle/>
          <a:p>
            <a:pPr algn="r"/>
            <a:r>
              <a:rPr lang="en-US" sz="1400" b="1" dirty="0">
                <a:latin typeface="+mn-lt"/>
                <a:cs typeface="Times New Roman" panose="02020603050405020304" pitchFamily="18" charset="0"/>
              </a:rPr>
              <a:t>Reservation Price</a:t>
            </a:r>
          </a:p>
          <a:p>
            <a:pPr algn="r"/>
            <a:r>
              <a:rPr lang="en-US" sz="1400" dirty="0">
                <a:cs typeface="Times New Roman" panose="02020603050405020304" pitchFamily="18" charset="0"/>
              </a:rPr>
              <a:t>Below $3, Bob is not willing to sell burgers. </a:t>
            </a:r>
            <a:endParaRPr lang="en-US" sz="1400" b="1" dirty="0"/>
          </a:p>
        </p:txBody>
      </p:sp>
    </p:spTree>
    <p:extLst>
      <p:ext uri="{BB962C8B-B14F-4D97-AF65-F5344CB8AC3E}">
        <p14:creationId xmlns:p14="http://schemas.microsoft.com/office/powerpoint/2010/main" val="32491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Supply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108373" y="699065"/>
                <a:ext cx="8730827" cy="3608775"/>
              </a:xfrm>
              <a:prstGeom prst="rect">
                <a:avLst/>
              </a:prstGeom>
            </p:spPr>
            <p:txBody>
              <a:bodyPr vert="horz" lIns="91440" tIns="45720" rIns="91440" bIns="45720" rtlCol="0">
                <a:normAutofit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dirty="0">
                    <a:latin typeface="+mn-lt"/>
                    <a:cs typeface="Times New Roman" panose="02020603050405020304" pitchFamily="18" charset="0"/>
                  </a:rPr>
                  <a:t>We can write the supply for some good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𝑥</m:t>
                    </m:r>
                  </m:oMath>
                </a14:m>
                <a:r>
                  <a:rPr lang="en-US" sz="1600" dirty="0">
                    <a:latin typeface="+mn-lt"/>
                    <a:cs typeface="Times New Roman" panose="02020603050405020304" pitchFamily="18" charset="0"/>
                  </a:rPr>
                  <a:t> (e.g. burgers) as function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𝑄</m:t>
                    </m:r>
                    <m:r>
                      <a:rPr lang="en-US" sz="1600" b="0" i="1" smtClean="0">
                        <a:latin typeface="Cambria Math" panose="02040503050406030204" pitchFamily="18" charset="0"/>
                        <a:cs typeface="Times New Roman" panose="02020603050405020304" pitchFamily="18" charset="0"/>
                      </a:rPr>
                      <m:t> </m:t>
                    </m:r>
                  </m:oMath>
                </a14:m>
                <a:r>
                  <a:rPr lang="en-US" sz="1600" dirty="0">
                    <a:latin typeface="+mn-lt"/>
                    <a:cs typeface="Times New Roman" panose="02020603050405020304" pitchFamily="18" charset="0"/>
                  </a:rPr>
                  <a:t>that depends on the price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𝑃</m:t>
                    </m:r>
                    <m:r>
                      <a:rPr lang="en-US" sz="1600" i="1">
                        <a:latin typeface="Cambria Math" panose="02040503050406030204" pitchFamily="18" charset="0"/>
                        <a:cs typeface="Times New Roman" panose="02020603050405020304" pitchFamily="18" charset="0"/>
                      </a:rPr>
                      <m:t> </m:t>
                    </m:r>
                  </m:oMath>
                </a14:m>
                <a:r>
                  <a:rPr lang="en-US" sz="1600" dirty="0">
                    <a:latin typeface="+mn-lt"/>
                    <a:cs typeface="Times New Roman" panose="02020603050405020304" pitchFamily="18" charset="0"/>
                  </a:rPr>
                  <a:t>of (burgers)</a:t>
                </a:r>
                <a:r>
                  <a:rPr lang="en-US" sz="1600" dirty="0">
                    <a:latin typeface="Cambria Math" panose="02040503050406030204" pitchFamily="18" charset="0"/>
                    <a:cs typeface="Times New Roman" panose="02020603050405020304" pitchFamily="18" charset="0"/>
                  </a:rPr>
                  <a:t>. </a:t>
                </a:r>
                <a:endParaRPr lang="en-US" sz="1600" b="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𝑄</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𝑃</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𝑎</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𝑏𝑃</m:t>
                      </m:r>
                    </m:oMath>
                  </m:oMathPara>
                </a14:m>
                <a:endParaRPr lang="en-US" sz="1600" dirty="0">
                  <a:latin typeface="+mn-lt"/>
                  <a:cs typeface="Times New Roman" panose="02020603050405020304" pitchFamily="18" charset="0"/>
                </a:endParaRPr>
              </a:p>
              <a:p>
                <a:pPr>
                  <a:buClr>
                    <a:srgbClr val="690304"/>
                  </a:buClr>
                </a:pPr>
                <a:r>
                  <a:rPr lang="en-US" sz="1600" dirty="0">
                    <a:latin typeface="+mn-lt"/>
                    <a:cs typeface="Times New Roman" panose="02020603050405020304" pitchFamily="18" charset="0"/>
                  </a:rPr>
                  <a:t>The supply function represents the </a:t>
                </a:r>
                <a:r>
                  <a:rPr lang="en-US" sz="1600" b="1" dirty="0">
                    <a:latin typeface="+mn-lt"/>
                    <a:cs typeface="Times New Roman" panose="02020603050405020304" pitchFamily="18" charset="0"/>
                  </a:rPr>
                  <a:t>quantity Q </a:t>
                </a:r>
                <a:r>
                  <a:rPr lang="en-US" sz="1600" dirty="0">
                    <a:latin typeface="+mn-lt"/>
                    <a:cs typeface="Times New Roman" panose="02020603050405020304" pitchFamily="18" charset="0"/>
                  </a:rPr>
                  <a:t>firms are willing and able to sell at any given </a:t>
                </a:r>
                <a:r>
                  <a:rPr lang="en-US" sz="1600" b="1" dirty="0">
                    <a:latin typeface="+mn-lt"/>
                    <a:cs typeface="Times New Roman" panose="02020603050405020304" pitchFamily="18" charset="0"/>
                  </a:rPr>
                  <a:t>price</a:t>
                </a:r>
                <a:r>
                  <a:rPr lang="en-US" sz="1600" dirty="0">
                    <a:latin typeface="+mn-lt"/>
                    <a:cs typeface="Times New Roman" panose="02020603050405020304" pitchFamily="18" charset="0"/>
                  </a:rPr>
                  <a:t> </a:t>
                </a:r>
                <a:r>
                  <a:rPr lang="en-US" sz="1600" b="1" dirty="0">
                    <a:latin typeface="+mn-lt"/>
                    <a:cs typeface="Times New Roman" panose="02020603050405020304" pitchFamily="18" charset="0"/>
                  </a:rPr>
                  <a:t>P.</a:t>
                </a:r>
              </a:p>
              <a:p>
                <a:pPr>
                  <a:buClr>
                    <a:srgbClr val="690304"/>
                  </a:buClr>
                </a:pPr>
                <a:r>
                  <a:rPr lang="en-US" sz="1600" dirty="0">
                    <a:latin typeface="+mn-lt"/>
                    <a:cs typeface="Times New Roman" panose="02020603050405020304" pitchFamily="18" charset="0"/>
                  </a:rPr>
                  <a:t>The </a:t>
                </a:r>
                <a:r>
                  <a:rPr lang="en-US" sz="1600" b="1" dirty="0">
                    <a:latin typeface="+mn-lt"/>
                    <a:cs typeface="Times New Roman" panose="02020603050405020304" pitchFamily="18" charset="0"/>
                  </a:rPr>
                  <a:t>inverse supply function </a:t>
                </a:r>
                <a:r>
                  <a:rPr lang="en-US" sz="1600" dirty="0">
                    <a:latin typeface="+mn-lt"/>
                    <a:cs typeface="Times New Roman" panose="02020603050405020304" pitchFamily="18" charset="0"/>
                  </a:rPr>
                  <a:t>is to write </a:t>
                </a:r>
                <a:r>
                  <a:rPr lang="en-US" sz="1600" b="1" dirty="0">
                    <a:latin typeface="+mn-lt"/>
                    <a:cs typeface="Times New Roman" panose="02020603050405020304" pitchFamily="18" charset="0"/>
                  </a:rPr>
                  <a:t>prices </a:t>
                </a:r>
                <a:r>
                  <a:rPr lang="en-US" sz="1600" dirty="0">
                    <a:latin typeface="+mn-lt"/>
                    <a:cs typeface="Times New Roman" panose="02020603050405020304" pitchFamily="18" charset="0"/>
                  </a:rPr>
                  <a:t>as a function of </a:t>
                </a:r>
                <a:r>
                  <a:rPr lang="en-US" sz="1600" b="1" dirty="0">
                    <a:latin typeface="+mn-lt"/>
                    <a:cs typeface="Times New Roman" panose="02020603050405020304" pitchFamily="18" charset="0"/>
                  </a:rPr>
                  <a:t>quantities. </a:t>
                </a: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𝑃</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𝑄</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𝑐</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𝑑𝑄</m:t>
                      </m:r>
                    </m:oMath>
                  </m:oMathPara>
                </a14:m>
                <a:endParaRPr lang="en-US" sz="1600" dirty="0">
                  <a:latin typeface="+mn-lt"/>
                  <a:cs typeface="Times New Roman" panose="02020603050405020304" pitchFamily="18" charset="0"/>
                </a:endParaRPr>
              </a:p>
              <a:p>
                <a:pPr>
                  <a:buClr>
                    <a:srgbClr val="690304"/>
                  </a:buClr>
                </a:pPr>
                <a:r>
                  <a:rPr lang="en-US" sz="1600" dirty="0">
                    <a:cs typeface="Times New Roman" panose="02020603050405020304" pitchFamily="18" charset="0"/>
                  </a:rPr>
                  <a:t>If you know supply function, you can get the inverse supply function just by rearranging terms. </a:t>
                </a:r>
              </a:p>
              <a:p>
                <a:pPr marL="457200" lvl="1" indent="0">
                  <a:buClr>
                    <a:srgbClr val="690304"/>
                  </a:buClr>
                  <a:buNone/>
                </a:pPr>
                <a:endParaRPr lang="en-US" sz="1600" dirty="0">
                  <a:latin typeface="+mn-lt"/>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108373" y="699065"/>
                <a:ext cx="8730827" cy="3608775"/>
              </a:xfrm>
              <a:prstGeom prst="rect">
                <a:avLst/>
              </a:prstGeom>
              <a:blipFill>
                <a:blip r:embed="rId2"/>
                <a:stretch>
                  <a:fillRect l="-279" t="-1182"/>
                </a:stretch>
              </a:blipFill>
            </p:spPr>
            <p:txBody>
              <a:bodyPr/>
              <a:lstStyle/>
              <a:p>
                <a:r>
                  <a:rPr lang="en-US">
                    <a:noFill/>
                  </a:rPr>
                  <a:t> </a:t>
                </a:r>
              </a:p>
            </p:txBody>
          </p:sp>
        </mc:Fallback>
      </mc:AlternateContent>
    </p:spTree>
    <p:extLst>
      <p:ext uri="{BB962C8B-B14F-4D97-AF65-F5344CB8AC3E}">
        <p14:creationId xmlns:p14="http://schemas.microsoft.com/office/powerpoint/2010/main" val="127859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Supply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04295" y="942905"/>
                <a:ext cx="4494595" cy="386658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b="1" dirty="0">
                    <a:cs typeface="Times New Roman" panose="02020603050405020304" pitchFamily="18" charset="0"/>
                  </a:rPr>
                  <a:t>Example: </a:t>
                </a:r>
                <a:r>
                  <a:rPr lang="en-US" sz="1600" dirty="0">
                    <a:cs typeface="Times New Roman" panose="02020603050405020304" pitchFamily="18" charset="0"/>
                  </a:rPr>
                  <a:t>suppose Bob’s supply for burgers is given by:</a:t>
                </a:r>
                <a:endParaRPr lang="en-US" sz="160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𝑄</m:t>
                      </m:r>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cs typeface="Times New Roman" panose="02020603050405020304" pitchFamily="18" charset="0"/>
                            </a:rPr>
                            <m:t>𝑃</m:t>
                          </m:r>
                        </m:e>
                      </m:d>
                      <m:r>
                        <a:rPr lang="en-US" sz="1600" i="1">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r>
                        <a:rPr lang="en-US" sz="1600" b="0" i="1" smtClean="0">
                          <a:latin typeface="Cambria Math" panose="02040503050406030204" pitchFamily="18" charset="0"/>
                          <a:cs typeface="Times New Roman" panose="02020603050405020304" pitchFamily="18" charset="0"/>
                        </a:rPr>
                        <m:t>𝑃</m:t>
                      </m:r>
                      <m:r>
                        <a:rPr lang="en-US" sz="1600" b="0" i="1" smtClean="0">
                          <a:latin typeface="Cambria Math" panose="02040503050406030204" pitchFamily="18" charset="0"/>
                          <a:cs typeface="Times New Roman" panose="02020603050405020304" pitchFamily="18" charset="0"/>
                        </a:rPr>
                        <m:t>−2</m:t>
                      </m:r>
                    </m:oMath>
                  </m:oMathPara>
                </a14:m>
                <a:endParaRPr lang="en-US" sz="1600" dirty="0">
                  <a:cs typeface="Times New Roman" panose="02020603050405020304" pitchFamily="18" charset="0"/>
                </a:endParaRPr>
              </a:p>
              <a:p>
                <a:pPr>
                  <a:buClr>
                    <a:srgbClr val="690304"/>
                  </a:buClr>
                </a:pPr>
                <a:r>
                  <a:rPr lang="en-US" sz="1600" dirty="0">
                    <a:cs typeface="Times New Roman" panose="02020603050405020304" pitchFamily="18" charset="0"/>
                  </a:rPr>
                  <a:t>We can re-arrange terms to get</a:t>
                </a: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𝑄</m:t>
                      </m:r>
                      <m:r>
                        <a:rPr lang="en-US" sz="1600" b="0" i="1" smtClean="0">
                          <a:latin typeface="Cambria Math" panose="02040503050406030204" pitchFamily="18" charset="0"/>
                          <a:cs typeface="Times New Roman" panose="02020603050405020304" pitchFamily="18" charset="0"/>
                        </a:rPr>
                        <m:t>+2=</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r>
                        <a:rPr lang="en-US" sz="1600" b="0" i="1" smtClean="0">
                          <a:latin typeface="Cambria Math" panose="02040503050406030204" pitchFamily="18" charset="0"/>
                          <a:cs typeface="Times New Roman" panose="02020603050405020304" pitchFamily="18" charset="0"/>
                        </a:rPr>
                        <m:t>𝑃</m:t>
                      </m:r>
                    </m:oMath>
                  </m:oMathPara>
                </a14:m>
                <a:endParaRPr lang="en-US" sz="1600" b="0" i="1" dirty="0">
                  <a:latin typeface="Cambria Math" panose="02040503050406030204" pitchFamily="18" charset="0"/>
                  <a:cs typeface="Times New Roman" panose="02020603050405020304" pitchFamily="18" charset="0"/>
                </a:endParaRP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𝑃</m:t>
                      </m:r>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𝑄</m:t>
                      </m:r>
                      <m:r>
                        <a:rPr lang="en-US" sz="1600" i="1">
                          <a:latin typeface="Cambria Math" panose="02040503050406030204" pitchFamily="18" charset="0"/>
                          <a:cs typeface="Times New Roman" panose="02020603050405020304" pitchFamily="18" charset="0"/>
                        </a:rPr>
                        <m:t>)=4+2</m:t>
                      </m:r>
                      <m:r>
                        <a:rPr lang="en-US" sz="1600" i="1">
                          <a:latin typeface="Cambria Math" panose="02040503050406030204" pitchFamily="18" charset="0"/>
                          <a:cs typeface="Times New Roman" panose="02020603050405020304" pitchFamily="18" charset="0"/>
                        </a:rPr>
                        <m:t>𝑄</m:t>
                      </m:r>
                    </m:oMath>
                  </m:oMathPara>
                </a14:m>
                <a:endParaRPr lang="en-US" sz="1600" i="1" dirty="0">
                  <a:latin typeface="Cambria Math" panose="02040503050406030204" pitchFamily="18" charset="0"/>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204295" y="942905"/>
                <a:ext cx="4494595" cy="3866584"/>
              </a:xfrm>
              <a:prstGeom prst="rect">
                <a:avLst/>
              </a:prstGeom>
              <a:blipFill>
                <a:blip r:embed="rId2"/>
                <a:stretch>
                  <a:fillRect l="-543" t="-473"/>
                </a:stretch>
              </a:blipFill>
            </p:spPr>
            <p:txBody>
              <a:bodyPr/>
              <a:lstStyle/>
              <a:p>
                <a:r>
                  <a:rPr lang="en-US">
                    <a:noFill/>
                  </a:rPr>
                  <a:t> </a:t>
                </a:r>
              </a:p>
            </p:txBody>
          </p:sp>
        </mc:Fallback>
      </mc:AlternateContent>
      <p:graphicFrame>
        <p:nvGraphicFramePr>
          <p:cNvPr id="8" name="Table 20">
            <a:extLst>
              <a:ext uri="{FF2B5EF4-FFF2-40B4-BE49-F238E27FC236}">
                <a16:creationId xmlns:a16="http://schemas.microsoft.com/office/drawing/2014/main" id="{AEFF9DF8-B186-799A-2375-6EEE5710A8B0}"/>
              </a:ext>
            </a:extLst>
          </p:cNvPr>
          <p:cNvGraphicFramePr>
            <a:graphicFrameLocks noGrp="1"/>
          </p:cNvGraphicFramePr>
          <p:nvPr>
            <p:extLst>
              <p:ext uri="{D42A27DB-BD31-4B8C-83A1-F6EECF244321}">
                <p14:modId xmlns:p14="http://schemas.microsoft.com/office/powerpoint/2010/main" val="2830081541"/>
              </p:ext>
            </p:extLst>
          </p:nvPr>
        </p:nvGraphicFramePr>
        <p:xfrm>
          <a:off x="4885864" y="1002030"/>
          <a:ext cx="1759498" cy="2956560"/>
        </p:xfrm>
        <a:graphic>
          <a:graphicData uri="http://schemas.openxmlformats.org/drawingml/2006/table">
            <a:tbl>
              <a:tblPr firstRow="1" bandRow="1">
                <a:tableStyleId>{5C22544A-7EE6-4342-B048-85BDC9FD1C3A}</a:tableStyleId>
              </a:tblPr>
              <a:tblGrid>
                <a:gridCol w="1759498">
                  <a:extLst>
                    <a:ext uri="{9D8B030D-6E8A-4147-A177-3AD203B41FA5}">
                      <a16:colId xmlns:a16="http://schemas.microsoft.com/office/drawing/2014/main" val="203143501"/>
                    </a:ext>
                  </a:extLst>
                </a:gridCol>
              </a:tblGrid>
              <a:tr h="0">
                <a:tc>
                  <a:txBody>
                    <a:bodyPr/>
                    <a:lstStyle/>
                    <a:p>
                      <a:pPr algn="ctr"/>
                      <a:r>
                        <a:rPr lang="en-US" sz="1400" dirty="0">
                          <a:solidFill>
                            <a:schemeClr val="bg1"/>
                          </a:solidFill>
                        </a:rPr>
                        <a:t>Price</a:t>
                      </a:r>
                    </a:p>
                    <a:p>
                      <a:pPr algn="ctr"/>
                      <a:r>
                        <a:rPr lang="en-US" sz="1400" b="0" dirty="0">
                          <a:solidFill>
                            <a:schemeClr val="bg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877098046"/>
                  </a:ext>
                </a:extLst>
              </a:tr>
              <a:tr h="274320">
                <a:tc>
                  <a:txBody>
                    <a:bodyPr/>
                    <a:lstStyle/>
                    <a:p>
                      <a:pPr algn="ctr"/>
                      <a:r>
                        <a:rPr lang="en-US" sz="1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028701"/>
                  </a:ext>
                </a:extLst>
              </a:tr>
              <a:tr h="274320">
                <a:tc>
                  <a:txBody>
                    <a:bodyPr/>
                    <a:lstStyle/>
                    <a:p>
                      <a:pPr algn="ctr"/>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1113403"/>
                  </a:ext>
                </a:extLst>
              </a:tr>
              <a:tr h="274320">
                <a:tc>
                  <a:txBody>
                    <a:bodyPr/>
                    <a:lstStyle/>
                    <a:p>
                      <a:pPr algn="ctr"/>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169508"/>
                  </a:ext>
                </a:extLst>
              </a:tr>
              <a:tr h="274320">
                <a:tc>
                  <a:txBody>
                    <a:bodyPr/>
                    <a:lstStyle/>
                    <a:p>
                      <a:pPr algn="ctr"/>
                      <a:r>
                        <a:rPr lang="en-US" sz="14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5853916"/>
                  </a:ext>
                </a:extLst>
              </a:tr>
              <a:tr h="274320">
                <a:tc>
                  <a:txBody>
                    <a:bodyPr/>
                    <a:lstStyle/>
                    <a:p>
                      <a:pPr algn="ctr"/>
                      <a:r>
                        <a:rPr lang="en-US" sz="14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4081031"/>
                  </a:ext>
                </a:extLst>
              </a:tr>
              <a:tr h="274320">
                <a:tc>
                  <a:txBody>
                    <a:bodyPr/>
                    <a:lstStyle/>
                    <a:p>
                      <a:pPr algn="ctr"/>
                      <a:r>
                        <a:rPr lang="en-US" sz="14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2845296"/>
                  </a:ext>
                </a:extLst>
              </a:tr>
              <a:tr h="274320">
                <a:tc>
                  <a:txBody>
                    <a:bodyPr/>
                    <a:lstStyle/>
                    <a:p>
                      <a:pPr algn="ctr"/>
                      <a:r>
                        <a:rPr lang="en-US" sz="140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796876"/>
                  </a:ext>
                </a:extLst>
              </a:tr>
              <a:tr h="274320">
                <a:tc>
                  <a:txBody>
                    <a:bodyPr/>
                    <a:lstStyle/>
                    <a:p>
                      <a:pPr algn="ctr"/>
                      <a:r>
                        <a:rPr lang="en-US" sz="1400"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585980"/>
                  </a:ext>
                </a:extLst>
              </a:tr>
            </a:tbl>
          </a:graphicData>
        </a:graphic>
      </p:graphicFrame>
      <p:graphicFrame>
        <p:nvGraphicFramePr>
          <p:cNvPr id="21" name="Table 20">
            <a:extLst>
              <a:ext uri="{FF2B5EF4-FFF2-40B4-BE49-F238E27FC236}">
                <a16:creationId xmlns:a16="http://schemas.microsoft.com/office/drawing/2014/main" id="{73413210-AF50-5593-C1DE-460BB4466689}"/>
              </a:ext>
            </a:extLst>
          </p:cNvPr>
          <p:cNvGraphicFramePr>
            <a:graphicFrameLocks noGrp="1"/>
          </p:cNvGraphicFramePr>
          <p:nvPr>
            <p:extLst>
              <p:ext uri="{D42A27DB-BD31-4B8C-83A1-F6EECF244321}">
                <p14:modId xmlns:p14="http://schemas.microsoft.com/office/powerpoint/2010/main" val="726560826"/>
              </p:ext>
            </p:extLst>
          </p:nvPr>
        </p:nvGraphicFramePr>
        <p:xfrm>
          <a:off x="6645362" y="1002030"/>
          <a:ext cx="1759498" cy="2956560"/>
        </p:xfrm>
        <a:graphic>
          <a:graphicData uri="http://schemas.openxmlformats.org/drawingml/2006/table">
            <a:tbl>
              <a:tblPr firstRow="1" bandRow="1">
                <a:tableStyleId>{5C22544A-7EE6-4342-B048-85BDC9FD1C3A}</a:tableStyleId>
              </a:tblPr>
              <a:tblGrid>
                <a:gridCol w="1759498">
                  <a:extLst>
                    <a:ext uri="{9D8B030D-6E8A-4147-A177-3AD203B41FA5}">
                      <a16:colId xmlns:a16="http://schemas.microsoft.com/office/drawing/2014/main" val="2362950263"/>
                    </a:ext>
                  </a:extLst>
                </a:gridCol>
              </a:tblGrid>
              <a:tr h="0">
                <a:tc>
                  <a:txBody>
                    <a:bodyPr/>
                    <a:lstStyle/>
                    <a:p>
                      <a:pPr algn="ctr"/>
                      <a:r>
                        <a:rPr lang="en-US" sz="1400" dirty="0">
                          <a:solidFill>
                            <a:schemeClr val="bg1"/>
                          </a:solidFill>
                        </a:rPr>
                        <a:t>Quantity Supplied</a:t>
                      </a:r>
                    </a:p>
                    <a:p>
                      <a:pPr algn="ctr"/>
                      <a:r>
                        <a:rPr lang="en-US" sz="1400" b="0" dirty="0">
                          <a:solidFill>
                            <a:schemeClr val="bg1"/>
                          </a:solidFill>
                        </a:rPr>
                        <a:t>Q(P)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877098046"/>
                  </a:ext>
                </a:extLst>
              </a:tr>
              <a:tr h="274320">
                <a:tc>
                  <a:txBody>
                    <a:bodyPr/>
                    <a:lstStyle/>
                    <a:p>
                      <a:pPr algn="ctr"/>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028701"/>
                  </a:ext>
                </a:extLst>
              </a:tr>
              <a:tr h="274320">
                <a:tc>
                  <a:txBody>
                    <a:bodyPr/>
                    <a:lstStyle/>
                    <a:p>
                      <a:pPr algn="ctr"/>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1113403"/>
                  </a:ext>
                </a:extLst>
              </a:tr>
              <a:tr h="274320">
                <a:tc>
                  <a:txBody>
                    <a:bodyPr/>
                    <a:lstStyle/>
                    <a:p>
                      <a:pPr algn="ctr"/>
                      <a:r>
                        <a:rPr lang="en-US" sz="1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169508"/>
                  </a:ext>
                </a:extLst>
              </a:tr>
              <a:tr h="274320">
                <a:tc>
                  <a:txBody>
                    <a:bodyPr/>
                    <a:lstStyle/>
                    <a:p>
                      <a:pPr algn="ctr"/>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5853916"/>
                  </a:ext>
                </a:extLst>
              </a:tr>
              <a:tr h="274320">
                <a:tc>
                  <a:txBody>
                    <a:bodyPr/>
                    <a:lstStyle/>
                    <a:p>
                      <a:pPr algn="ctr"/>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4081031"/>
                  </a:ext>
                </a:extLst>
              </a:tr>
              <a:tr h="274320">
                <a:tc>
                  <a:txBody>
                    <a:bodyPr/>
                    <a:lstStyle/>
                    <a:p>
                      <a:pPr algn="ctr"/>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2845296"/>
                  </a:ext>
                </a:extLst>
              </a:tr>
              <a:tr h="274320">
                <a:tc>
                  <a:txBody>
                    <a:bodyPr/>
                    <a:lstStyle/>
                    <a:p>
                      <a:pPr algn="ctr"/>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796876"/>
                  </a:ext>
                </a:extLst>
              </a:tr>
              <a:tr h="274320">
                <a:tc>
                  <a:txBody>
                    <a:bodyPr/>
                    <a:lstStyle/>
                    <a:p>
                      <a:pPr algn="ctr"/>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585980"/>
                  </a:ext>
                </a:extLst>
              </a:tr>
            </a:tbl>
          </a:graphicData>
        </a:graphic>
      </p:graphicFrame>
    </p:spTree>
    <p:extLst>
      <p:ext uri="{BB962C8B-B14F-4D97-AF65-F5344CB8AC3E}">
        <p14:creationId xmlns:p14="http://schemas.microsoft.com/office/powerpoint/2010/main" val="107320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documentManagement/types"/>
    <ds:schemaRef ds:uri="http://schemas.microsoft.com/office/infopath/2007/PartnerControls"/>
    <ds:schemaRef ds:uri="http://purl.org/dc/terms/"/>
    <ds:schemaRef ds:uri="82db8b44-0703-48fc-920e-285d3f66b75e"/>
    <ds:schemaRef ds:uri="http://www.w3.org/XML/1998/namespace"/>
    <ds:schemaRef ds:uri="http://purl.org/dc/elements/1.1/"/>
    <ds:schemaRef ds:uri="http://purl.org/dc/dcmitype/"/>
    <ds:schemaRef ds:uri="http://schemas.microsoft.com/office/2006/metadata/properties"/>
    <ds:schemaRef ds:uri="8db4f6ed-281a-40b3-a3a6-248115f75364"/>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IUB-template</Template>
  <TotalTime>4548</TotalTime>
  <Words>2281</Words>
  <Application>Microsoft Macintosh PowerPoint</Application>
  <PresentationFormat>On-screen Show (16:9)</PresentationFormat>
  <Paragraphs>327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Times New Roman</vt:lpstr>
      <vt:lpstr>Wingdings</vt:lpstr>
      <vt:lpstr>Main</vt:lpstr>
      <vt:lpstr>PowerPoint Presentation</vt:lpstr>
      <vt:lpstr>Outline for Today</vt:lpstr>
      <vt:lpstr>Producer Theory </vt:lpstr>
      <vt:lpstr>Producer Theory </vt:lpstr>
      <vt:lpstr>Intuition behind profit maximization</vt:lpstr>
      <vt:lpstr>Supply Curve</vt:lpstr>
      <vt:lpstr>Supply Curve</vt:lpstr>
      <vt:lpstr>Supply Function</vt:lpstr>
      <vt:lpstr>Supply Function</vt:lpstr>
      <vt:lpstr>Supply as Function</vt:lpstr>
      <vt:lpstr>Willingness to Sell</vt:lpstr>
      <vt:lpstr>Producer Surplus: Intuition</vt:lpstr>
      <vt:lpstr>Producer Surplus: Exact Measure</vt:lpstr>
      <vt:lpstr>Individual Supply vs Market Supply</vt:lpstr>
      <vt:lpstr>Individual Supply vs Market Supply</vt:lpstr>
      <vt:lpstr>Individual Supply vs Market Supply</vt:lpstr>
      <vt:lpstr>Change in Supply vs Change in Quantity Supplied</vt:lpstr>
      <vt:lpstr>Change in Supply vs Change in Quantity Supplied</vt:lpstr>
      <vt:lpstr>Shifts in Supply</vt:lpstr>
      <vt:lpstr>Shifts in Supply: Slope and Elasticity</vt:lpstr>
      <vt:lpstr>Price Elasticity of Supply </vt:lpstr>
      <vt:lpstr>Price Elasticity of Supply and Pivoting the Curve</vt:lpstr>
      <vt:lpstr>Elasticity of Supply: Extreme Cases</vt:lpstr>
      <vt:lpstr>Elasticity of Supply: Some Determinants</vt:lpstr>
      <vt:lpstr>Elasticity of Supply: Short vs Long Run </vt:lpstr>
      <vt:lpstr>For next class: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210</cp:revision>
  <cp:lastPrinted>2014-06-24T16:10:50Z</cp:lastPrinted>
  <dcterms:created xsi:type="dcterms:W3CDTF">2022-01-21T17:11:20Z</dcterms:created>
  <dcterms:modified xsi:type="dcterms:W3CDTF">2024-08-20T14:26:16Z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