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63" r:id="rId5"/>
    <p:sldId id="264" r:id="rId6"/>
    <p:sldId id="258" r:id="rId7"/>
    <p:sldId id="262" r:id="rId8"/>
    <p:sldId id="265" r:id="rId9"/>
    <p:sldId id="266" r:id="rId10"/>
    <p:sldId id="260" r:id="rId11"/>
    <p:sldId id="261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BA6A6C-382E-4D3C-BD4B-04FA5B656C9E}">
          <p14:sldIdLst>
            <p14:sldId id="256"/>
            <p14:sldId id="257"/>
          </p14:sldIdLst>
        </p14:section>
        <p14:section name="Dia 1" id="{68D64A6D-2EFE-4E90-B61A-5520FFA5A5C3}">
          <p14:sldIdLst>
            <p14:sldId id="259"/>
            <p14:sldId id="263"/>
            <p14:sldId id="264"/>
            <p14:sldId id="258"/>
            <p14:sldId id="262"/>
            <p14:sldId id="265"/>
            <p14:sldId id="266"/>
            <p14:sldId id="260"/>
            <p14:sldId id="261"/>
            <p14:sldId id="267"/>
          </p14:sldIdLst>
        </p14:section>
        <p14:section name="Dia 2" id="{1BA660EE-1EC0-414C-B7EC-C0BFFA6A7D44}">
          <p14:sldIdLst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6" autoAdjust="0"/>
    <p:restoredTop sz="94660"/>
  </p:normalViewPr>
  <p:slideViewPr>
    <p:cSldViewPr snapToGrid="0">
      <p:cViewPr>
        <p:scale>
          <a:sx n="66" d="100"/>
          <a:sy n="66" d="100"/>
        </p:scale>
        <p:origin x="94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385C6-ADDE-40FA-BBEE-B3B7F331DE6C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F6726-75C3-4F6A-8018-23359A8CC7F8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778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F6726-75C3-4F6A-8018-23359A8CC7F8}" type="slidenum">
              <a:rPr lang="es-419" smtClean="0"/>
              <a:t>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6121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 err="1"/>
              <a:t>Pycharm</a:t>
            </a:r>
            <a:r>
              <a:rPr lang="es-419" dirty="0"/>
              <a:t> , </a:t>
            </a:r>
            <a:r>
              <a:rPr lang="es-419" dirty="0" err="1"/>
              <a:t>Jupyter</a:t>
            </a:r>
            <a:r>
              <a:rPr lang="es-419" dirty="0"/>
              <a:t> notebook </a:t>
            </a:r>
          </a:p>
          <a:p>
            <a:r>
              <a:rPr lang="es-419" dirty="0" err="1"/>
              <a:t>Jupyter</a:t>
            </a:r>
            <a:r>
              <a:rPr lang="es-419" dirty="0"/>
              <a:t> notebook –notebook-</a:t>
            </a:r>
            <a:r>
              <a:rPr lang="es-419" dirty="0" err="1"/>
              <a:t>dir</a:t>
            </a:r>
            <a:r>
              <a:rPr lang="es-419" dirty="0"/>
              <a:t>=C://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F6726-75C3-4F6A-8018-23359A8CC7F8}" type="slidenum">
              <a:rPr lang="es-419" smtClean="0"/>
              <a:t>11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4975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141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6268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7606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3758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310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9893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0545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8075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4121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3163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8465-49CF-412C-AA3A-EAC8FECF325A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61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8465-49CF-412C-AA3A-EAC8FECF325A}" type="datetimeFigureOut">
              <a:rPr lang="es-419" smtClean="0"/>
              <a:t>19/1/2022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59210-C2F0-402B-A6C4-2C1842BC4E5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1365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rategyand.pwc.com/gx/en/insights/2018/drilling-for-data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hsmarkit.com/research-analysis/data-is-oil-gas-industry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equinor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e.org/en/industry/data-repository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FB0B8-3C6C-4111-A7C2-F76BE085D2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3F6EF"/>
              </a:clrFrom>
              <a:clrTo>
                <a:srgbClr val="F3F6EF">
                  <a:alpha val="0"/>
                </a:srgbClr>
              </a:clrTo>
            </a:clrChange>
          </a:blip>
          <a:srcRect t="31003" b="24346"/>
          <a:stretch/>
        </p:blipFill>
        <p:spPr>
          <a:xfrm>
            <a:off x="8194101" y="5771409"/>
            <a:ext cx="3789988" cy="79432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C5D9D-3A1C-4841-B63D-86AFA11C4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es-419" sz="5400" dirty="0"/>
              <a:t>Python y ciencia de datos en la ingeniería, un enfoque practico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A81ED-3D75-4219-89BB-6A000856C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endParaRPr lang="es-419" sz="2000" dirty="0"/>
          </a:p>
          <a:p>
            <a:pPr algn="l"/>
            <a:r>
              <a:rPr lang="es-419" sz="2000" dirty="0"/>
              <a:t>Luis Enrique Navarro Morales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B11BA-0A96-44C0-B1DC-D851F5598C12}"/>
              </a:ext>
            </a:extLst>
          </p:cNvPr>
          <p:cNvSpPr txBox="1"/>
          <p:nvPr/>
        </p:nvSpPr>
        <p:spPr>
          <a:xfrm>
            <a:off x="8194101" y="5463286"/>
            <a:ext cx="3789988" cy="30788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419" sz="1300" dirty="0">
                <a:solidFill>
                  <a:srgbClr val="FFFFFF"/>
                </a:solidFill>
              </a:rPr>
              <a:t>Curso realizado con el apoyo de 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1B459F-23BE-433B-9241-30E4FF05EC4B}"/>
              </a:ext>
            </a:extLst>
          </p:cNvPr>
          <p:cNvGrpSpPr/>
          <p:nvPr/>
        </p:nvGrpSpPr>
        <p:grpSpPr>
          <a:xfrm>
            <a:off x="8410279" y="982712"/>
            <a:ext cx="3357631" cy="1844072"/>
            <a:chOff x="8314385" y="873439"/>
            <a:chExt cx="3357631" cy="1844072"/>
          </a:xfrm>
        </p:grpSpPr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6F58B663-AD22-4FCE-B7A9-0D7A79212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385" y="873439"/>
              <a:ext cx="1557601" cy="1839686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D5B2620C-C305-4C52-8565-4C69DB574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9359" y="877824"/>
              <a:ext cx="1642657" cy="1839687"/>
            </a:xfrm>
            <a:prstGeom prst="rect">
              <a:avLst/>
            </a:prstGeom>
          </p:spPr>
        </p:pic>
      </p:grp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EFF4A1BB-919D-4DAB-A60F-1147239DB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634" y="3668363"/>
            <a:ext cx="2862922" cy="15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62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F46D-BC16-43A2-8656-AE96DD7B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Entorno de desarrollo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C9AEC-7BF4-4260-8740-72ABB02B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Python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AD0AB0-804A-4209-962D-3ED750473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004" y="1412866"/>
            <a:ext cx="6121626" cy="524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9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4A38-0405-4AAF-B3D4-E9F9C80E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IDE “Interface </a:t>
            </a:r>
            <a:r>
              <a:rPr lang="es-419" dirty="0" err="1"/>
              <a:t>Development</a:t>
            </a:r>
            <a:r>
              <a:rPr lang="es-419" dirty="0"/>
              <a:t> </a:t>
            </a:r>
            <a:r>
              <a:rPr lang="es-419" dirty="0" err="1"/>
              <a:t>Enviroment</a:t>
            </a:r>
            <a:r>
              <a:rPr lang="es-419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FE24-E963-4A20-9979-0CC5627DE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Live </a:t>
            </a:r>
            <a:r>
              <a:rPr lang="es-419" dirty="0" err="1"/>
              <a:t>Coding</a:t>
            </a:r>
            <a:endParaRPr lang="es-419" dirty="0"/>
          </a:p>
          <a:p>
            <a:pPr lvl="1"/>
            <a:r>
              <a:rPr lang="es-419" dirty="0" err="1"/>
              <a:t>PyCharm</a:t>
            </a:r>
            <a:r>
              <a:rPr lang="es-419" dirty="0"/>
              <a:t> </a:t>
            </a:r>
          </a:p>
          <a:p>
            <a:pPr lvl="1"/>
            <a:r>
              <a:rPr lang="es-419" dirty="0"/>
              <a:t>Spyder </a:t>
            </a:r>
          </a:p>
          <a:p>
            <a:pPr lvl="1"/>
            <a:r>
              <a:rPr lang="es-419" dirty="0" err="1"/>
              <a:t>Jupyter</a:t>
            </a:r>
            <a:r>
              <a:rPr lang="es-419" dirty="0"/>
              <a:t> Notebook </a:t>
            </a:r>
          </a:p>
          <a:p>
            <a:pPr lvl="2"/>
            <a:r>
              <a:rPr lang="es-419" dirty="0"/>
              <a:t>Fundamentos</a:t>
            </a:r>
          </a:p>
          <a:p>
            <a:pPr marL="457200" lvl="1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52502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7BAB-2C8C-4F11-942C-E6C2C07C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Datasets</a:t>
            </a:r>
            <a:r>
              <a:rPr lang="es-419" dirty="0"/>
              <a:t> de </a:t>
            </a:r>
            <a:r>
              <a:rPr lang="es-419" dirty="0" err="1"/>
              <a:t>Ing.Petrolera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E82F-231B-47A6-B2FA-ED6F4026B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Live </a:t>
            </a:r>
            <a:r>
              <a:rPr lang="es-419" dirty="0" err="1"/>
              <a:t>Coding</a:t>
            </a:r>
            <a:endParaRPr lang="es-419" dirty="0"/>
          </a:p>
          <a:p>
            <a:pPr lvl="1"/>
            <a:r>
              <a:rPr lang="es-419" dirty="0"/>
              <a:t>Visualizar </a:t>
            </a:r>
          </a:p>
          <a:p>
            <a:pPr lvl="2"/>
            <a:r>
              <a:rPr lang="es-419" dirty="0"/>
              <a:t>Excel </a:t>
            </a:r>
          </a:p>
          <a:p>
            <a:pPr lvl="2"/>
            <a:r>
              <a:rPr lang="es-419" dirty="0"/>
              <a:t>DLIS </a:t>
            </a:r>
          </a:p>
          <a:p>
            <a:pPr lvl="2"/>
            <a:r>
              <a:rPr lang="es-419" dirty="0"/>
              <a:t>LAS </a:t>
            </a:r>
          </a:p>
          <a:p>
            <a:pPr lvl="2"/>
            <a:r>
              <a:rPr lang="es-419" dirty="0"/>
              <a:t>WITSML</a:t>
            </a:r>
          </a:p>
        </p:txBody>
      </p:sp>
    </p:spTree>
    <p:extLst>
      <p:ext uri="{BB962C8B-B14F-4D97-AF65-F5344CB8AC3E}">
        <p14:creationId xmlns:p14="http://schemas.microsoft.com/office/powerpoint/2010/main" val="184258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6638-96AF-45F1-87AF-441FF7D7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Ciencia de Datos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866D7-8B2D-44E3-A8CB-3E198945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6" y="1762599"/>
            <a:ext cx="5588967" cy="449239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AFAF3C-791E-45BF-990E-3078FD5BB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1" y="2455996"/>
            <a:ext cx="6574970" cy="3105604"/>
          </a:xfrm>
        </p:spPr>
        <p:txBody>
          <a:bodyPr/>
          <a:lstStyle/>
          <a:p>
            <a:pPr marL="0" indent="0">
              <a:buNone/>
            </a:pPr>
            <a:r>
              <a:rPr lang="es-419" dirty="0"/>
              <a:t>Objetivos :	</a:t>
            </a:r>
          </a:p>
          <a:p>
            <a:pPr marL="0" indent="0">
              <a:buNone/>
            </a:pPr>
            <a:r>
              <a:rPr lang="es-419" dirty="0"/>
              <a:t>	- Limpieza de datos </a:t>
            </a:r>
          </a:p>
          <a:p>
            <a:pPr marL="0" indent="0">
              <a:buNone/>
            </a:pPr>
            <a:r>
              <a:rPr lang="es-419" dirty="0"/>
              <a:t>	- Mayor entendimiento de variables </a:t>
            </a:r>
          </a:p>
          <a:p>
            <a:pPr marL="0" indent="0">
              <a:buNone/>
            </a:pPr>
            <a:r>
              <a:rPr lang="es-419" dirty="0"/>
              <a:t>	- Determinar relaciones entre 	variables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8495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9F87-BAD7-4D29-B9B4-0DE958AD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Ciencia de Datos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4EF7-A52C-4BDD-B19A-4647FF59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Live </a:t>
            </a:r>
            <a:r>
              <a:rPr lang="es-419" dirty="0" err="1"/>
              <a:t>Coding</a:t>
            </a:r>
            <a:r>
              <a:rPr lang="es-419" dirty="0"/>
              <a:t> </a:t>
            </a:r>
          </a:p>
          <a:p>
            <a:pPr lvl="1"/>
            <a:r>
              <a:rPr lang="es-419" dirty="0"/>
              <a:t>Producción </a:t>
            </a:r>
            <a:r>
              <a:rPr lang="es-419" dirty="0" err="1"/>
              <a:t>Volve</a:t>
            </a:r>
            <a:r>
              <a:rPr lang="es-419" dirty="0"/>
              <a:t> </a:t>
            </a:r>
          </a:p>
          <a:p>
            <a:pPr lvl="1"/>
            <a:r>
              <a:rPr lang="es-419" dirty="0"/>
              <a:t>Registro de perforación</a:t>
            </a:r>
          </a:p>
        </p:txBody>
      </p:sp>
    </p:spTree>
    <p:extLst>
      <p:ext uri="{BB962C8B-B14F-4D97-AF65-F5344CB8AC3E}">
        <p14:creationId xmlns:p14="http://schemas.microsoft.com/office/powerpoint/2010/main" val="85575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2B30-AFAE-41E6-931C-CEFAA80C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dirty="0"/>
              <a:t>Agenda	</a:t>
            </a:r>
            <a:br>
              <a:rPr lang="es-419" dirty="0"/>
            </a:br>
            <a:r>
              <a:rPr lang="es-419" dirty="0"/>
              <a:t>27 – 29 Enero 2021 -&gt; 17 – 18:30hrs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F00E5-7E06-4497-9AEE-81B1BCB71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Dia 1</a:t>
            </a:r>
          </a:p>
          <a:p>
            <a:pPr lvl="1"/>
            <a:r>
              <a:rPr lang="es-419" dirty="0"/>
              <a:t>Introducción</a:t>
            </a:r>
          </a:p>
          <a:p>
            <a:pPr lvl="1"/>
            <a:r>
              <a:rPr lang="es-419" dirty="0"/>
              <a:t>Datos a disposición</a:t>
            </a:r>
          </a:p>
          <a:p>
            <a:pPr lvl="1"/>
            <a:r>
              <a:rPr lang="es-419" dirty="0"/>
              <a:t>Entorno de programación</a:t>
            </a:r>
          </a:p>
          <a:p>
            <a:r>
              <a:rPr lang="es-419" dirty="0"/>
              <a:t>Dia 2</a:t>
            </a:r>
          </a:p>
          <a:p>
            <a:pPr lvl="1"/>
            <a:r>
              <a:rPr lang="es-419" dirty="0"/>
              <a:t>Ciencia de datos</a:t>
            </a:r>
          </a:p>
          <a:p>
            <a:pPr lvl="1"/>
            <a:r>
              <a:rPr lang="es-419" dirty="0"/>
              <a:t>Representaciones graficas e interpretaciones</a:t>
            </a:r>
          </a:p>
          <a:p>
            <a:pPr lvl="1"/>
            <a:endParaRPr lang="es-419" dirty="0"/>
          </a:p>
          <a:p>
            <a:r>
              <a:rPr lang="es-419" dirty="0"/>
              <a:t>Dia 3</a:t>
            </a:r>
          </a:p>
          <a:p>
            <a:pPr lvl="1"/>
            <a:r>
              <a:rPr lang="es-419" dirty="0"/>
              <a:t>Relevancia </a:t>
            </a:r>
          </a:p>
          <a:p>
            <a:pPr lvl="1"/>
            <a:r>
              <a:rPr lang="es-419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43121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DE4C-EBA8-4AF2-AD1B-BBC22B5E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879F8-1ADB-459E-A147-DF604234F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49" y="1414463"/>
            <a:ext cx="9041266" cy="3369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3A42D2-CA6E-4378-8D60-4C38E898A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57" y="3827247"/>
            <a:ext cx="6590249" cy="29463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D0E019-1A6D-4984-912D-A2CEA3C1C521}"/>
              </a:ext>
            </a:extLst>
          </p:cNvPr>
          <p:cNvSpPr txBox="1"/>
          <p:nvPr/>
        </p:nvSpPr>
        <p:spPr>
          <a:xfrm>
            <a:off x="82694" y="6496574"/>
            <a:ext cx="47382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4"/>
              </a:rPr>
              <a:t>Drilling for data: Digitizing upstream oil and gas | Strategy&amp; (pwc.com)</a:t>
            </a:r>
            <a:endParaRPr lang="es-419" sz="1200" dirty="0"/>
          </a:p>
        </p:txBody>
      </p:sp>
    </p:spTree>
    <p:extLst>
      <p:ext uri="{BB962C8B-B14F-4D97-AF65-F5344CB8AC3E}">
        <p14:creationId xmlns:p14="http://schemas.microsoft.com/office/powerpoint/2010/main" val="258767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F99B-D303-40CA-B079-C95F0F4A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726149-F3A2-420E-A90F-8EA5AA83C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9"/>
          <a:stretch/>
        </p:blipFill>
        <p:spPr>
          <a:xfrm>
            <a:off x="178602" y="1342645"/>
            <a:ext cx="9258981" cy="41727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52B94-3FB1-46D2-B096-527CD6EFBC9C}"/>
              </a:ext>
            </a:extLst>
          </p:cNvPr>
          <p:cNvSpPr txBox="1"/>
          <p:nvPr/>
        </p:nvSpPr>
        <p:spPr>
          <a:xfrm>
            <a:off x="0" y="649287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GB" dirty="0">
                <a:hlinkClick r:id="rId3"/>
              </a:rPr>
              <a:t>Data: Is the oil and gas industry’s most valuable resource being overlooked? (ihsmarkit.com)</a:t>
            </a:r>
            <a:endParaRPr lang="es-419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61CDCA-D62B-4AC1-86A9-41821CA29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169" y="5281151"/>
            <a:ext cx="8741229" cy="10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0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8CF8-8F44-4B54-9D96-DC1A9047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B36E7-5C03-4427-AD5F-7DE1BD443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" y="1180122"/>
            <a:ext cx="9252857" cy="3231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3531BC-A156-4912-8A59-61ECC11B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86" y="4753535"/>
            <a:ext cx="7406368" cy="184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8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F99B-D303-40CA-B079-C95F0F4A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0012C3-6A45-4644-89C0-8FC9D2A96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6" y="1272741"/>
            <a:ext cx="8096250" cy="3629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328CFA-9524-4D03-913D-C32D986D5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278" y="5263242"/>
            <a:ext cx="76866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4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46EE-71B8-4986-AAE8-1B289E04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419" dirty="0"/>
              <a:t>Datos disponibles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543382-379E-4D70-9CAA-2CD1A03F5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78553"/>
            <a:ext cx="5945309" cy="567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DB9D1-2C50-4034-B5FC-9FB671FF56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7"/>
          <a:stretch/>
        </p:blipFill>
        <p:spPr>
          <a:xfrm>
            <a:off x="6645880" y="1489074"/>
            <a:ext cx="4784125" cy="5067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5F0308-39A2-4E45-8B04-FC282171CE23}"/>
              </a:ext>
            </a:extLst>
          </p:cNvPr>
          <p:cNvSpPr txBox="1"/>
          <p:nvPr/>
        </p:nvSpPr>
        <p:spPr>
          <a:xfrm>
            <a:off x="0" y="63716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Equinor Open Data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7666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42AA-3AB9-497B-8C8C-8A9F2875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Datos disponibles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BCD99C-0BF6-4B11-82A5-DD16E3664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169" y="1442316"/>
            <a:ext cx="8939662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06D7A5-39BD-46AE-8833-F15F94F50C08}"/>
              </a:ext>
            </a:extLst>
          </p:cNvPr>
          <p:cNvSpPr txBox="1"/>
          <p:nvPr/>
        </p:nvSpPr>
        <p:spPr>
          <a:xfrm>
            <a:off x="184728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SPE Data Repository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715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42AA-3AB9-497B-8C8C-8A9F2875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Datos disponibles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A2B22-A4A8-435A-948E-911DD7915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205"/>
          <a:stretch/>
        </p:blipFill>
        <p:spPr>
          <a:xfrm>
            <a:off x="1442623" y="1445427"/>
            <a:ext cx="5030294" cy="44981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980382-EA64-476E-A2F1-992B52EAB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24"/>
          <a:stretch/>
        </p:blipFill>
        <p:spPr>
          <a:xfrm>
            <a:off x="6398212" y="3008006"/>
            <a:ext cx="5030294" cy="29355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98947B-8340-4720-970C-567695528294}"/>
              </a:ext>
            </a:extLst>
          </p:cNvPr>
          <p:cNvSpPr txBox="1"/>
          <p:nvPr/>
        </p:nvSpPr>
        <p:spPr>
          <a:xfrm>
            <a:off x="0" y="6384744"/>
            <a:ext cx="10603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https://www.linkedin.com/posts/jeevan-vivek-58805880_yt-opendatasets-activity-6841770285658730496-tCe8</a:t>
            </a:r>
          </a:p>
        </p:txBody>
      </p:sp>
    </p:spTree>
    <p:extLst>
      <p:ext uri="{BB962C8B-B14F-4D97-AF65-F5344CB8AC3E}">
        <p14:creationId xmlns:p14="http://schemas.microsoft.com/office/powerpoint/2010/main" val="101604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836</TotalTime>
  <Words>200</Words>
  <Application>Microsoft Office PowerPoint</Application>
  <PresentationFormat>Widescreen</PresentationFormat>
  <Paragraphs>56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Python y ciencia de datos en la ingeniería, un enfoque practico</vt:lpstr>
      <vt:lpstr>Agenda  27 – 29 Enero 2021 -&gt; 17 – 18:30hrs</vt:lpstr>
      <vt:lpstr>Introducción </vt:lpstr>
      <vt:lpstr>Introducción</vt:lpstr>
      <vt:lpstr>Introducción </vt:lpstr>
      <vt:lpstr>Introducción</vt:lpstr>
      <vt:lpstr>Datos disponibles</vt:lpstr>
      <vt:lpstr>Datos disponibles</vt:lpstr>
      <vt:lpstr>Datos disponibles</vt:lpstr>
      <vt:lpstr>Entorno de desarrollo</vt:lpstr>
      <vt:lpstr>IDE “Interface Development Enviroment”</vt:lpstr>
      <vt:lpstr>Datasets de Ing.Petrolera</vt:lpstr>
      <vt:lpstr>Ciencia de Datos</vt:lpstr>
      <vt:lpstr>Ciencia de Datos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Python, Ciencia de datos y ML con la </dc:title>
  <dc:creator>Alejandro Primera Navarro</dc:creator>
  <cp:lastModifiedBy>Alejandro Primera Navarro</cp:lastModifiedBy>
  <cp:revision>27</cp:revision>
  <dcterms:created xsi:type="dcterms:W3CDTF">2022-01-14T03:45:26Z</dcterms:created>
  <dcterms:modified xsi:type="dcterms:W3CDTF">2022-01-20T02:27:03Z</dcterms:modified>
</cp:coreProperties>
</file>