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rBnBListingsPortfolioProject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8C143D5-AEBB-4FF2-95D3-40A3456EC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AirBnB Listings Portfolio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F9C93F7-4B93-4DA5-AA7E-86AF11ACD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File created on: 10/26/2023 12:58:20 PM</a:t>
            </a:r>
            <a:endParaRPr lang="en-IE" dirty="0"/>
          </a:p>
          <a:p>
            <a:r>
              <a:rPr lang="en-IE" dirty="0"/>
              <a:t>By: Luis Navarro</a:t>
            </a:r>
          </a:p>
          <a:p>
            <a:r>
              <a:rPr lang="en-IE" dirty="0"/>
              <a:t>Link</a:t>
            </a:r>
            <a:r>
              <a:rPr lang="en-IE" sz="1900" dirty="0"/>
              <a:t>: https://public.tableau.com/views/AirBnBListingsPortfolioProject/Dashboard1?:language=en-GB&amp;publish=yes&amp;:display_count=n&amp;:origin=viz_share_link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8907FFA-B9AF-4257-8B90-2D679CA3F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66800"/>
            <a:ext cx="11938000" cy="472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79EFA-31C4-4850-A8DE-2DF44925DEC8}"/>
              </a:ext>
            </a:extLst>
          </p:cNvPr>
          <p:cNvSpPr txBox="1"/>
          <p:nvPr/>
        </p:nvSpPr>
        <p:spPr>
          <a:xfrm>
            <a:off x="772160" y="264160"/>
            <a:ext cx="689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Analytics project.</a:t>
            </a:r>
          </a:p>
          <a:p>
            <a:r>
              <a:rPr lang="en-IE" dirty="0"/>
              <a:t>Recommendation for a new </a:t>
            </a:r>
            <a:r>
              <a:rPr lang="en-IE" dirty="0" err="1"/>
              <a:t>AirBnB</a:t>
            </a:r>
            <a:r>
              <a:rPr lang="en-IE" dirty="0"/>
              <a:t> </a:t>
            </a:r>
            <a:r>
              <a:rPr lang="en-IE" dirty="0" err="1"/>
              <a:t>bussines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AirBnB Listings Portfolio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Listings Portfolio Project</dc:title>
  <dc:creator/>
  <cp:lastModifiedBy>Luis Eugenio Navarro Torres</cp:lastModifiedBy>
  <cp:revision>1</cp:revision>
  <dcterms:created xsi:type="dcterms:W3CDTF">2023-10-26T12:58:21Z</dcterms:created>
  <dcterms:modified xsi:type="dcterms:W3CDTF">2023-10-26T13:00:52Z</dcterms:modified>
</cp:coreProperties>
</file>