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dirty="0"/>
            <a:t>Implementação de todas as funcionalidades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dirty="0"/>
            <a:t>boas práticas de engenharia e desenvolvimento de </a:t>
          </a:r>
          <a:r>
            <a:rPr lang="pt-pt" i="1" dirty="0"/>
            <a:t>software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dirty="0"/>
            <a:t>Eficiência e eficácia no trabalho em equipa</a:t>
          </a:r>
          <a:endParaRPr lang="pt-pt" dirty="0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e com preenchimento sólido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 dirty="0"/>
            <a:t>Implementação de todas as funcionalidades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 dirty="0"/>
            <a:t>boas práticas de engenharia e desenvolvimento de </a:t>
          </a:r>
          <a:r>
            <a:rPr lang="pt-pt" sz="1400" i="1" kern="1200" dirty="0"/>
            <a:t>software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400" kern="1200" dirty="0"/>
            <a:t>Eficiência e eficácia no trabalho em equipa</a:t>
          </a:r>
          <a:endParaRPr lang="pt-pt" sz="14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18C792-E169-4A1A-82FF-FF2DF6857EA9}" type="datetime1">
              <a:rPr lang="pt-PT" smtClean="0"/>
              <a:t>20/06/2021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DF692F-F47A-412D-9594-5743C618BA29}" type="datetime1">
              <a:rPr lang="pt-PT" smtClean="0"/>
              <a:t>20/06/2021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9414FF9-B682-4F35-8AD3-2294E01DDDCF}" type="datetime1">
              <a:rPr lang="pt-PT" smtClean="0"/>
              <a:t>20/06/2021</a:t>
            </a:fld>
            <a:endParaRPr lang="en-US" dirty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60E0F-6947-42DA-A5D3-1A75E14AE75C}" type="datetime1">
              <a:rPr lang="pt-PT" smtClean="0"/>
              <a:t>20/06/2021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4D38F5-D5EC-462F-BD51-458A0B7D3B10}" type="datetime1">
              <a:rPr lang="pt-PT" smtClean="0"/>
              <a:t>20/06/2021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B02245-35CE-4107-B7A6-F87FE236A86B}" type="datetime1">
              <a:rPr lang="pt-PT" smtClean="0"/>
              <a:t>20/06/2021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xão Ret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F85E945-0FB2-402C-9697-F9437E0B9AFA}" type="datetime1">
              <a:rPr lang="pt-PT" smtClean="0"/>
              <a:t>20/06/2021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8B46D-6B85-4B56-AC2C-4036E068A058}" type="datetime1">
              <a:rPr lang="pt-PT" smtClean="0"/>
              <a:t>20/06/2021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22485-DC8C-419E-9786-F43C02034845}" type="datetime1">
              <a:rPr lang="pt-PT" smtClean="0"/>
              <a:t>20/06/2021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A392F-E346-405C-9329-B5C45CB4D372}" type="datetime1">
              <a:rPr lang="pt-PT" smtClean="0"/>
              <a:t>20/06/2021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FDEA7-623A-4954-A90F-DBB17D56F2E7}" type="datetime1">
              <a:rPr lang="pt-PT" smtClean="0"/>
              <a:t>20/06/2021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FD2FF3-D324-40F4-8501-750A2157B41A}" type="datetime1">
              <a:rPr lang="pt-PT" smtClean="0"/>
              <a:t>20/06/2021</a:t>
            </a:fld>
            <a:endParaRPr lang="en-US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dirty="0"/>
              <a:t>Clique no ícone para adicionar uma imagem</a:t>
            </a:r>
            <a:endParaRPr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20646C4-B132-4C16-8E3B-4A8B97242743}" type="datetime1">
              <a:rPr lang="pt-PT" smtClean="0"/>
              <a:t>20/06/2021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Clique para editar o 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B23960-D8E3-404B-9700-9215F25F2684}" type="datetime1">
              <a:rPr lang="pt-PT" smtClean="0"/>
              <a:t>20/06/2021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ande plano de um logó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0" y="0"/>
            <a:ext cx="12322186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1" y="1933302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pt" sz="5400" dirty="0">
                <a:solidFill>
                  <a:schemeClr val="tx1"/>
                </a:solidFill>
              </a:rPr>
              <a:t>SPRINT D </a:t>
            </a:r>
            <a:br>
              <a:rPr lang="pt-pt" sz="4400" dirty="0">
                <a:solidFill>
                  <a:schemeClr val="tx1"/>
                </a:solidFill>
              </a:rPr>
            </a:br>
            <a:r>
              <a:rPr lang="pt-PT" sz="4400" dirty="0">
                <a:solidFill>
                  <a:schemeClr val="tx1"/>
                </a:solidFill>
              </a:rPr>
              <a:t>- </a:t>
            </a:r>
            <a:r>
              <a:rPr lang="pt-pt" sz="4400" dirty="0">
                <a:solidFill>
                  <a:schemeClr val="tx1"/>
                </a:solidFill>
              </a:rPr>
              <a:t>REVIEW -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429000"/>
            <a:ext cx="4775075" cy="559656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pt-PT" sz="1200" dirty="0">
                <a:solidFill>
                  <a:schemeClr val="tx1"/>
                </a:solidFill>
              </a:rPr>
              <a:t>LAPR4 | Turma 2DL | Grupo 4</a:t>
            </a:r>
          </a:p>
          <a:p>
            <a:pPr rtl="0">
              <a:spcAft>
                <a:spcPts val="600"/>
              </a:spcAft>
            </a:pPr>
            <a:r>
              <a:rPr lang="pt-PT" sz="1200" dirty="0">
                <a:solidFill>
                  <a:schemeClr val="tx1"/>
                </a:solidFill>
              </a:rPr>
              <a:t>1121224 João Soares</a:t>
            </a:r>
          </a:p>
          <a:p>
            <a:pPr rtl="0">
              <a:spcAft>
                <a:spcPts val="600"/>
              </a:spcAft>
            </a:pPr>
            <a:r>
              <a:rPr lang="pt-PT" sz="1200" dirty="0">
                <a:solidFill>
                  <a:schemeClr val="tx1"/>
                </a:solidFill>
              </a:rPr>
              <a:t>1181597  Rui Alves</a:t>
            </a:r>
          </a:p>
          <a:p>
            <a:pPr rtl="0">
              <a:spcAft>
                <a:spcPts val="600"/>
              </a:spcAft>
            </a:pPr>
            <a:r>
              <a:rPr lang="pt-PT" sz="1200" dirty="0">
                <a:solidFill>
                  <a:schemeClr val="tx1"/>
                </a:solidFill>
              </a:rPr>
              <a:t>1191421 Luís Neves</a:t>
            </a:r>
          </a:p>
          <a:p>
            <a:pPr rtl="0">
              <a:spcAft>
                <a:spcPts val="600"/>
              </a:spcAft>
            </a:pPr>
            <a:r>
              <a:rPr lang="pt-PT" sz="1200" dirty="0">
                <a:solidFill>
                  <a:schemeClr val="tx1"/>
                </a:solidFill>
              </a:rPr>
              <a:t>1200627 Tiago Marante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35BFB4-BEDC-4F21-860C-96808B7BBF07}"/>
              </a:ext>
            </a:extLst>
          </p:cNvPr>
          <p:cNvSpPr txBox="1"/>
          <p:nvPr/>
        </p:nvSpPr>
        <p:spPr>
          <a:xfrm>
            <a:off x="9747654" y="79899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Resultados Atingidos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458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8041-0567-4D41-A637-C2066B68F846}"/>
              </a:ext>
            </a:extLst>
          </p:cNvPr>
          <p:cNvSpPr txBox="1"/>
          <p:nvPr/>
        </p:nvSpPr>
        <p:spPr>
          <a:xfrm>
            <a:off x="9410302" y="452993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A6651-A34E-4895-94BB-79C890F6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Análise SWOT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B3BAE-4C86-4202-8EE4-B5E4925D48C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4400" dirty="0" err="1"/>
              <a:t>S</a:t>
            </a:r>
            <a:r>
              <a:rPr lang="pt-PT" sz="2000" dirty="0" err="1"/>
              <a:t>trenghts</a:t>
            </a:r>
            <a:r>
              <a:rPr lang="pt-PT" sz="2000" dirty="0"/>
              <a:t>                 Trabalho em Equipa &amp; Práticas de Programação</a:t>
            </a:r>
            <a:endParaRPr lang="pt-PT" sz="4400" dirty="0"/>
          </a:p>
          <a:p>
            <a:pPr marL="0" indent="0">
              <a:buNone/>
            </a:pPr>
            <a:r>
              <a:rPr lang="pt-PT" sz="4400" dirty="0" err="1"/>
              <a:t>W</a:t>
            </a:r>
            <a:r>
              <a:rPr lang="pt-PT" sz="2000" dirty="0" err="1"/>
              <a:t>eaknesses</a:t>
            </a:r>
            <a:r>
              <a:rPr lang="pt-PT" sz="2000" dirty="0"/>
              <a:t>                Componente LPROG</a:t>
            </a:r>
            <a:endParaRPr lang="pt-PT" sz="4400" dirty="0"/>
          </a:p>
          <a:p>
            <a:pPr marL="0" indent="0">
              <a:buNone/>
            </a:pPr>
            <a:r>
              <a:rPr lang="pt-PT" sz="4400" dirty="0" err="1"/>
              <a:t>O</a:t>
            </a:r>
            <a:r>
              <a:rPr lang="pt-PT" sz="2000" dirty="0" err="1"/>
              <a:t>portunities</a:t>
            </a:r>
            <a:r>
              <a:rPr lang="pt-PT" sz="2000" dirty="0"/>
              <a:t> 	               </a:t>
            </a:r>
            <a:r>
              <a:rPr lang="pt-PT" sz="2000" i="1" dirty="0"/>
              <a:t>Upgrade</a:t>
            </a:r>
            <a:r>
              <a:rPr lang="pt-PT" sz="2000" dirty="0"/>
              <a:t> de </a:t>
            </a:r>
            <a:r>
              <a:rPr lang="pt-PT" sz="2000" i="1" dirty="0" err="1"/>
              <a:t>Skills</a:t>
            </a:r>
            <a:r>
              <a:rPr lang="pt-PT" sz="2000" dirty="0"/>
              <a:t> Pessoais e Técnicas</a:t>
            </a:r>
          </a:p>
          <a:p>
            <a:pPr marL="0" indent="0">
              <a:buNone/>
            </a:pPr>
            <a:r>
              <a:rPr lang="pt-PT" sz="4400" dirty="0" err="1"/>
              <a:t>T</a:t>
            </a:r>
            <a:r>
              <a:rPr lang="pt-PT" sz="2000" dirty="0" err="1"/>
              <a:t>hreats</a:t>
            </a:r>
            <a:r>
              <a:rPr lang="pt-PT" sz="2000" dirty="0"/>
              <a:t>                Complexidade do Projeto Base Disponibilizado</a:t>
            </a:r>
            <a:endParaRPr lang="pt-PT" sz="44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52BD5D1-715C-4CD1-87AC-6B36CCFC0B53}"/>
              </a:ext>
            </a:extLst>
          </p:cNvPr>
          <p:cNvSpPr/>
          <p:nvPr/>
        </p:nvSpPr>
        <p:spPr>
          <a:xfrm>
            <a:off x="2618913" y="2539014"/>
            <a:ext cx="870012" cy="1686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0751537-C001-46CB-BBB8-B9F1070F85FC}"/>
              </a:ext>
            </a:extLst>
          </p:cNvPr>
          <p:cNvSpPr/>
          <p:nvPr/>
        </p:nvSpPr>
        <p:spPr>
          <a:xfrm>
            <a:off x="3053919" y="3411394"/>
            <a:ext cx="870012" cy="1686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F2250F5-3282-4407-9294-7034728F369B}"/>
              </a:ext>
            </a:extLst>
          </p:cNvPr>
          <p:cNvSpPr/>
          <p:nvPr/>
        </p:nvSpPr>
        <p:spPr>
          <a:xfrm>
            <a:off x="3053919" y="4237150"/>
            <a:ext cx="870012" cy="1686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CE79010-0044-4B6A-80D4-0202F706624D}"/>
              </a:ext>
            </a:extLst>
          </p:cNvPr>
          <p:cNvSpPr/>
          <p:nvPr/>
        </p:nvSpPr>
        <p:spPr>
          <a:xfrm>
            <a:off x="2309674" y="5094947"/>
            <a:ext cx="870012" cy="16867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47236A-7E77-4D23-A48E-93AA37649B89}"/>
              </a:ext>
            </a:extLst>
          </p:cNvPr>
          <p:cNvSpPr txBox="1"/>
          <p:nvPr/>
        </p:nvSpPr>
        <p:spPr>
          <a:xfrm>
            <a:off x="9419180" y="457928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120471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694B394-0B72-47D4-ACD7-FA4CD8EA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37608"/>
            <a:ext cx="7696201" cy="39827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CA3B68-972D-4D05-B0F1-2D59FFF4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72" y="2606039"/>
            <a:ext cx="3144774" cy="1645920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2400" dirty="0"/>
              <a:t>Evidências da Aplicação do Processo de Engenharia e Desenvolvimento de </a:t>
            </a:r>
            <a:r>
              <a:rPr lang="pt-PT" sz="2400" i="1" dirty="0"/>
              <a:t>Software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E7E966-C280-45C0-88CB-24ADC9587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7958" y="5728228"/>
            <a:ext cx="7626842" cy="3511296"/>
          </a:xfrm>
        </p:spPr>
        <p:txBody>
          <a:bodyPr>
            <a:normAutofit/>
          </a:bodyPr>
          <a:lstStyle/>
          <a:p>
            <a:pPr algn="ctr"/>
            <a:r>
              <a:rPr lang="pt-PT" sz="1400" dirty="0"/>
              <a:t>Elaboração do Modelo de Domínio baseado no caderno de encargos providenciado pelo cliente.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789CE3-4D2C-4080-94B5-769F13FD9CD7}"/>
              </a:ext>
            </a:extLst>
          </p:cNvPr>
          <p:cNvSpPr txBox="1"/>
          <p:nvPr/>
        </p:nvSpPr>
        <p:spPr>
          <a:xfrm>
            <a:off x="9445813" y="435006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62642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878EA7-1421-4CBA-93D1-AD67D90D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pPr algn="ctr"/>
            <a:r>
              <a:rPr lang="pt-PT" dirty="0"/>
              <a:t>Cenário de </a:t>
            </a:r>
            <a:r>
              <a:rPr lang="pt-PT" i="1" dirty="0" err="1"/>
              <a:t>Deployment</a:t>
            </a:r>
            <a:r>
              <a:rPr lang="pt-PT" dirty="0"/>
              <a:t> da Solução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8128E55-5A47-4365-A893-C210EC63D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1" y="2031062"/>
            <a:ext cx="4663440" cy="374904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Virtualização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remotos</a:t>
            </a:r>
            <a:r>
              <a:rPr lang="en-US" dirty="0"/>
              <a:t> do DEI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Bootstrap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no </a:t>
            </a:r>
            <a:r>
              <a:rPr lang="en-US" dirty="0" err="1"/>
              <a:t>sistema</a:t>
            </a:r>
            <a:r>
              <a:rPr lang="en-US" dirty="0"/>
              <a:t> para </a:t>
            </a:r>
            <a:r>
              <a:rPr lang="en-US" dirty="0" err="1"/>
              <a:t>demonstração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endParaRPr lang="en-US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19D1F21-D329-44F7-B749-9AFA8CED2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0"/>
          <a:stretch/>
        </p:blipFill>
        <p:spPr>
          <a:xfrm>
            <a:off x="6461761" y="2094242"/>
            <a:ext cx="4663440" cy="3749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01EEE47-C4E8-4C10-8B18-B9077F5199D4}"/>
              </a:ext>
            </a:extLst>
          </p:cNvPr>
          <p:cNvSpPr txBox="1"/>
          <p:nvPr/>
        </p:nvSpPr>
        <p:spPr>
          <a:xfrm>
            <a:off x="9419180" y="413465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294878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46BD3-A70C-4D82-ADDD-6ACFD07B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52"/>
            <a:ext cx="10058400" cy="1371600"/>
          </a:xfrm>
        </p:spPr>
        <p:txBody>
          <a:bodyPr/>
          <a:lstStyle/>
          <a:p>
            <a:pPr algn="ctr"/>
            <a:r>
              <a:rPr lang="pt-PT" dirty="0"/>
              <a:t>Qualidade do Produto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66513C-F4EF-44A3-AEF8-8E53EF4E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43976"/>
            <a:ext cx="10058399" cy="374904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/>
              <a:t>Implementação de todas as funcionalidades requeridas, contudo carece de um aperfeiçoamento das gramáticas elaboradas. As mesmas respondem aos requerimentos do cliente, porém reconhecemos que poderiam ser mais complexas.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6F598-53B2-4925-AE39-2B035351BA5E}"/>
              </a:ext>
            </a:extLst>
          </p:cNvPr>
          <p:cNvSpPr txBox="1"/>
          <p:nvPr/>
        </p:nvSpPr>
        <p:spPr>
          <a:xfrm>
            <a:off x="9436936" y="41281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146034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B60CE-300D-494C-B9BF-51899CCB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0328"/>
            <a:ext cx="10058400" cy="1371600"/>
          </a:xfrm>
        </p:spPr>
        <p:txBody>
          <a:bodyPr/>
          <a:lstStyle/>
          <a:p>
            <a:pPr algn="ctr"/>
            <a:r>
              <a:rPr lang="pt-PT" dirty="0"/>
              <a:t>Sugestões de Melhoria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1F6A77-D847-4B14-B719-55D0EBB70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579976"/>
            <a:ext cx="9753600" cy="3749040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/>
              <a:t>Componente de LPROG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D82F3C-1815-4448-9B8D-2EB7EE460BB8}"/>
              </a:ext>
            </a:extLst>
          </p:cNvPr>
          <p:cNvSpPr txBox="1"/>
          <p:nvPr/>
        </p:nvSpPr>
        <p:spPr>
          <a:xfrm>
            <a:off x="9445813" y="457200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23 de junho de 2021</a:t>
            </a:r>
          </a:p>
        </p:txBody>
      </p:sp>
    </p:spTree>
    <p:extLst>
      <p:ext uri="{BB962C8B-B14F-4D97-AF65-F5344CB8AC3E}">
        <p14:creationId xmlns:p14="http://schemas.microsoft.com/office/powerpoint/2010/main" val="2485031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9_TF78438558" id="{06B511F0-5D11-447A-9070-C5A5735B0298}" vid="{B20FAA58-8124-4199-9056-BBE77EACBB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{534E343E-9176-4366-8053-24203FBDAC5C}tf78438558_win32</Template>
  <TotalTime>60</TotalTime>
  <Words>199</Words>
  <Application>Microsoft Office PowerPoint</Application>
  <PresentationFormat>Ecrã Panorâmico</PresentationFormat>
  <Paragraphs>36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SPRINT D  - REVIEW - </vt:lpstr>
      <vt:lpstr>Resultados Atingidos</vt:lpstr>
      <vt:lpstr>Análise SWOT</vt:lpstr>
      <vt:lpstr>Evidências da Aplicação do Processo de Engenharia e Desenvolvimento de Software</vt:lpstr>
      <vt:lpstr>Cenário de Deployment da Solução</vt:lpstr>
      <vt:lpstr>Qualidade do Produto Final</vt:lpstr>
      <vt:lpstr>Sugestões de Melhoria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  - REVIEW - </dc:title>
  <dc:creator>Luís Neves</dc:creator>
  <cp:lastModifiedBy>Luís Neves</cp:lastModifiedBy>
  <cp:revision>7</cp:revision>
  <dcterms:created xsi:type="dcterms:W3CDTF">2021-06-20T15:49:06Z</dcterms:created>
  <dcterms:modified xsi:type="dcterms:W3CDTF">2021-06-20T16:49:53Z</dcterms:modified>
</cp:coreProperties>
</file>