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68AAF-938B-45FD-B32B-A16AD568E8E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CE71FE-4455-4E40-9679-044EFCD09BE8}">
      <dgm:prSet/>
      <dgm:spPr/>
      <dgm:t>
        <a:bodyPr/>
        <a:lstStyle/>
        <a:p>
          <a:r>
            <a:rPr lang="pt-PT" dirty="0"/>
            <a:t>Criar uma versão melhorada e otimizada dos tradicionais serviços de </a:t>
          </a:r>
          <a:r>
            <a:rPr lang="pt-PT" dirty="0" err="1"/>
            <a:t>Helpdesk</a:t>
          </a:r>
          <a:endParaRPr lang="en-US" dirty="0"/>
        </a:p>
      </dgm:t>
    </dgm:pt>
    <dgm:pt modelId="{B9C1955E-20A2-42C7-9B40-C95503B0D0B0}" type="parTrans" cxnId="{8F2B0D70-3048-4764-8F2C-97A55D29E2C8}">
      <dgm:prSet/>
      <dgm:spPr/>
      <dgm:t>
        <a:bodyPr/>
        <a:lstStyle/>
        <a:p>
          <a:endParaRPr lang="en-US"/>
        </a:p>
      </dgm:t>
    </dgm:pt>
    <dgm:pt modelId="{8F1A9CBF-C642-4D39-9B52-63F6ED310ED5}" type="sibTrans" cxnId="{8F2B0D70-3048-4764-8F2C-97A55D29E2C8}">
      <dgm:prSet/>
      <dgm:spPr/>
      <dgm:t>
        <a:bodyPr/>
        <a:lstStyle/>
        <a:p>
          <a:endParaRPr lang="en-US"/>
        </a:p>
      </dgm:t>
    </dgm:pt>
    <dgm:pt modelId="{C7AB336B-8DA9-49BD-9FB6-D777B4082DD9}">
      <dgm:prSet/>
      <dgm:spPr>
        <a:solidFill>
          <a:schemeClr val="accent1"/>
        </a:solidFill>
      </dgm:spPr>
      <dgm:t>
        <a:bodyPr/>
        <a:lstStyle/>
        <a:p>
          <a:r>
            <a:rPr lang="pt-PT"/>
            <a:t>Gestão de assuntos internos </a:t>
          </a:r>
          <a:endParaRPr lang="en-US"/>
        </a:p>
      </dgm:t>
    </dgm:pt>
    <dgm:pt modelId="{F3B82F33-08FC-4D51-9AF8-48D3D7F1DBCB}" type="parTrans" cxnId="{D8FF9048-923A-4B58-8A1C-569B0714E5F2}">
      <dgm:prSet/>
      <dgm:spPr/>
      <dgm:t>
        <a:bodyPr/>
        <a:lstStyle/>
        <a:p>
          <a:endParaRPr lang="en-US"/>
        </a:p>
      </dgm:t>
    </dgm:pt>
    <dgm:pt modelId="{5B83F573-FD4C-4C36-9965-A0EBCAD5FFB7}" type="sibTrans" cxnId="{D8FF9048-923A-4B58-8A1C-569B0714E5F2}">
      <dgm:prSet/>
      <dgm:spPr/>
      <dgm:t>
        <a:bodyPr/>
        <a:lstStyle/>
        <a:p>
          <a:endParaRPr lang="en-US"/>
        </a:p>
      </dgm:t>
    </dgm:pt>
    <dgm:pt modelId="{73C46231-FC46-4B60-8FAA-0D771941918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pt-PT" dirty="0"/>
            <a:t>Uniformização de níveis de performance para diferentes níveis de urgência</a:t>
          </a:r>
          <a:endParaRPr lang="en-US" dirty="0"/>
        </a:p>
      </dgm:t>
    </dgm:pt>
    <dgm:pt modelId="{E00ADF37-4E17-490A-B7FB-75532CF05567}" type="parTrans" cxnId="{217E5E2D-4244-4AF9-9996-48CD451578BF}">
      <dgm:prSet/>
      <dgm:spPr/>
      <dgm:t>
        <a:bodyPr/>
        <a:lstStyle/>
        <a:p>
          <a:endParaRPr lang="en-US"/>
        </a:p>
      </dgm:t>
    </dgm:pt>
    <dgm:pt modelId="{44866B69-2A03-4BD4-957D-3ADA8C59BB44}" type="sibTrans" cxnId="{217E5E2D-4244-4AF9-9996-48CD451578BF}">
      <dgm:prSet/>
      <dgm:spPr/>
      <dgm:t>
        <a:bodyPr/>
        <a:lstStyle/>
        <a:p>
          <a:endParaRPr lang="en-US"/>
        </a:p>
      </dgm:t>
    </dgm:pt>
    <dgm:pt modelId="{D861A1E6-605A-4484-9CBA-59765907D94E}" type="pres">
      <dgm:prSet presAssocID="{D9A68AAF-938B-45FD-B32B-A16AD568E8E3}" presName="linear" presStyleCnt="0">
        <dgm:presLayoutVars>
          <dgm:animLvl val="lvl"/>
          <dgm:resizeHandles val="exact"/>
        </dgm:presLayoutVars>
      </dgm:prSet>
      <dgm:spPr/>
    </dgm:pt>
    <dgm:pt modelId="{535D6DF1-297C-4958-ACD2-249183B1FAB0}" type="pres">
      <dgm:prSet presAssocID="{73CE71FE-4455-4E40-9679-044EFCD09B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205BC4-0D4B-426B-A83B-C44E97354A0C}" type="pres">
      <dgm:prSet presAssocID="{8F1A9CBF-C642-4D39-9B52-63F6ED310ED5}" presName="spacer" presStyleCnt="0"/>
      <dgm:spPr/>
    </dgm:pt>
    <dgm:pt modelId="{00E61BE2-93D0-4009-8DB8-8B387BF1B391}" type="pres">
      <dgm:prSet presAssocID="{C7AB336B-8DA9-49BD-9FB6-D777B4082D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99E427-B5DD-4000-B7CC-1A596DDB7167}" type="pres">
      <dgm:prSet presAssocID="{5B83F573-FD4C-4C36-9965-A0EBCAD5FFB7}" presName="spacer" presStyleCnt="0"/>
      <dgm:spPr/>
    </dgm:pt>
    <dgm:pt modelId="{E50C56A0-66F9-444E-BA78-FC7385A194B2}" type="pres">
      <dgm:prSet presAssocID="{73C46231-FC46-4B60-8FAA-0D77194191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7E5E2D-4244-4AF9-9996-48CD451578BF}" srcId="{D9A68AAF-938B-45FD-B32B-A16AD568E8E3}" destId="{73C46231-FC46-4B60-8FAA-0D771941918E}" srcOrd="2" destOrd="0" parTransId="{E00ADF37-4E17-490A-B7FB-75532CF05567}" sibTransId="{44866B69-2A03-4BD4-957D-3ADA8C59BB44}"/>
    <dgm:cxn modelId="{9C676342-3094-4B49-9222-B4DA36C98964}" type="presOf" srcId="{73CE71FE-4455-4E40-9679-044EFCD09BE8}" destId="{535D6DF1-297C-4958-ACD2-249183B1FAB0}" srcOrd="0" destOrd="0" presId="urn:microsoft.com/office/officeart/2005/8/layout/vList2"/>
    <dgm:cxn modelId="{D8FF9048-923A-4B58-8A1C-569B0714E5F2}" srcId="{D9A68AAF-938B-45FD-B32B-A16AD568E8E3}" destId="{C7AB336B-8DA9-49BD-9FB6-D777B4082DD9}" srcOrd="1" destOrd="0" parTransId="{F3B82F33-08FC-4D51-9AF8-48D3D7F1DBCB}" sibTransId="{5B83F573-FD4C-4C36-9965-A0EBCAD5FFB7}"/>
    <dgm:cxn modelId="{8F2B0D70-3048-4764-8F2C-97A55D29E2C8}" srcId="{D9A68AAF-938B-45FD-B32B-A16AD568E8E3}" destId="{73CE71FE-4455-4E40-9679-044EFCD09BE8}" srcOrd="0" destOrd="0" parTransId="{B9C1955E-20A2-42C7-9B40-C95503B0D0B0}" sibTransId="{8F1A9CBF-C642-4D39-9B52-63F6ED310ED5}"/>
    <dgm:cxn modelId="{EF17AC78-672F-4497-91D4-1CB93B370129}" type="presOf" srcId="{C7AB336B-8DA9-49BD-9FB6-D777B4082DD9}" destId="{00E61BE2-93D0-4009-8DB8-8B387BF1B391}" srcOrd="0" destOrd="0" presId="urn:microsoft.com/office/officeart/2005/8/layout/vList2"/>
    <dgm:cxn modelId="{D588A18A-A03B-4113-8ECD-EEFC497C94B4}" type="presOf" srcId="{D9A68AAF-938B-45FD-B32B-A16AD568E8E3}" destId="{D861A1E6-605A-4484-9CBA-59765907D94E}" srcOrd="0" destOrd="0" presId="urn:microsoft.com/office/officeart/2005/8/layout/vList2"/>
    <dgm:cxn modelId="{4FEE4BDE-EF9B-4C68-9DDC-A09E76591B8D}" type="presOf" srcId="{73C46231-FC46-4B60-8FAA-0D771941918E}" destId="{E50C56A0-66F9-444E-BA78-FC7385A194B2}" srcOrd="0" destOrd="0" presId="urn:microsoft.com/office/officeart/2005/8/layout/vList2"/>
    <dgm:cxn modelId="{7C0D7C32-ED94-4BA5-A039-09A9B7B5DD7B}" type="presParOf" srcId="{D861A1E6-605A-4484-9CBA-59765907D94E}" destId="{535D6DF1-297C-4958-ACD2-249183B1FAB0}" srcOrd="0" destOrd="0" presId="urn:microsoft.com/office/officeart/2005/8/layout/vList2"/>
    <dgm:cxn modelId="{ABA5B961-6A41-48B2-8315-44CB86247FAC}" type="presParOf" srcId="{D861A1E6-605A-4484-9CBA-59765907D94E}" destId="{E3205BC4-0D4B-426B-A83B-C44E97354A0C}" srcOrd="1" destOrd="0" presId="urn:microsoft.com/office/officeart/2005/8/layout/vList2"/>
    <dgm:cxn modelId="{AEDB73EC-5E5D-4058-ABCD-B8B42883E397}" type="presParOf" srcId="{D861A1E6-605A-4484-9CBA-59765907D94E}" destId="{00E61BE2-93D0-4009-8DB8-8B387BF1B391}" srcOrd="2" destOrd="0" presId="urn:microsoft.com/office/officeart/2005/8/layout/vList2"/>
    <dgm:cxn modelId="{377535DC-B713-4FC4-8E05-7732431891BF}" type="presParOf" srcId="{D861A1E6-605A-4484-9CBA-59765907D94E}" destId="{0099E427-B5DD-4000-B7CC-1A596DDB7167}" srcOrd="3" destOrd="0" presId="urn:microsoft.com/office/officeart/2005/8/layout/vList2"/>
    <dgm:cxn modelId="{30C3B8E3-C194-4E94-9D3D-0BE8E5D787CA}" type="presParOf" srcId="{D861A1E6-605A-4484-9CBA-59765907D94E}" destId="{E50C56A0-66F9-444E-BA78-FC7385A194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F03BC-1D70-4A60-BB20-FCCC246A7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30631A6-7697-4A4B-8486-46DDC51B509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Metodologia SCRUM </a:t>
          </a:r>
          <a:endParaRPr lang="en-US"/>
        </a:p>
      </dgm:t>
    </dgm:pt>
    <dgm:pt modelId="{D203A758-D276-4ADA-89DF-C0CC0D3B242E}" type="parTrans" cxnId="{18DE965B-E299-48D3-A921-C0F5DBA44695}">
      <dgm:prSet/>
      <dgm:spPr/>
      <dgm:t>
        <a:bodyPr/>
        <a:lstStyle/>
        <a:p>
          <a:endParaRPr lang="en-US"/>
        </a:p>
      </dgm:t>
    </dgm:pt>
    <dgm:pt modelId="{DA91F7A0-C9FC-44D7-8ABE-318A908F0386}" type="sibTrans" cxnId="{18DE965B-E299-48D3-A921-C0F5DBA44695}">
      <dgm:prSet/>
      <dgm:spPr/>
      <dgm:t>
        <a:bodyPr/>
        <a:lstStyle/>
        <a:p>
          <a:endParaRPr lang="en-US"/>
        </a:p>
      </dgm:t>
    </dgm:pt>
    <dgm:pt modelId="{E8D2FE54-5D43-49E0-81EC-F9E6746C784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Desenvolvimento incremental com controlo de versões</a:t>
          </a:r>
          <a:endParaRPr lang="en-US"/>
        </a:p>
      </dgm:t>
    </dgm:pt>
    <dgm:pt modelId="{9B33E3D8-4500-45D4-B574-9E919E1C9660}" type="parTrans" cxnId="{6EB9729D-AF22-4197-A0FD-ED9E5BEA496A}">
      <dgm:prSet/>
      <dgm:spPr/>
      <dgm:t>
        <a:bodyPr/>
        <a:lstStyle/>
        <a:p>
          <a:endParaRPr lang="en-US"/>
        </a:p>
      </dgm:t>
    </dgm:pt>
    <dgm:pt modelId="{50F57812-2427-4379-B40B-86D4600D3630}" type="sibTrans" cxnId="{6EB9729D-AF22-4197-A0FD-ED9E5BEA496A}">
      <dgm:prSet/>
      <dgm:spPr/>
      <dgm:t>
        <a:bodyPr/>
        <a:lstStyle/>
        <a:p>
          <a:endParaRPr lang="en-US"/>
        </a:p>
      </dgm:t>
    </dgm:pt>
    <dgm:pt modelId="{42771B7A-59BB-489C-B8A9-1972506A39B6}" type="pres">
      <dgm:prSet presAssocID="{570F03BC-1D70-4A60-BB20-FCCC246A7682}" presName="root" presStyleCnt="0">
        <dgm:presLayoutVars>
          <dgm:dir/>
          <dgm:resizeHandles val="exact"/>
        </dgm:presLayoutVars>
      </dgm:prSet>
      <dgm:spPr/>
    </dgm:pt>
    <dgm:pt modelId="{E54678C2-BFDC-448A-B0A0-740649CF684B}" type="pres">
      <dgm:prSet presAssocID="{F30631A6-7697-4A4B-8486-46DDC51B5093}" presName="compNode" presStyleCnt="0"/>
      <dgm:spPr/>
    </dgm:pt>
    <dgm:pt modelId="{A0D12ADE-DB9E-4DAA-AA39-C0D787A3C718}" type="pres">
      <dgm:prSet presAssocID="{F30631A6-7697-4A4B-8486-46DDC51B5093}" presName="bgRect" presStyleLbl="bgShp" presStyleIdx="0" presStyleCnt="2"/>
      <dgm:spPr/>
    </dgm:pt>
    <dgm:pt modelId="{AB015B08-59CD-49CC-84E3-54C48C0A2057}" type="pres">
      <dgm:prSet presAssocID="{F30631A6-7697-4A4B-8486-46DDC51B5093}" presName="iconRect" presStyleLbl="nod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A692B432-84A5-4648-9C43-70C5BE00B1C0}" type="pres">
      <dgm:prSet presAssocID="{F30631A6-7697-4A4B-8486-46DDC51B5093}" presName="spaceRect" presStyleCnt="0"/>
      <dgm:spPr/>
    </dgm:pt>
    <dgm:pt modelId="{E12F4BA0-62BA-4C3A-8411-29FE90B0DA5E}" type="pres">
      <dgm:prSet presAssocID="{F30631A6-7697-4A4B-8486-46DDC51B5093}" presName="parTx" presStyleLbl="revTx" presStyleIdx="0" presStyleCnt="2">
        <dgm:presLayoutVars>
          <dgm:chMax val="0"/>
          <dgm:chPref val="0"/>
        </dgm:presLayoutVars>
      </dgm:prSet>
      <dgm:spPr/>
    </dgm:pt>
    <dgm:pt modelId="{E5B285A9-CD25-4CF3-914F-FD54B0EEEAE5}" type="pres">
      <dgm:prSet presAssocID="{DA91F7A0-C9FC-44D7-8ABE-318A908F0386}" presName="sibTrans" presStyleCnt="0"/>
      <dgm:spPr/>
    </dgm:pt>
    <dgm:pt modelId="{9ED5A003-794E-4DD4-AEAC-2E495EBE12D5}" type="pres">
      <dgm:prSet presAssocID="{E8D2FE54-5D43-49E0-81EC-F9E6746C7840}" presName="compNode" presStyleCnt="0"/>
      <dgm:spPr/>
    </dgm:pt>
    <dgm:pt modelId="{F873A7DA-F90D-435C-B6FB-A869E83E7C19}" type="pres">
      <dgm:prSet presAssocID="{E8D2FE54-5D43-49E0-81EC-F9E6746C7840}" presName="bgRect" presStyleLbl="bgShp" presStyleIdx="1" presStyleCnt="2"/>
      <dgm:spPr/>
    </dgm:pt>
    <dgm:pt modelId="{889E717E-7CB1-469A-B3CB-C451EA782E90}" type="pres">
      <dgm:prSet presAssocID="{E8D2FE54-5D43-49E0-81EC-F9E6746C7840}" presName="iconRect" presStyleLbl="node1" presStyleIdx="1" presStyleCnt="2" custLinFactNeighborX="-5025" custLinFactNeighborY="-32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5FBF6494-BC39-4613-BC5A-D0B8F5E7D09B}" type="pres">
      <dgm:prSet presAssocID="{E8D2FE54-5D43-49E0-81EC-F9E6746C7840}" presName="spaceRect" presStyleCnt="0"/>
      <dgm:spPr/>
    </dgm:pt>
    <dgm:pt modelId="{86562007-EDC2-4F26-9E33-952D132F31A9}" type="pres">
      <dgm:prSet presAssocID="{E8D2FE54-5D43-49E0-81EC-F9E6746C78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A4543B-77D9-40E1-84F0-F843E7C7C8E8}" type="presOf" srcId="{F30631A6-7697-4A4B-8486-46DDC51B5093}" destId="{E12F4BA0-62BA-4C3A-8411-29FE90B0DA5E}" srcOrd="0" destOrd="0" presId="urn:microsoft.com/office/officeart/2018/2/layout/IconVerticalSolidList"/>
    <dgm:cxn modelId="{18DE965B-E299-48D3-A921-C0F5DBA44695}" srcId="{570F03BC-1D70-4A60-BB20-FCCC246A7682}" destId="{F30631A6-7697-4A4B-8486-46DDC51B5093}" srcOrd="0" destOrd="0" parTransId="{D203A758-D276-4ADA-89DF-C0CC0D3B242E}" sibTransId="{DA91F7A0-C9FC-44D7-8ABE-318A908F0386}"/>
    <dgm:cxn modelId="{B4F2CD74-B063-4D2E-ADDE-D0524794B806}" type="presOf" srcId="{570F03BC-1D70-4A60-BB20-FCCC246A7682}" destId="{42771B7A-59BB-489C-B8A9-1972506A39B6}" srcOrd="0" destOrd="0" presId="urn:microsoft.com/office/officeart/2018/2/layout/IconVerticalSolidList"/>
    <dgm:cxn modelId="{6EB9729D-AF22-4197-A0FD-ED9E5BEA496A}" srcId="{570F03BC-1D70-4A60-BB20-FCCC246A7682}" destId="{E8D2FE54-5D43-49E0-81EC-F9E6746C7840}" srcOrd="1" destOrd="0" parTransId="{9B33E3D8-4500-45D4-B574-9E919E1C9660}" sibTransId="{50F57812-2427-4379-B40B-86D4600D3630}"/>
    <dgm:cxn modelId="{BC24C6CE-8E00-43BB-A1BD-26EC5D1813BE}" type="presOf" srcId="{E8D2FE54-5D43-49E0-81EC-F9E6746C7840}" destId="{86562007-EDC2-4F26-9E33-952D132F31A9}" srcOrd="0" destOrd="0" presId="urn:microsoft.com/office/officeart/2018/2/layout/IconVerticalSolidList"/>
    <dgm:cxn modelId="{9DD95E47-AB4B-4171-AFCD-1FE7C7B5D854}" type="presParOf" srcId="{42771B7A-59BB-489C-B8A9-1972506A39B6}" destId="{E54678C2-BFDC-448A-B0A0-740649CF684B}" srcOrd="0" destOrd="0" presId="urn:microsoft.com/office/officeart/2018/2/layout/IconVerticalSolidList"/>
    <dgm:cxn modelId="{B62CEF9E-4FD9-44D5-8A17-D573D2BCAF40}" type="presParOf" srcId="{E54678C2-BFDC-448A-B0A0-740649CF684B}" destId="{A0D12ADE-DB9E-4DAA-AA39-C0D787A3C718}" srcOrd="0" destOrd="0" presId="urn:microsoft.com/office/officeart/2018/2/layout/IconVerticalSolidList"/>
    <dgm:cxn modelId="{A31A9865-62FA-477E-8A0E-CE4658FE59FA}" type="presParOf" srcId="{E54678C2-BFDC-448A-B0A0-740649CF684B}" destId="{AB015B08-59CD-49CC-84E3-54C48C0A2057}" srcOrd="1" destOrd="0" presId="urn:microsoft.com/office/officeart/2018/2/layout/IconVerticalSolidList"/>
    <dgm:cxn modelId="{D7DCC6C2-9501-43B4-ADB0-1B28FBF846DF}" type="presParOf" srcId="{E54678C2-BFDC-448A-B0A0-740649CF684B}" destId="{A692B432-84A5-4648-9C43-70C5BE00B1C0}" srcOrd="2" destOrd="0" presId="urn:microsoft.com/office/officeart/2018/2/layout/IconVerticalSolidList"/>
    <dgm:cxn modelId="{F722BF9E-432B-4D58-AC06-5F1501E5440C}" type="presParOf" srcId="{E54678C2-BFDC-448A-B0A0-740649CF684B}" destId="{E12F4BA0-62BA-4C3A-8411-29FE90B0DA5E}" srcOrd="3" destOrd="0" presId="urn:microsoft.com/office/officeart/2018/2/layout/IconVerticalSolidList"/>
    <dgm:cxn modelId="{083E8C78-BB5C-49CF-BE91-5E12C0742BFF}" type="presParOf" srcId="{42771B7A-59BB-489C-B8A9-1972506A39B6}" destId="{E5B285A9-CD25-4CF3-914F-FD54B0EEEAE5}" srcOrd="1" destOrd="0" presId="urn:microsoft.com/office/officeart/2018/2/layout/IconVerticalSolidList"/>
    <dgm:cxn modelId="{B31A952B-7FA3-43C3-A237-71EB94838A16}" type="presParOf" srcId="{42771B7A-59BB-489C-B8A9-1972506A39B6}" destId="{9ED5A003-794E-4DD4-AEAC-2E495EBE12D5}" srcOrd="2" destOrd="0" presId="urn:microsoft.com/office/officeart/2018/2/layout/IconVerticalSolidList"/>
    <dgm:cxn modelId="{010AD611-AE25-47C6-BA09-99CC96078FD1}" type="presParOf" srcId="{9ED5A003-794E-4DD4-AEAC-2E495EBE12D5}" destId="{F873A7DA-F90D-435C-B6FB-A869E83E7C19}" srcOrd="0" destOrd="0" presId="urn:microsoft.com/office/officeart/2018/2/layout/IconVerticalSolidList"/>
    <dgm:cxn modelId="{0990FC10-6EDE-4086-8C25-733326B533DB}" type="presParOf" srcId="{9ED5A003-794E-4DD4-AEAC-2E495EBE12D5}" destId="{889E717E-7CB1-469A-B3CB-C451EA782E90}" srcOrd="1" destOrd="0" presId="urn:microsoft.com/office/officeart/2018/2/layout/IconVerticalSolidList"/>
    <dgm:cxn modelId="{1B03CCE3-AAD1-4D2B-8E85-117672DCE78E}" type="presParOf" srcId="{9ED5A003-794E-4DD4-AEAC-2E495EBE12D5}" destId="{5FBF6494-BC39-4613-BC5A-D0B8F5E7D09B}" srcOrd="2" destOrd="0" presId="urn:microsoft.com/office/officeart/2018/2/layout/IconVerticalSolidList"/>
    <dgm:cxn modelId="{B074449B-3E5A-4763-B545-2675C66C658B}" type="presParOf" srcId="{9ED5A003-794E-4DD4-AEAC-2E495EBE12D5}" destId="{86562007-EDC2-4F26-9E33-952D132F3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DFBB69-B359-4804-9F6C-132DB45BD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73862-C63B-4DDC-B512-0A9759BA506D}">
      <dgm:prSet/>
      <dgm:spPr>
        <a:solidFill>
          <a:schemeClr val="accent2"/>
        </a:solidFill>
      </dgm:spPr>
      <dgm:t>
        <a:bodyPr/>
        <a:lstStyle/>
        <a:p>
          <a:r>
            <a:rPr lang="pt-PT"/>
            <a:t>Cumprimento de todos os requisitos pedidos para este SPRINT </a:t>
          </a:r>
          <a:endParaRPr lang="en-US"/>
        </a:p>
      </dgm:t>
    </dgm:pt>
    <dgm:pt modelId="{3C24640E-EF59-44D7-BA95-FE868DE2B603}" type="parTrans" cxnId="{9C4978A5-C25F-434D-8966-093451A7BFF4}">
      <dgm:prSet/>
      <dgm:spPr/>
      <dgm:t>
        <a:bodyPr/>
        <a:lstStyle/>
        <a:p>
          <a:endParaRPr lang="en-US"/>
        </a:p>
      </dgm:t>
    </dgm:pt>
    <dgm:pt modelId="{608CF099-CE61-4127-A410-4029BCAAC9CA}" type="sibTrans" cxnId="{9C4978A5-C25F-434D-8966-093451A7BFF4}">
      <dgm:prSet/>
      <dgm:spPr/>
      <dgm:t>
        <a:bodyPr/>
        <a:lstStyle/>
        <a:p>
          <a:endParaRPr lang="en-US"/>
        </a:p>
      </dgm:t>
    </dgm:pt>
    <dgm:pt modelId="{0714F476-CF15-4EA5-A59E-CAA78336AEFC}">
      <dgm:prSet/>
      <dgm:spPr/>
      <dgm:t>
        <a:bodyPr/>
        <a:lstStyle/>
        <a:p>
          <a:r>
            <a:rPr lang="pt-PT"/>
            <a:t>Qualidade de código e manutenibilidade </a:t>
          </a:r>
          <a:endParaRPr lang="en-US"/>
        </a:p>
      </dgm:t>
    </dgm:pt>
    <dgm:pt modelId="{EEAA1DE0-5D95-417A-A758-2CB72F159064}" type="parTrans" cxnId="{CA67A309-09CB-4E1D-A0DC-AA14CC5A1C3E}">
      <dgm:prSet/>
      <dgm:spPr/>
      <dgm:t>
        <a:bodyPr/>
        <a:lstStyle/>
        <a:p>
          <a:endParaRPr lang="en-US"/>
        </a:p>
      </dgm:t>
    </dgm:pt>
    <dgm:pt modelId="{5D15F6D5-39AE-4D0A-9A20-BDA9F6F29F53}" type="sibTrans" cxnId="{CA67A309-09CB-4E1D-A0DC-AA14CC5A1C3E}">
      <dgm:prSet/>
      <dgm:spPr/>
      <dgm:t>
        <a:bodyPr/>
        <a:lstStyle/>
        <a:p>
          <a:endParaRPr lang="en-US"/>
        </a:p>
      </dgm:t>
    </dgm:pt>
    <dgm:pt modelId="{EE78E96F-4B7B-4FC9-8D74-EFE62F1A0C5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pt-PT" dirty="0"/>
            <a:t>Bons padrões de desenvolvimento de software </a:t>
          </a:r>
          <a:endParaRPr lang="en-US" dirty="0"/>
        </a:p>
      </dgm:t>
    </dgm:pt>
    <dgm:pt modelId="{25BF56FF-FF92-4BE4-BFE0-A0199A9E84D1}" type="parTrans" cxnId="{B605F911-E6EB-40D9-B118-97931035A54D}">
      <dgm:prSet/>
      <dgm:spPr/>
      <dgm:t>
        <a:bodyPr/>
        <a:lstStyle/>
        <a:p>
          <a:endParaRPr lang="en-US"/>
        </a:p>
      </dgm:t>
    </dgm:pt>
    <dgm:pt modelId="{B26E64EB-1CC1-4449-9236-087E64F92F6D}" type="sibTrans" cxnId="{B605F911-E6EB-40D9-B118-97931035A54D}">
      <dgm:prSet/>
      <dgm:spPr/>
      <dgm:t>
        <a:bodyPr/>
        <a:lstStyle/>
        <a:p>
          <a:endParaRPr lang="en-US"/>
        </a:p>
      </dgm:t>
    </dgm:pt>
    <dgm:pt modelId="{77539625-63DA-48F2-8688-A40464C879D1}" type="pres">
      <dgm:prSet presAssocID="{79DFBB69-B359-4804-9F6C-132DB45BD924}" presName="linear" presStyleCnt="0">
        <dgm:presLayoutVars>
          <dgm:animLvl val="lvl"/>
          <dgm:resizeHandles val="exact"/>
        </dgm:presLayoutVars>
      </dgm:prSet>
      <dgm:spPr/>
    </dgm:pt>
    <dgm:pt modelId="{9CD51606-181D-4CC4-98A7-80F999110A2F}" type="pres">
      <dgm:prSet presAssocID="{51773862-C63B-4DDC-B512-0A9759BA50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322269-2149-4689-B017-04837CB2CFD8}" type="pres">
      <dgm:prSet presAssocID="{608CF099-CE61-4127-A410-4029BCAAC9CA}" presName="spacer" presStyleCnt="0"/>
      <dgm:spPr/>
    </dgm:pt>
    <dgm:pt modelId="{B6006B70-035B-46D6-97B4-7D8AACA38661}" type="pres">
      <dgm:prSet presAssocID="{0714F476-CF15-4EA5-A59E-CAA78336AE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C7C45B-7995-4622-BBF2-9B969CBDCB3D}" type="pres">
      <dgm:prSet presAssocID="{5D15F6D5-39AE-4D0A-9A20-BDA9F6F29F53}" presName="spacer" presStyleCnt="0"/>
      <dgm:spPr/>
    </dgm:pt>
    <dgm:pt modelId="{41A001E7-4FDC-4525-8905-E352C5779943}" type="pres">
      <dgm:prSet presAssocID="{EE78E96F-4B7B-4FC9-8D74-EFE62F1A0C5E}" presName="parentText" presStyleLbl="node1" presStyleIdx="2" presStyleCnt="3" custLinFactNeighborX="0" custLinFactNeighborY="18872">
        <dgm:presLayoutVars>
          <dgm:chMax val="0"/>
          <dgm:bulletEnabled val="1"/>
        </dgm:presLayoutVars>
      </dgm:prSet>
      <dgm:spPr/>
    </dgm:pt>
  </dgm:ptLst>
  <dgm:cxnLst>
    <dgm:cxn modelId="{CA67A309-09CB-4E1D-A0DC-AA14CC5A1C3E}" srcId="{79DFBB69-B359-4804-9F6C-132DB45BD924}" destId="{0714F476-CF15-4EA5-A59E-CAA78336AEFC}" srcOrd="1" destOrd="0" parTransId="{EEAA1DE0-5D95-417A-A758-2CB72F159064}" sibTransId="{5D15F6D5-39AE-4D0A-9A20-BDA9F6F29F53}"/>
    <dgm:cxn modelId="{17B4950F-3131-4E6A-A754-181765527F6B}" type="presOf" srcId="{79DFBB69-B359-4804-9F6C-132DB45BD924}" destId="{77539625-63DA-48F2-8688-A40464C879D1}" srcOrd="0" destOrd="0" presId="urn:microsoft.com/office/officeart/2005/8/layout/vList2"/>
    <dgm:cxn modelId="{B605F911-E6EB-40D9-B118-97931035A54D}" srcId="{79DFBB69-B359-4804-9F6C-132DB45BD924}" destId="{EE78E96F-4B7B-4FC9-8D74-EFE62F1A0C5E}" srcOrd="2" destOrd="0" parTransId="{25BF56FF-FF92-4BE4-BFE0-A0199A9E84D1}" sibTransId="{B26E64EB-1CC1-4449-9236-087E64F92F6D}"/>
    <dgm:cxn modelId="{D8213F2F-7214-4E05-B04C-2D2C744814F4}" type="presOf" srcId="{EE78E96F-4B7B-4FC9-8D74-EFE62F1A0C5E}" destId="{41A001E7-4FDC-4525-8905-E352C5779943}" srcOrd="0" destOrd="0" presId="urn:microsoft.com/office/officeart/2005/8/layout/vList2"/>
    <dgm:cxn modelId="{9C4978A5-C25F-434D-8966-093451A7BFF4}" srcId="{79DFBB69-B359-4804-9F6C-132DB45BD924}" destId="{51773862-C63B-4DDC-B512-0A9759BA506D}" srcOrd="0" destOrd="0" parTransId="{3C24640E-EF59-44D7-BA95-FE868DE2B603}" sibTransId="{608CF099-CE61-4127-A410-4029BCAAC9CA}"/>
    <dgm:cxn modelId="{01E63DAC-E83B-4FD6-A1F8-CC4EBB0A2A65}" type="presOf" srcId="{51773862-C63B-4DDC-B512-0A9759BA506D}" destId="{9CD51606-181D-4CC4-98A7-80F999110A2F}" srcOrd="0" destOrd="0" presId="urn:microsoft.com/office/officeart/2005/8/layout/vList2"/>
    <dgm:cxn modelId="{7E6CC6B5-36FE-452E-B508-280C631F92F5}" type="presOf" srcId="{0714F476-CF15-4EA5-A59E-CAA78336AEFC}" destId="{B6006B70-035B-46D6-97B4-7D8AACA38661}" srcOrd="0" destOrd="0" presId="urn:microsoft.com/office/officeart/2005/8/layout/vList2"/>
    <dgm:cxn modelId="{337BF53D-6968-419E-95C9-257D9D1466AC}" type="presParOf" srcId="{77539625-63DA-48F2-8688-A40464C879D1}" destId="{9CD51606-181D-4CC4-98A7-80F999110A2F}" srcOrd="0" destOrd="0" presId="urn:microsoft.com/office/officeart/2005/8/layout/vList2"/>
    <dgm:cxn modelId="{B3A0DDA8-00BC-48F4-B439-CC1C27FC4631}" type="presParOf" srcId="{77539625-63DA-48F2-8688-A40464C879D1}" destId="{BD322269-2149-4689-B017-04837CB2CFD8}" srcOrd="1" destOrd="0" presId="urn:microsoft.com/office/officeart/2005/8/layout/vList2"/>
    <dgm:cxn modelId="{5513734C-0F2A-463E-9EF8-138C86221837}" type="presParOf" srcId="{77539625-63DA-48F2-8688-A40464C879D1}" destId="{B6006B70-035B-46D6-97B4-7D8AACA38661}" srcOrd="2" destOrd="0" presId="urn:microsoft.com/office/officeart/2005/8/layout/vList2"/>
    <dgm:cxn modelId="{E6F58851-1EEE-45CB-AD51-E50E3F32624C}" type="presParOf" srcId="{77539625-63DA-48F2-8688-A40464C879D1}" destId="{8EC7C45B-7995-4622-BBF2-9B969CBDCB3D}" srcOrd="3" destOrd="0" presId="urn:microsoft.com/office/officeart/2005/8/layout/vList2"/>
    <dgm:cxn modelId="{A12918E6-EAAE-4F75-A0A7-2FAE7134610B}" type="presParOf" srcId="{77539625-63DA-48F2-8688-A40464C879D1}" destId="{41A001E7-4FDC-4525-8905-E352C57799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9ED21-F3ED-454B-A880-21D1D3755D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04E1D-FD79-4DA7-A508-5A397AADD36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Melhor compreensão de padrões de desenvolvimento de software</a:t>
          </a:r>
          <a:endParaRPr lang="en-US"/>
        </a:p>
      </dgm:t>
    </dgm:pt>
    <dgm:pt modelId="{9E365CB8-5E47-4717-ABDD-8326F7276D9E}" type="parTrans" cxnId="{F5124F8E-AD00-45A8-A9AF-81F0B9B293A4}">
      <dgm:prSet/>
      <dgm:spPr/>
      <dgm:t>
        <a:bodyPr/>
        <a:lstStyle/>
        <a:p>
          <a:endParaRPr lang="en-US"/>
        </a:p>
      </dgm:t>
    </dgm:pt>
    <dgm:pt modelId="{69EBD89C-4251-42BA-84A9-340EF15A6DD8}" type="sibTrans" cxnId="{F5124F8E-AD00-45A8-A9AF-81F0B9B293A4}">
      <dgm:prSet/>
      <dgm:spPr/>
      <dgm:t>
        <a:bodyPr/>
        <a:lstStyle/>
        <a:p>
          <a:endParaRPr lang="en-US"/>
        </a:p>
      </dgm:t>
    </dgm:pt>
    <dgm:pt modelId="{356B83D5-A1D2-4AEE-ADDD-F3DF8BCAB7C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Melhor compreensão de desenvolvimento com controlo de versões</a:t>
          </a:r>
          <a:endParaRPr lang="en-US"/>
        </a:p>
      </dgm:t>
    </dgm:pt>
    <dgm:pt modelId="{60620D17-7E9D-4899-AE51-0F33389B361A}" type="parTrans" cxnId="{06A8C190-5B83-4A7A-BE5E-97FA24EAA1D6}">
      <dgm:prSet/>
      <dgm:spPr/>
      <dgm:t>
        <a:bodyPr/>
        <a:lstStyle/>
        <a:p>
          <a:endParaRPr lang="en-US"/>
        </a:p>
      </dgm:t>
    </dgm:pt>
    <dgm:pt modelId="{997EC387-6853-4E78-812D-72919F1ABB36}" type="sibTrans" cxnId="{06A8C190-5B83-4A7A-BE5E-97FA24EAA1D6}">
      <dgm:prSet/>
      <dgm:spPr/>
      <dgm:t>
        <a:bodyPr/>
        <a:lstStyle/>
        <a:p>
          <a:endParaRPr lang="en-US"/>
        </a:p>
      </dgm:t>
    </dgm:pt>
    <dgm:pt modelId="{312B4294-D39D-4A6C-BABE-BB478F978B6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Introdução a diferentes conceitos de programação e design</a:t>
          </a:r>
          <a:endParaRPr lang="en-US"/>
        </a:p>
      </dgm:t>
    </dgm:pt>
    <dgm:pt modelId="{F33416CE-8E28-4FDF-B9FD-990FC30332DD}" type="parTrans" cxnId="{6B92E157-DE11-4D9D-965F-75B000796EC6}">
      <dgm:prSet/>
      <dgm:spPr/>
      <dgm:t>
        <a:bodyPr/>
        <a:lstStyle/>
        <a:p>
          <a:endParaRPr lang="en-US"/>
        </a:p>
      </dgm:t>
    </dgm:pt>
    <dgm:pt modelId="{26F645BB-74E2-4F2F-9869-9A5AAAA78A4B}" type="sibTrans" cxnId="{6B92E157-DE11-4D9D-965F-75B000796EC6}">
      <dgm:prSet/>
      <dgm:spPr/>
      <dgm:t>
        <a:bodyPr/>
        <a:lstStyle/>
        <a:p>
          <a:endParaRPr lang="en-US"/>
        </a:p>
      </dgm:t>
    </dgm:pt>
    <dgm:pt modelId="{76BF0483-74AF-44DB-B2F3-07B000B900B9}" type="pres">
      <dgm:prSet presAssocID="{96F9ED21-F3ED-454B-A880-21D1D3755DB8}" presName="root" presStyleCnt="0">
        <dgm:presLayoutVars>
          <dgm:dir/>
          <dgm:resizeHandles val="exact"/>
        </dgm:presLayoutVars>
      </dgm:prSet>
      <dgm:spPr/>
    </dgm:pt>
    <dgm:pt modelId="{65074A64-835E-4D5E-A998-23E99307EAAF}" type="pres">
      <dgm:prSet presAssocID="{20504E1D-FD79-4DA7-A508-5A397AADD36E}" presName="compNode" presStyleCnt="0"/>
      <dgm:spPr/>
    </dgm:pt>
    <dgm:pt modelId="{F04533AD-D350-4E00-8F39-898CB86D3E8F}" type="pres">
      <dgm:prSet presAssocID="{20504E1D-FD79-4DA7-A508-5A397AADD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B7B7A8-E0F5-4D85-B646-8CEECD8F1CEF}" type="pres">
      <dgm:prSet presAssocID="{20504E1D-FD79-4DA7-A508-5A397AADD36E}" presName="spaceRect" presStyleCnt="0"/>
      <dgm:spPr/>
    </dgm:pt>
    <dgm:pt modelId="{17B5DF19-9C86-443F-9BDB-36B211BF2BA9}" type="pres">
      <dgm:prSet presAssocID="{20504E1D-FD79-4DA7-A508-5A397AADD36E}" presName="textRect" presStyleLbl="revTx" presStyleIdx="0" presStyleCnt="3">
        <dgm:presLayoutVars>
          <dgm:chMax val="1"/>
          <dgm:chPref val="1"/>
        </dgm:presLayoutVars>
      </dgm:prSet>
      <dgm:spPr/>
    </dgm:pt>
    <dgm:pt modelId="{7E9D880C-AB8D-4605-8816-F12F0CDDE112}" type="pres">
      <dgm:prSet presAssocID="{69EBD89C-4251-42BA-84A9-340EF15A6DD8}" presName="sibTrans" presStyleCnt="0"/>
      <dgm:spPr/>
    </dgm:pt>
    <dgm:pt modelId="{7A8EBA80-C350-4483-AC54-0BDB9DB742A9}" type="pres">
      <dgm:prSet presAssocID="{356B83D5-A1D2-4AEE-ADDD-F3DF8BCAB7C5}" presName="compNode" presStyleCnt="0"/>
      <dgm:spPr/>
    </dgm:pt>
    <dgm:pt modelId="{8A40F9B0-C8BE-4263-BA89-F34A07A181ED}" type="pres">
      <dgm:prSet presAssocID="{356B83D5-A1D2-4AEE-ADDD-F3DF8BCAB7C5}" presName="iconRect" presStyleLbl="node1" presStyleIdx="1" presStyleCnt="3" custLinFactNeighborY="-35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820818A-5C96-4150-A551-C3D248B6CCEA}" type="pres">
      <dgm:prSet presAssocID="{356B83D5-A1D2-4AEE-ADDD-F3DF8BCAB7C5}" presName="spaceRect" presStyleCnt="0"/>
      <dgm:spPr/>
    </dgm:pt>
    <dgm:pt modelId="{6C1DB78C-1A03-4CDB-A176-8601DCA8F37C}" type="pres">
      <dgm:prSet presAssocID="{356B83D5-A1D2-4AEE-ADDD-F3DF8BCAB7C5}" presName="textRect" presStyleLbl="revTx" presStyleIdx="1" presStyleCnt="3">
        <dgm:presLayoutVars>
          <dgm:chMax val="1"/>
          <dgm:chPref val="1"/>
        </dgm:presLayoutVars>
      </dgm:prSet>
      <dgm:spPr/>
    </dgm:pt>
    <dgm:pt modelId="{FF1876E0-1F4D-4917-8CDF-C7763CF5D37C}" type="pres">
      <dgm:prSet presAssocID="{997EC387-6853-4E78-812D-72919F1ABB36}" presName="sibTrans" presStyleCnt="0"/>
      <dgm:spPr/>
    </dgm:pt>
    <dgm:pt modelId="{62927FB9-CC4E-449A-A461-F4654327F4A7}" type="pres">
      <dgm:prSet presAssocID="{312B4294-D39D-4A6C-BABE-BB478F978B61}" presName="compNode" presStyleCnt="0"/>
      <dgm:spPr/>
    </dgm:pt>
    <dgm:pt modelId="{ABD14404-58D1-425D-9DFD-C1E04DC3F4D5}" type="pres">
      <dgm:prSet presAssocID="{312B4294-D39D-4A6C-BABE-BB478F978B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ADF22A27-E51D-43DA-A77A-360B599C059F}" type="pres">
      <dgm:prSet presAssocID="{312B4294-D39D-4A6C-BABE-BB478F978B61}" presName="spaceRect" presStyleCnt="0"/>
      <dgm:spPr/>
    </dgm:pt>
    <dgm:pt modelId="{97496142-7DB1-476C-BAE1-F8C7F53FA859}" type="pres">
      <dgm:prSet presAssocID="{312B4294-D39D-4A6C-BABE-BB478F978B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40F051-CD47-4B2A-A7DF-4F821926AF17}" type="presOf" srcId="{356B83D5-A1D2-4AEE-ADDD-F3DF8BCAB7C5}" destId="{6C1DB78C-1A03-4CDB-A176-8601DCA8F37C}" srcOrd="0" destOrd="0" presId="urn:microsoft.com/office/officeart/2018/2/layout/IconLabelList"/>
    <dgm:cxn modelId="{6B92E157-DE11-4D9D-965F-75B000796EC6}" srcId="{96F9ED21-F3ED-454B-A880-21D1D3755DB8}" destId="{312B4294-D39D-4A6C-BABE-BB478F978B61}" srcOrd="2" destOrd="0" parTransId="{F33416CE-8E28-4FDF-B9FD-990FC30332DD}" sibTransId="{26F645BB-74E2-4F2F-9869-9A5AAAA78A4B}"/>
    <dgm:cxn modelId="{57A8EC88-25ED-49BF-A1FB-AA229116C33B}" type="presOf" srcId="{312B4294-D39D-4A6C-BABE-BB478F978B61}" destId="{97496142-7DB1-476C-BAE1-F8C7F53FA859}" srcOrd="0" destOrd="0" presId="urn:microsoft.com/office/officeart/2018/2/layout/IconLabelList"/>
    <dgm:cxn modelId="{F5124F8E-AD00-45A8-A9AF-81F0B9B293A4}" srcId="{96F9ED21-F3ED-454B-A880-21D1D3755DB8}" destId="{20504E1D-FD79-4DA7-A508-5A397AADD36E}" srcOrd="0" destOrd="0" parTransId="{9E365CB8-5E47-4717-ABDD-8326F7276D9E}" sibTransId="{69EBD89C-4251-42BA-84A9-340EF15A6DD8}"/>
    <dgm:cxn modelId="{06A8C190-5B83-4A7A-BE5E-97FA24EAA1D6}" srcId="{96F9ED21-F3ED-454B-A880-21D1D3755DB8}" destId="{356B83D5-A1D2-4AEE-ADDD-F3DF8BCAB7C5}" srcOrd="1" destOrd="0" parTransId="{60620D17-7E9D-4899-AE51-0F33389B361A}" sibTransId="{997EC387-6853-4E78-812D-72919F1ABB36}"/>
    <dgm:cxn modelId="{6B428BBC-46B1-4F38-9E82-449604A42A74}" type="presOf" srcId="{96F9ED21-F3ED-454B-A880-21D1D3755DB8}" destId="{76BF0483-74AF-44DB-B2F3-07B000B900B9}" srcOrd="0" destOrd="0" presId="urn:microsoft.com/office/officeart/2018/2/layout/IconLabelList"/>
    <dgm:cxn modelId="{C9B56FEE-C087-4469-9D2E-B0BB2F04CC47}" type="presOf" srcId="{20504E1D-FD79-4DA7-A508-5A397AADD36E}" destId="{17B5DF19-9C86-443F-9BDB-36B211BF2BA9}" srcOrd="0" destOrd="0" presId="urn:microsoft.com/office/officeart/2018/2/layout/IconLabelList"/>
    <dgm:cxn modelId="{53BAA314-7B6C-4455-BA7E-22A6488B7FA0}" type="presParOf" srcId="{76BF0483-74AF-44DB-B2F3-07B000B900B9}" destId="{65074A64-835E-4D5E-A998-23E99307EAAF}" srcOrd="0" destOrd="0" presId="urn:microsoft.com/office/officeart/2018/2/layout/IconLabelList"/>
    <dgm:cxn modelId="{B30B22F7-AFAF-4804-BFBC-C196F57CB556}" type="presParOf" srcId="{65074A64-835E-4D5E-A998-23E99307EAAF}" destId="{F04533AD-D350-4E00-8F39-898CB86D3E8F}" srcOrd="0" destOrd="0" presId="urn:microsoft.com/office/officeart/2018/2/layout/IconLabelList"/>
    <dgm:cxn modelId="{B084EED8-358A-43BD-9BB5-40987BFBA092}" type="presParOf" srcId="{65074A64-835E-4D5E-A998-23E99307EAAF}" destId="{AEB7B7A8-E0F5-4D85-B646-8CEECD8F1CEF}" srcOrd="1" destOrd="0" presId="urn:microsoft.com/office/officeart/2018/2/layout/IconLabelList"/>
    <dgm:cxn modelId="{E3D3C408-4BFA-4DAC-A052-215202EE753D}" type="presParOf" srcId="{65074A64-835E-4D5E-A998-23E99307EAAF}" destId="{17B5DF19-9C86-443F-9BDB-36B211BF2BA9}" srcOrd="2" destOrd="0" presId="urn:microsoft.com/office/officeart/2018/2/layout/IconLabelList"/>
    <dgm:cxn modelId="{1589B948-D12B-4710-9C3D-65E9EA98C1A1}" type="presParOf" srcId="{76BF0483-74AF-44DB-B2F3-07B000B900B9}" destId="{7E9D880C-AB8D-4605-8816-F12F0CDDE112}" srcOrd="1" destOrd="0" presId="urn:microsoft.com/office/officeart/2018/2/layout/IconLabelList"/>
    <dgm:cxn modelId="{A613C6D7-81DF-4366-B005-395CD18E02BF}" type="presParOf" srcId="{76BF0483-74AF-44DB-B2F3-07B000B900B9}" destId="{7A8EBA80-C350-4483-AC54-0BDB9DB742A9}" srcOrd="2" destOrd="0" presId="urn:microsoft.com/office/officeart/2018/2/layout/IconLabelList"/>
    <dgm:cxn modelId="{110D4D53-6692-4B7D-A893-272A3C8AAE2B}" type="presParOf" srcId="{7A8EBA80-C350-4483-AC54-0BDB9DB742A9}" destId="{8A40F9B0-C8BE-4263-BA89-F34A07A181ED}" srcOrd="0" destOrd="0" presId="urn:microsoft.com/office/officeart/2018/2/layout/IconLabelList"/>
    <dgm:cxn modelId="{5D7128FA-4775-4E93-A534-E9DE5FA5A3AE}" type="presParOf" srcId="{7A8EBA80-C350-4483-AC54-0BDB9DB742A9}" destId="{3820818A-5C96-4150-A551-C3D248B6CCEA}" srcOrd="1" destOrd="0" presId="urn:microsoft.com/office/officeart/2018/2/layout/IconLabelList"/>
    <dgm:cxn modelId="{F01B1929-4789-4D17-9E7E-6AA582E0A7E2}" type="presParOf" srcId="{7A8EBA80-C350-4483-AC54-0BDB9DB742A9}" destId="{6C1DB78C-1A03-4CDB-A176-8601DCA8F37C}" srcOrd="2" destOrd="0" presId="urn:microsoft.com/office/officeart/2018/2/layout/IconLabelList"/>
    <dgm:cxn modelId="{32E4782F-F9F1-4997-BDB7-740054B8680E}" type="presParOf" srcId="{76BF0483-74AF-44DB-B2F3-07B000B900B9}" destId="{FF1876E0-1F4D-4917-8CDF-C7763CF5D37C}" srcOrd="3" destOrd="0" presId="urn:microsoft.com/office/officeart/2018/2/layout/IconLabelList"/>
    <dgm:cxn modelId="{03F7006E-F2AE-4E74-9D13-F7F9A6886805}" type="presParOf" srcId="{76BF0483-74AF-44DB-B2F3-07B000B900B9}" destId="{62927FB9-CC4E-449A-A461-F4654327F4A7}" srcOrd="4" destOrd="0" presId="urn:microsoft.com/office/officeart/2018/2/layout/IconLabelList"/>
    <dgm:cxn modelId="{C863DAE3-7471-4EDA-8844-6FEC9A384289}" type="presParOf" srcId="{62927FB9-CC4E-449A-A461-F4654327F4A7}" destId="{ABD14404-58D1-425D-9DFD-C1E04DC3F4D5}" srcOrd="0" destOrd="0" presId="urn:microsoft.com/office/officeart/2018/2/layout/IconLabelList"/>
    <dgm:cxn modelId="{7ACE9CCF-AB71-4BE3-80C2-5CE67D644E1F}" type="presParOf" srcId="{62927FB9-CC4E-449A-A461-F4654327F4A7}" destId="{ADF22A27-E51D-43DA-A77A-360B599C059F}" srcOrd="1" destOrd="0" presId="urn:microsoft.com/office/officeart/2018/2/layout/IconLabelList"/>
    <dgm:cxn modelId="{F8166BC8-A0B5-4E7D-BDB7-9E46561EA0AD}" type="presParOf" srcId="{62927FB9-CC4E-449A-A461-F4654327F4A7}" destId="{97496142-7DB1-476C-BAE1-F8C7F53FA8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D6DF1-297C-4958-ACD2-249183B1FAB0}">
      <dsp:nvSpPr>
        <dsp:cNvPr id="0" name=""/>
        <dsp:cNvSpPr/>
      </dsp:nvSpPr>
      <dsp:spPr>
        <a:xfrm>
          <a:off x="0" y="30140"/>
          <a:ext cx="10691811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Criar uma versão melhorada e otimizada dos tradicionais serviços de </a:t>
          </a:r>
          <a:r>
            <a:rPr lang="pt-PT" sz="2600" kern="1200" dirty="0" err="1"/>
            <a:t>Helpdesk</a:t>
          </a:r>
          <a:endParaRPr lang="en-US" sz="2600" kern="1200" dirty="0"/>
        </a:p>
      </dsp:txBody>
      <dsp:txXfrm>
        <a:off x="49004" y="79144"/>
        <a:ext cx="10593803" cy="905852"/>
      </dsp:txXfrm>
    </dsp:sp>
    <dsp:sp modelId="{00E61BE2-93D0-4009-8DB8-8B387BF1B391}">
      <dsp:nvSpPr>
        <dsp:cNvPr id="0" name=""/>
        <dsp:cNvSpPr/>
      </dsp:nvSpPr>
      <dsp:spPr>
        <a:xfrm>
          <a:off x="0" y="1108880"/>
          <a:ext cx="10691811" cy="10038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Gestão de assuntos internos </a:t>
          </a:r>
          <a:endParaRPr lang="en-US" sz="2600" kern="1200"/>
        </a:p>
      </dsp:txBody>
      <dsp:txXfrm>
        <a:off x="49004" y="1157884"/>
        <a:ext cx="10593803" cy="905852"/>
      </dsp:txXfrm>
    </dsp:sp>
    <dsp:sp modelId="{E50C56A0-66F9-444E-BA78-FC7385A194B2}">
      <dsp:nvSpPr>
        <dsp:cNvPr id="0" name=""/>
        <dsp:cNvSpPr/>
      </dsp:nvSpPr>
      <dsp:spPr>
        <a:xfrm>
          <a:off x="0" y="2187620"/>
          <a:ext cx="10691811" cy="100386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Uniformização de níveis de performance para diferentes níveis de urgência</a:t>
          </a:r>
          <a:endParaRPr lang="en-US" sz="2600" kern="1200" dirty="0"/>
        </a:p>
      </dsp:txBody>
      <dsp:txXfrm>
        <a:off x="49004" y="2236624"/>
        <a:ext cx="10593803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12ADE-DB9E-4DAA-AA39-C0D787A3C718}">
      <dsp:nvSpPr>
        <dsp:cNvPr id="0" name=""/>
        <dsp:cNvSpPr/>
      </dsp:nvSpPr>
      <dsp:spPr>
        <a:xfrm>
          <a:off x="0" y="610799"/>
          <a:ext cx="10691265" cy="1127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5B08-59CD-49CC-84E3-54C48C0A2057}">
      <dsp:nvSpPr>
        <dsp:cNvPr id="0" name=""/>
        <dsp:cNvSpPr/>
      </dsp:nvSpPr>
      <dsp:spPr>
        <a:xfrm>
          <a:off x="341108" y="864516"/>
          <a:ext cx="620196" cy="620196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F4BA0-62BA-4C3A-8411-29FE90B0DA5E}">
      <dsp:nvSpPr>
        <dsp:cNvPr id="0" name=""/>
        <dsp:cNvSpPr/>
      </dsp:nvSpPr>
      <dsp:spPr>
        <a:xfrm>
          <a:off x="1302413" y="610799"/>
          <a:ext cx="9388851" cy="112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41" tIns="119341" rIns="119341" bIns="119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Metodologia SCRUM </a:t>
          </a:r>
          <a:endParaRPr lang="en-US" sz="2500" kern="1200"/>
        </a:p>
      </dsp:txBody>
      <dsp:txXfrm>
        <a:off x="1302413" y="610799"/>
        <a:ext cx="9388851" cy="1127630"/>
      </dsp:txXfrm>
    </dsp:sp>
    <dsp:sp modelId="{F873A7DA-F90D-435C-B6FB-A869E83E7C19}">
      <dsp:nvSpPr>
        <dsp:cNvPr id="0" name=""/>
        <dsp:cNvSpPr/>
      </dsp:nvSpPr>
      <dsp:spPr>
        <a:xfrm>
          <a:off x="0" y="2020337"/>
          <a:ext cx="10691265" cy="1127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E717E-7CB1-469A-B3CB-C451EA782E90}">
      <dsp:nvSpPr>
        <dsp:cNvPr id="0" name=""/>
        <dsp:cNvSpPr/>
      </dsp:nvSpPr>
      <dsp:spPr>
        <a:xfrm>
          <a:off x="309943" y="2273856"/>
          <a:ext cx="620196" cy="620196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62007-EDC2-4F26-9E33-952D132F31A9}">
      <dsp:nvSpPr>
        <dsp:cNvPr id="0" name=""/>
        <dsp:cNvSpPr/>
      </dsp:nvSpPr>
      <dsp:spPr>
        <a:xfrm>
          <a:off x="1302413" y="2020337"/>
          <a:ext cx="9388851" cy="112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41" tIns="119341" rIns="119341" bIns="119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Desenvolvimento incremental com controlo de versões</a:t>
          </a:r>
          <a:endParaRPr lang="en-US" sz="2500" kern="1200"/>
        </a:p>
      </dsp:txBody>
      <dsp:txXfrm>
        <a:off x="1302413" y="2020337"/>
        <a:ext cx="9388851" cy="1127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51606-181D-4CC4-98A7-80F999110A2F}">
      <dsp:nvSpPr>
        <dsp:cNvPr id="0" name=""/>
        <dsp:cNvSpPr/>
      </dsp:nvSpPr>
      <dsp:spPr>
        <a:xfrm>
          <a:off x="0" y="678644"/>
          <a:ext cx="10691265" cy="7020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Cumprimento de todos os requisitos pedidos para este SPRINT </a:t>
          </a:r>
          <a:endParaRPr lang="en-US" sz="3000" kern="1200"/>
        </a:p>
      </dsp:txBody>
      <dsp:txXfrm>
        <a:off x="34269" y="712913"/>
        <a:ext cx="10622727" cy="633462"/>
      </dsp:txXfrm>
    </dsp:sp>
    <dsp:sp modelId="{B6006B70-035B-46D6-97B4-7D8AACA38661}">
      <dsp:nvSpPr>
        <dsp:cNvPr id="0" name=""/>
        <dsp:cNvSpPr/>
      </dsp:nvSpPr>
      <dsp:spPr>
        <a:xfrm>
          <a:off x="0" y="1467044"/>
          <a:ext cx="10691265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Qualidade de código e manutenibilidade </a:t>
          </a:r>
          <a:endParaRPr lang="en-US" sz="3000" kern="1200"/>
        </a:p>
      </dsp:txBody>
      <dsp:txXfrm>
        <a:off x="34269" y="1501313"/>
        <a:ext cx="10622727" cy="633462"/>
      </dsp:txXfrm>
    </dsp:sp>
    <dsp:sp modelId="{41A001E7-4FDC-4525-8905-E352C5779943}">
      <dsp:nvSpPr>
        <dsp:cNvPr id="0" name=""/>
        <dsp:cNvSpPr/>
      </dsp:nvSpPr>
      <dsp:spPr>
        <a:xfrm>
          <a:off x="0" y="2271749"/>
          <a:ext cx="10691265" cy="70200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Bons padrões de desenvolvimento de software </a:t>
          </a:r>
          <a:endParaRPr lang="en-US" sz="3000" kern="1200" dirty="0"/>
        </a:p>
      </dsp:txBody>
      <dsp:txXfrm>
        <a:off x="34269" y="2306018"/>
        <a:ext cx="10622727" cy="633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533AD-D350-4E00-8F39-898CB86D3E8F}">
      <dsp:nvSpPr>
        <dsp:cNvPr id="0" name=""/>
        <dsp:cNvSpPr/>
      </dsp:nvSpPr>
      <dsp:spPr>
        <a:xfrm>
          <a:off x="880668" y="550205"/>
          <a:ext cx="1435167" cy="1435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5DF19-9C86-443F-9BDB-36B211BF2BA9}">
      <dsp:nvSpPr>
        <dsp:cNvPr id="0" name=""/>
        <dsp:cNvSpPr/>
      </dsp:nvSpPr>
      <dsp:spPr>
        <a:xfrm>
          <a:off x="3621" y="2365882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Melhor compreensão de padrões de desenvolvimento de software</a:t>
          </a:r>
          <a:endParaRPr lang="en-US" sz="1600" kern="1200"/>
        </a:p>
      </dsp:txBody>
      <dsp:txXfrm>
        <a:off x="3621" y="2365882"/>
        <a:ext cx="3189260" cy="720000"/>
      </dsp:txXfrm>
    </dsp:sp>
    <dsp:sp modelId="{8A40F9B0-C8BE-4263-BA89-F34A07A181ED}">
      <dsp:nvSpPr>
        <dsp:cNvPr id="0" name=""/>
        <dsp:cNvSpPr/>
      </dsp:nvSpPr>
      <dsp:spPr>
        <a:xfrm>
          <a:off x="4628048" y="499959"/>
          <a:ext cx="1435167" cy="1435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DB78C-1A03-4CDB-A176-8601DCA8F37C}">
      <dsp:nvSpPr>
        <dsp:cNvPr id="0" name=""/>
        <dsp:cNvSpPr/>
      </dsp:nvSpPr>
      <dsp:spPr>
        <a:xfrm>
          <a:off x="3751002" y="2365882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Melhor compreensão de desenvolvimento com controlo de versões</a:t>
          </a:r>
          <a:endParaRPr lang="en-US" sz="1600" kern="1200"/>
        </a:p>
      </dsp:txBody>
      <dsp:txXfrm>
        <a:off x="3751002" y="2365882"/>
        <a:ext cx="3189260" cy="720000"/>
      </dsp:txXfrm>
    </dsp:sp>
    <dsp:sp modelId="{ABD14404-58D1-425D-9DFD-C1E04DC3F4D5}">
      <dsp:nvSpPr>
        <dsp:cNvPr id="0" name=""/>
        <dsp:cNvSpPr/>
      </dsp:nvSpPr>
      <dsp:spPr>
        <a:xfrm>
          <a:off x="8375429" y="550205"/>
          <a:ext cx="1435167" cy="1435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6142-7DB1-476C-BAE1-F8C7F53FA859}">
      <dsp:nvSpPr>
        <dsp:cNvPr id="0" name=""/>
        <dsp:cNvSpPr/>
      </dsp:nvSpPr>
      <dsp:spPr>
        <a:xfrm>
          <a:off x="7498383" y="2365882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Introdução a diferentes conceitos de programação e design</a:t>
          </a:r>
          <a:endParaRPr lang="en-US" sz="1600" kern="1200"/>
        </a:p>
      </dsp:txBody>
      <dsp:txXfrm>
        <a:off x="7498383" y="2365882"/>
        <a:ext cx="31892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F3453-F1EC-499B-BE57-41507ECD7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C617E-A335-4A08-9E28-15D103342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59" y="1152043"/>
            <a:ext cx="4562474" cy="2670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  <a:br>
              <a:rPr lang="en-US" sz="50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0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Armis Helpdesk 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α</a:t>
            </a:r>
            <a:r>
              <a:rPr lang="en-US" sz="28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</a:t>
            </a:r>
            <a:endParaRPr lang="en-US" sz="5000" kern="1200" cap="all" spc="3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25CF2-D656-409F-ABDD-4F2D23E6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616" y="3875628"/>
            <a:ext cx="5019676" cy="9764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João Soares 1121224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Fausto Alves 1181597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Luís Neves 1191421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Sérgio Lopes 1200625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Tiago Marante 1200627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F54EE6-D5AA-49C9-AD67-65C5085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57966"/>
            <a:ext cx="10691813" cy="1155618"/>
          </a:xfrm>
        </p:spPr>
        <p:txBody>
          <a:bodyPr>
            <a:normAutofit/>
          </a:bodyPr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objetivos do sistema</a:t>
            </a:r>
            <a:endParaRPr lang="pt-PT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E657579-39BB-4567-A0A3-D57AFB1EA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1078"/>
              </p:ext>
            </p:extLst>
          </p:nvPr>
        </p:nvGraphicFramePr>
        <p:xfrm>
          <a:off x="750094" y="2250993"/>
          <a:ext cx="10691812" cy="322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78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A83B8-00D9-46AA-B9FE-158F54D9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PT" sz="3700" b="0" i="0" dirty="0">
                <a:effectLst/>
                <a:latin typeface="-apple-system"/>
              </a:rPr>
              <a:t>processo de desenvolvimento adotado e planeamento</a:t>
            </a:r>
            <a:endParaRPr lang="pt-PT" sz="3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D4AA084A-9107-450C-BD92-ECBCA58F9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36575"/>
              </p:ext>
            </p:extLst>
          </p:nvPr>
        </p:nvGraphicFramePr>
        <p:xfrm>
          <a:off x="750367" y="2065256"/>
          <a:ext cx="10691265" cy="375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3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AFD62-D73F-4B9F-BA68-310C9B33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solidFill>
                  <a:srgbClr val="172B4D"/>
                </a:solidFill>
                <a:effectLst/>
                <a:latin typeface="-apple-system"/>
              </a:rPr>
              <a:t>metodologia de trabalho e resolução de conflitos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73B88D-BC5F-45E5-A8A2-866C9363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i="1" dirty="0"/>
          </a:p>
          <a:p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4B67F93-C6EB-41C7-ADBC-AFA8745C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4" y="2546939"/>
            <a:ext cx="3109365" cy="15546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3E7720-DD84-4417-9E49-6325067C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46" y="3003527"/>
            <a:ext cx="4448320" cy="6411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60F019-24A9-4913-94AA-0F54B7F50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0" y="4741518"/>
            <a:ext cx="4347615" cy="5487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FCC32B-2875-4700-AB1F-3CB8200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68" y="4097365"/>
            <a:ext cx="3497783" cy="1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2F98-E104-4403-8D4A-56A0262B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50334"/>
            <a:ext cx="10691265" cy="1371030"/>
          </a:xfrm>
        </p:spPr>
        <p:txBody>
          <a:bodyPr/>
          <a:lstStyle/>
          <a:p>
            <a:pPr algn="ctr"/>
            <a:r>
              <a:rPr lang="pt-PT" b="0" i="0" dirty="0">
                <a:solidFill>
                  <a:srgbClr val="172B4D"/>
                </a:solidFill>
                <a:effectLst/>
                <a:latin typeface="-apple-system"/>
              </a:rPr>
              <a:t>qualidade do produto</a:t>
            </a:r>
            <a:endParaRPr lang="pt-PT" dirty="0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65BB666-48B9-40C1-A824-C3EFE6386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46650"/>
              </p:ext>
            </p:extLst>
          </p:nvPr>
        </p:nvGraphicFramePr>
        <p:xfrm>
          <a:off x="750367" y="1971578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8D44C-A231-49B4-9832-E6C52551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>
                <a:solidFill>
                  <a:srgbClr val="172B4D"/>
                </a:solidFill>
                <a:effectLst/>
                <a:latin typeface="-apple-system"/>
              </a:rPr>
              <a:t>resultados esperados</a:t>
            </a: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B7E230D-8295-4AA0-A777-DA61A3011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251741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2460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121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Calisto MT</vt:lpstr>
      <vt:lpstr>Univers Condensed</vt:lpstr>
      <vt:lpstr>ChronicleVTI</vt:lpstr>
      <vt:lpstr>Sprint Review  Armis Helpdesk αService</vt:lpstr>
      <vt:lpstr>principais objetivos do sistema</vt:lpstr>
      <vt:lpstr>processo de desenvolvimento adotado e planeamento</vt:lpstr>
      <vt:lpstr>metodologia de trabalho e resolução de conflitos</vt:lpstr>
      <vt:lpstr>qualidade do produto</vt:lpstr>
      <vt:lpstr>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 Armis Helpdesk αService</dc:title>
  <dc:creator>Luís</dc:creator>
  <cp:lastModifiedBy>Luís</cp:lastModifiedBy>
  <cp:revision>7</cp:revision>
  <dcterms:created xsi:type="dcterms:W3CDTF">2021-05-09T21:01:53Z</dcterms:created>
  <dcterms:modified xsi:type="dcterms:W3CDTF">2021-05-09T22:05:59Z</dcterms:modified>
</cp:coreProperties>
</file>