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C3AFA-4FC5-4D6B-F601-EAA0A7FB2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5143C-0AB4-1391-A479-22EFC01CF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8A6B7F-3715-FCE3-9931-43F2EDB6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4B05-F989-496A-A081-FDBF0B3EE479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1ED61B-6D4A-70F4-B3C4-EFD242F5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6C78B0-9303-0540-981B-602590E2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A0D-284D-462A-AFA4-F13CB3BC73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960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9AF95-5564-6D0D-F23D-638DD994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394419-65FC-5C00-42C3-3F895F1C4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9BA5D2-A20D-DC59-9E18-15BE5B63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4B05-F989-496A-A081-FDBF0B3EE479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036A32-F446-A62B-136E-B1DF119B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49C28F-D973-F842-A348-E53D3AF2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A0D-284D-462A-AFA4-F13CB3BC73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331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5947F1-53C9-2ACF-9481-0EC5581FE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6D88D3-E019-2A0B-A877-A985AD66D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14F791-09A0-A8D3-CC40-DC7ECB53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4B05-F989-496A-A081-FDBF0B3EE479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85775E-B5A2-029B-2084-142F5FD1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4B724C-E846-E1F7-5A0C-8C12ED81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A0D-284D-462A-AFA4-F13CB3BC73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122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2425D-AE61-BB8D-527C-F991AA4A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E5253F-CB58-D504-1749-0FD0B3A89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1C6BC6-7F07-AAFB-B440-5C3037B4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4B05-F989-496A-A081-FDBF0B3EE479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EF68-46A1-0322-759B-F4A8D8B9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258D06-AD61-4FCA-74E5-E4B3667A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A0D-284D-462A-AFA4-F13CB3BC73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852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DDDFE-1906-2223-2395-A2403340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071DBF-6330-7F00-3103-7F21FE51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B453F7-928D-6506-7EC2-B6402054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4B05-F989-496A-A081-FDBF0B3EE479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69B1ED-68DB-EF2C-9151-5A6DEAEE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F24AE4-82BB-8EC2-F99D-EF97A4A7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A0D-284D-462A-AFA4-F13CB3BC73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99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A1D4A-9693-6E42-4C82-3C30B0C2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F840D9-A075-4C95-69AF-8B1F5B3F4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69AC2C-FFEE-B679-20C8-BC079DAEB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4CA15F-A704-A83B-8CE5-9A6C0F55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4B05-F989-496A-A081-FDBF0B3EE479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F297F2-B70C-5A48-CD4C-1F57669B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210E46-E5D5-8820-32BF-51790108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A0D-284D-462A-AFA4-F13CB3BC73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006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315B2-B360-DC8D-D2CA-D9958229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C61414-B0EC-A8D4-3DC0-84A2A4EC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A8B22B-C6EB-A293-D86A-53471D6E8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DB2EC1-504D-FFAC-F0F7-3D8A8A5F4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81A5EA-3636-B1D5-E41B-70D8A8307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823CC1-82BF-276A-7634-C83A274A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4B05-F989-496A-A081-FDBF0B3EE479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9C116A-1419-FDDB-6CD0-1CA2F8C9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FC45CB-E852-7CAF-8A83-B80FDD62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A0D-284D-462A-AFA4-F13CB3BC73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911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B1E35-51AF-A2B0-E575-AAA46336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B0F1E5-D6EB-0EDD-D72F-3C0423C9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4B05-F989-496A-A081-FDBF0B3EE479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A9E060-3DD7-4635-03C1-1DE4F2DF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C86B7A-93D0-3FCE-6DA6-5A897934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A0D-284D-462A-AFA4-F13CB3BC73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868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1A87D8-D742-5017-4C05-5A3C1B73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4B05-F989-496A-A081-FDBF0B3EE479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A7A9F4-59EB-8E7B-E61E-17977F3F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3788A6-DF28-323C-7D73-AC3457F2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A0D-284D-462A-AFA4-F13CB3BC73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408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A4B55-3597-B3DF-82FC-F07F9FBB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404C79-FB7D-C390-4921-BC73D2341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8775C6-0759-92B5-EA8E-776A96D4C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577407-0C12-7409-88BE-D0566BCD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4B05-F989-496A-A081-FDBF0B3EE479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2F4111-CB6D-5C4C-C380-F66C4E0C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3E1016-CCE8-CEA1-58AE-9F14FF86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A0D-284D-462A-AFA4-F13CB3BC73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984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24507-589D-46A1-C213-0999AFC3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4063A7-A87B-3F34-DF9E-7BF670F0E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59D19B-C7C2-FF58-428E-C6B258DFF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DDB248-2DB6-FF48-A26A-33A74D21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4B05-F989-496A-A081-FDBF0B3EE479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760E43-AB26-E38D-A999-8F1DF4B5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773E58-3F68-730F-0E15-38ED2F36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A0D-284D-462A-AFA4-F13CB3BC73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42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839525-8703-AF54-E047-8DBEEA7E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E6AC7E-B3F8-6775-94F5-4493C3202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AA6221-392B-30B4-DE91-AAF7B995E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A4B05-F989-496A-A081-FDBF0B3EE479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F5901F-1765-63C5-6385-E0B992A8F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11A510-3222-7263-77E5-5614A6B74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D0A0D-284D-462A-AFA4-F13CB3BC73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078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4239E1-3D70-1C5E-CBA9-FBCC3D11C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1755073"/>
            <a:ext cx="9833548" cy="1066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Gestión de Artículos con Django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A57D113C-7E0D-6855-645D-02CDE179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3049325"/>
            <a:ext cx="9833548" cy="29455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ts val="1200"/>
              </a:spcBef>
            </a:pPr>
            <a:r>
              <a:rPr lang="en-US" sz="1800" dirty="0">
                <a:solidFill>
                  <a:schemeClr val="tx2"/>
                </a:solidFill>
              </a:rPr>
              <a:t>Integrantes:</a:t>
            </a:r>
          </a:p>
          <a:p>
            <a:pPr indent="-2286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Jorge Valdenegro</a:t>
            </a:r>
          </a:p>
          <a:p>
            <a:pPr indent="-2286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Ronald Montalvo</a:t>
            </a:r>
          </a:p>
          <a:p>
            <a:pPr indent="-2286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Miguel Soto</a:t>
            </a:r>
          </a:p>
          <a:p>
            <a:pPr indent="-2286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Luis Ovalle</a:t>
            </a:r>
          </a:p>
        </p:txBody>
      </p:sp>
    </p:spTree>
    <p:extLst>
      <p:ext uri="{BB962C8B-B14F-4D97-AF65-F5344CB8AC3E}">
        <p14:creationId xmlns:p14="http://schemas.microsoft.com/office/powerpoint/2010/main" val="3975091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EF195A-E216-D202-1311-9C7BB661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203327"/>
            <a:ext cx="6781800" cy="1338696"/>
          </a:xfrm>
        </p:spPr>
        <p:txBody>
          <a:bodyPr>
            <a:normAutofit/>
          </a:bodyPr>
          <a:lstStyle/>
          <a:p>
            <a:r>
              <a:rPr lang="es-CL" dirty="0"/>
              <a:t>Conclusiones</a:t>
            </a: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9F5EDF37-4432-F2EE-A659-34A70495C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1" r="51613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87EC7B-4994-E991-0B9F-890B8BD1F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1430383"/>
            <a:ext cx="6781800" cy="467230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1600" b="1" dirty="0"/>
              <a:t>Resumen del Trabajo Realizado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Implementación de una aplicación web con Django.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Gestión completa de artículos con CRUD.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Validaciones y cifrado de datos sensibles.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b="1" dirty="0"/>
              <a:t>Resultados Obtenidos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Aplicación funcional y segura.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Interfaz de usuario intuitiva.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b="1" dirty="0"/>
              <a:t>Posibles Mejoras Futuras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Implementación de un carrito de compras.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Mejoras en la interfaz de usuario.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Integración con sistemas de pago.</a:t>
            </a:r>
          </a:p>
          <a:p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109638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7C5431-A665-164A-0244-03211C78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s-MX"/>
              <a:t>Introducción</a:t>
            </a:r>
            <a:br>
              <a:rPr lang="es-MX"/>
            </a:br>
            <a:endParaRPr lang="es-CL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81DFE9-8479-AE57-79EA-5BA06B07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/>
              <a:t>Descripción del Proyecto</a:t>
            </a:r>
          </a:p>
          <a:p>
            <a:r>
              <a:rPr lang="es-MX" sz="2000"/>
              <a:t>Este proyecto es una aplicación web para la gestión de artículos, donde los usuarios pueden ver productos destacados, y los administradores pueden gestionar artículos a través de un panel de administración.</a:t>
            </a:r>
          </a:p>
          <a:p>
            <a:pPr marL="0" indent="0">
              <a:buNone/>
            </a:pPr>
            <a:r>
              <a:rPr lang="es-MX" sz="2000"/>
              <a:t>Objetivo del Proyecto</a:t>
            </a:r>
          </a:p>
          <a:p>
            <a:r>
              <a:rPr lang="es-MX" sz="2000"/>
              <a:t>El objetivo principal es crear una plataforma donde los administradores puedan añadir, editar y eliminar artículos, mientras que los usuarios pueden explorar productos destacados.</a:t>
            </a:r>
          </a:p>
          <a:p>
            <a:endParaRPr lang="es-CL" sz="20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4DC6983C-4022-C615-A8A5-4D1FC0456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0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753765-07CE-8023-9C35-7F94A886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s-CL" dirty="0"/>
              <a:t>Tecnologías Utilizadas</a:t>
            </a: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C48ABF55-A558-BBE1-9AB5-36209AA80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1" r="51613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574FFAA6-519F-66FE-DDB0-E0FF88119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s-CL" sz="2000" dirty="0"/>
              <a:t>Django: Framework web para el </a:t>
            </a:r>
            <a:r>
              <a:rPr lang="es-CL" sz="2000" dirty="0" err="1"/>
              <a:t>backend</a:t>
            </a:r>
            <a:r>
              <a:rPr lang="es-CL" sz="2000" dirty="0"/>
              <a:t>.</a:t>
            </a:r>
          </a:p>
          <a:p>
            <a:r>
              <a:rPr lang="es-CL" sz="2000" dirty="0"/>
              <a:t>SQLite: Base de datos ligera y fácil de usar.</a:t>
            </a:r>
          </a:p>
          <a:p>
            <a:r>
              <a:rPr lang="es-CL" sz="2000" dirty="0"/>
              <a:t>HTML-5: Estructura de las páginas web.</a:t>
            </a:r>
          </a:p>
          <a:p>
            <a:r>
              <a:rPr lang="es-CL" sz="2000" dirty="0"/>
              <a:t>CSS: Estilización de las páginas web.</a:t>
            </a:r>
          </a:p>
          <a:p>
            <a:r>
              <a:rPr lang="es-CL" sz="2000" dirty="0"/>
              <a:t>JavaScript: Funcionalidades del </a:t>
            </a:r>
            <a:r>
              <a:rPr lang="es-CL" sz="2000" dirty="0" err="1"/>
              <a:t>front-end</a:t>
            </a:r>
            <a:r>
              <a:rPr lang="es-CL" sz="2000" dirty="0"/>
              <a:t>.</a:t>
            </a:r>
          </a:p>
          <a:p>
            <a:r>
              <a:rPr lang="es-CL" sz="2000" dirty="0"/>
              <a:t>Bootstrap: Framework CSS para diseño responsive.</a:t>
            </a:r>
          </a:p>
          <a:p>
            <a:r>
              <a:rPr lang="es-CL" sz="2000" dirty="0"/>
              <a:t>Cryptography: Librería para cifrado de datos.</a:t>
            </a:r>
          </a:p>
          <a:p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424547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Marcador de contenido 2">
            <a:extLst>
              <a:ext uri="{FF2B5EF4-FFF2-40B4-BE49-F238E27FC236}">
                <a16:creationId xmlns:a16="http://schemas.microsoft.com/office/drawing/2014/main" id="{22976D0B-6EB4-3C3C-AA84-083D0D2A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470245"/>
            <a:ext cx="5334006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MX" sz="2000"/>
          </a:p>
          <a:p>
            <a:pPr marL="0" indent="0">
              <a:buNone/>
            </a:pPr>
            <a:r>
              <a:rPr lang="es-MX" sz="2000"/>
              <a:t>Componentes Principales</a:t>
            </a:r>
          </a:p>
          <a:p>
            <a:pPr marL="0" indent="0">
              <a:buNone/>
            </a:pPr>
            <a:endParaRPr lang="es-MX" sz="2000"/>
          </a:p>
          <a:p>
            <a:r>
              <a:rPr lang="es-MX" sz="2000"/>
              <a:t>models.py: Definición de modelos.</a:t>
            </a:r>
          </a:p>
          <a:p>
            <a:r>
              <a:rPr lang="es-MX" sz="2000"/>
              <a:t>views.py: Definición de vistas.</a:t>
            </a:r>
          </a:p>
          <a:p>
            <a:r>
              <a:rPr lang="es-MX" sz="2000"/>
              <a:t>urls.py: Definición de rutas.</a:t>
            </a:r>
          </a:p>
          <a:p>
            <a:r>
              <a:rPr lang="es-MX" sz="2000"/>
              <a:t>templates: Plantillas HTML.</a:t>
            </a:r>
          </a:p>
          <a:p>
            <a:r>
              <a:rPr lang="es-MX" sz="2000"/>
              <a:t>static/: Archivos estáticos (CSS, JS).</a:t>
            </a:r>
          </a:p>
          <a:p>
            <a:r>
              <a:rPr lang="es-MX" sz="2000"/>
              <a:t>Media/:Archivos estáticos (imágenes)</a:t>
            </a:r>
          </a:p>
          <a:p>
            <a:endParaRPr lang="es-CL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6C0790-74A3-7B3A-57BE-347B9F2C0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628" y="753692"/>
            <a:ext cx="3342544" cy="53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9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31352D-0F71-9108-6B4D-9D8BBF4B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2806506"/>
          </a:xfrm>
        </p:spPr>
        <p:txBody>
          <a:bodyPr anchor="b">
            <a:normAutofit/>
          </a:bodyPr>
          <a:lstStyle/>
          <a:p>
            <a:r>
              <a:rPr lang="es-MX" sz="4000" dirty="0"/>
              <a:t>Funcionalidades Implementadas</a:t>
            </a:r>
            <a:br>
              <a:rPr lang="es-MX" sz="4000" dirty="0"/>
            </a:br>
            <a:endParaRPr lang="es-CL" sz="4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F69793-4EDE-D79F-0972-8A2B1BFD9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53" r="1" b="1"/>
          <a:stretch/>
        </p:blipFill>
        <p:spPr>
          <a:xfrm>
            <a:off x="5186554" y="163646"/>
            <a:ext cx="6806703" cy="262309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18CF42-DB18-C6B6-916D-ACF6BC64D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5" y="3526300"/>
            <a:ext cx="3986155" cy="2588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/>
              <a:t>Gestión de Usuarios: Registro y autenticación de usuarios.</a:t>
            </a:r>
          </a:p>
          <a:p>
            <a:endParaRPr lang="es-CL" sz="20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5E1F4D-60F1-9ADF-2C0E-3880C2DDC4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" r="1" b="1"/>
          <a:stretch/>
        </p:blipFill>
        <p:spPr>
          <a:xfrm>
            <a:off x="5186554" y="2956875"/>
            <a:ext cx="6806703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5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34BBAC6-41A6-EE8C-0A98-F8467A0B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945551"/>
            <a:ext cx="4023360" cy="20103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Funcionalidades</a:t>
            </a:r>
            <a:r>
              <a:rPr lang="en-US" dirty="0"/>
              <a:t> </a:t>
            </a:r>
            <a:r>
              <a:rPr lang="en-US" dirty="0" err="1"/>
              <a:t>Implementadas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939965-010F-D806-CD66-B04399132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3224245"/>
            <a:ext cx="3931920" cy="120700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CRUD de </a:t>
            </a:r>
            <a:r>
              <a:rPr lang="en-US" sz="2400" dirty="0" err="1"/>
              <a:t>Artículos</a:t>
            </a:r>
            <a:r>
              <a:rPr lang="en-US" sz="2400" dirty="0"/>
              <a:t>: </a:t>
            </a:r>
            <a:r>
              <a:rPr lang="en-US" sz="2400" dirty="0" err="1"/>
              <a:t>Crear</a:t>
            </a:r>
            <a:r>
              <a:rPr lang="en-US" sz="2400" dirty="0"/>
              <a:t>, leer, </a:t>
            </a:r>
            <a:r>
              <a:rPr lang="en-US" sz="2400" dirty="0" err="1"/>
              <a:t>actualizar</a:t>
            </a:r>
            <a:r>
              <a:rPr lang="en-US" sz="2400" dirty="0"/>
              <a:t> y </a:t>
            </a:r>
            <a:r>
              <a:rPr lang="en-US" sz="2400" dirty="0" err="1"/>
              <a:t>eliminar</a:t>
            </a:r>
            <a:r>
              <a:rPr lang="en-US" sz="2400" dirty="0"/>
              <a:t> </a:t>
            </a:r>
            <a:r>
              <a:rPr lang="en-US" sz="2400" dirty="0" err="1"/>
              <a:t>artículos</a:t>
            </a:r>
            <a:r>
              <a:rPr lang="en-US" sz="2400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8ED4D2-C459-8143-735B-20CF76CE9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903" y="599385"/>
            <a:ext cx="5989326" cy="299466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11CD196-25F5-96D0-6FCC-E26DC7D1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850" y="3827750"/>
            <a:ext cx="2451166" cy="279335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746418A-3815-776E-EC3D-6ED9E1A52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509" y="3827749"/>
            <a:ext cx="3011695" cy="287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41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909C0-944F-D9CB-1476-6170B4CF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1795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Funcionalidades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Implementadas</a:t>
            </a:r>
            <a:endParaRPr lang="en-US" sz="4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428777-8A7E-A6B2-FC0B-6B74C6BF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60" y="3346809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Validaciones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Front-End: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Validaciones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formularios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F2E0E3-28F0-8810-46AE-E14AC25CF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572" y="1256379"/>
            <a:ext cx="5608830" cy="42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19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167708-EB8E-3A6B-F6F6-D77139F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9" y="2932981"/>
            <a:ext cx="3877574" cy="2415846"/>
          </a:xfrm>
        </p:spPr>
        <p:txBody>
          <a:bodyPr/>
          <a:lstStyle/>
          <a:p>
            <a:r>
              <a:rPr lang="es-MX" dirty="0"/>
              <a:t>Cifrado de Datos Sensibles: Cifrado de datos sensibles como descripciones.</a:t>
            </a:r>
            <a:endParaRPr lang="es-CL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AE2C38A-85F2-FFCE-AD57-3C1F6A5D7F6C}"/>
              </a:ext>
            </a:extLst>
          </p:cNvPr>
          <p:cNvSpPr txBox="1">
            <a:spLocks/>
          </p:cNvSpPr>
          <p:nvPr/>
        </p:nvSpPr>
        <p:spPr>
          <a:xfrm>
            <a:off x="599609" y="679731"/>
            <a:ext cx="4171994" cy="179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/>
              <a:t>Funcionalidades Implementadas</a:t>
            </a:r>
            <a:endParaRPr lang="en-US" sz="47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02D7F90-601D-C704-4A04-42B4D93709FD}"/>
              </a:ext>
            </a:extLst>
          </p:cNvPr>
          <p:cNvSpPr txBox="1"/>
          <p:nvPr/>
        </p:nvSpPr>
        <p:spPr>
          <a:xfrm>
            <a:off x="5290868" y="428851"/>
            <a:ext cx="6353282" cy="6000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L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datos sensibles se cifran utilizando la librería </a:t>
            </a:r>
            <a:r>
              <a:rPr lang="es-CL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  <a:r>
              <a:rPr lang="es-CL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antes de ser almacenados en la base de datos.</a:t>
            </a:r>
            <a:endParaRPr lang="es-CL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python</a:t>
            </a:r>
            <a:endParaRPr lang="es-CL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Copiar código</a:t>
            </a:r>
            <a:endParaRPr lang="es-CL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# models.py (extracto)</a:t>
            </a:r>
            <a:endParaRPr lang="es-CL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 cryptography.fernet import Fernet</a:t>
            </a:r>
            <a:endParaRPr lang="es-CL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 </a:t>
            </a:r>
            <a:r>
              <a:rPr lang="en-US" sz="1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django.conf</a:t>
            </a: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import settings</a:t>
            </a:r>
            <a:endParaRPr lang="es-CL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 </a:t>
            </a:r>
            <a:r>
              <a:rPr lang="en-US" sz="1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django.db</a:t>
            </a: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import models</a:t>
            </a:r>
            <a:endParaRPr lang="es-CL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CL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cipher_suite</a:t>
            </a: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Fernet(</a:t>
            </a:r>
            <a:r>
              <a:rPr lang="en-US" sz="1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settings.FERNET_KEY</a:t>
            </a: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s-CL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CL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 Item(</a:t>
            </a:r>
            <a:r>
              <a:rPr lang="en-US" sz="1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models.Model</a:t>
            </a: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s-CL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# </a:t>
            </a:r>
            <a:r>
              <a:rPr lang="en-US" sz="1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otros</a:t>
            </a: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campos...</a:t>
            </a:r>
            <a:endParaRPr lang="es-CL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sensitive_data</a:t>
            </a: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models.CharField</a:t>
            </a: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max_length</a:t>
            </a: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=500, default='')</a:t>
            </a:r>
            <a:endParaRPr lang="es-CL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CL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def save(self, *</a:t>
            </a:r>
            <a:r>
              <a:rPr lang="en-US" sz="1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args</a:t>
            </a: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**</a:t>
            </a:r>
            <a:r>
              <a:rPr lang="en-US" sz="1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kwargs</a:t>
            </a: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s-CL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self.sensitive_data</a:t>
            </a: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cipher_suite.encrypt</a:t>
            </a: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self.sensitive_data.encode</a:t>
            </a: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()).decode()</a:t>
            </a:r>
            <a:endParaRPr lang="es-CL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super(Item, self).save(*</a:t>
            </a:r>
            <a:r>
              <a:rPr lang="en-US" sz="1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args</a:t>
            </a: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**</a:t>
            </a:r>
            <a:r>
              <a:rPr lang="en-US" sz="1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kwargs</a:t>
            </a: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s-CL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CL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def </a:t>
            </a:r>
            <a:r>
              <a:rPr lang="en-US" sz="1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get_sensitive_data</a:t>
            </a: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(self):</a:t>
            </a:r>
            <a:endParaRPr lang="es-CL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return </a:t>
            </a:r>
            <a:r>
              <a:rPr lang="en-US" sz="1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cipher_suite.decrypt</a:t>
            </a: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self.sensitive_data.encode</a:t>
            </a:r>
            <a:r>
              <a:rPr lang="en-US" sz="1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()).decode()</a:t>
            </a:r>
            <a:endParaRPr lang="es-CL" sz="1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04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E3340-8634-701A-89D9-B190A255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079"/>
            <a:ext cx="3733799" cy="1837486"/>
          </a:xfrm>
        </p:spPr>
        <p:txBody>
          <a:bodyPr>
            <a:normAutofit fontScale="90000"/>
          </a:bodyPr>
          <a:lstStyle/>
          <a:p>
            <a:r>
              <a:rPr lang="es-MX" b="1"/>
              <a:t>Documentación y Control de Versiones</a:t>
            </a:r>
            <a:br>
              <a:rPr lang="es-MX" b="1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73FFA7-4C92-F685-EA92-A5934B1C6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7486"/>
            <a:ext cx="3899139" cy="29564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b="1"/>
              <a:t>Documentación</a:t>
            </a:r>
          </a:p>
          <a:p>
            <a:r>
              <a:rPr lang="es-MX"/>
              <a:t>El proyecto está documentado en el repositorio de GitHub, incluyendo instrucciones para la instalación y configuración.</a:t>
            </a:r>
          </a:p>
          <a:p>
            <a:pPr marL="0" indent="0">
              <a:buNone/>
            </a:pPr>
            <a:r>
              <a:rPr lang="es-MX" b="1"/>
              <a:t>Control de Versiones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/>
              <a:t>Uso de Git para gestionar las versiones del proyecto.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/>
              <a:t>Commits regulares para mantener el control de cambios.</a:t>
            </a: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90161F-1450-D197-E0B9-60CCA9A4C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539" y="1286691"/>
            <a:ext cx="6493979" cy="44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06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522</Words>
  <Application>Microsoft Office PowerPoint</Application>
  <PresentationFormat>Panorámica</PresentationFormat>
  <Paragraphs>76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Courier New</vt:lpstr>
      <vt:lpstr>Times New Roman</vt:lpstr>
      <vt:lpstr>Tema de Office</vt:lpstr>
      <vt:lpstr>Gestión de Artículos con Django</vt:lpstr>
      <vt:lpstr>Introducción </vt:lpstr>
      <vt:lpstr>Tecnologías Utilizadas</vt:lpstr>
      <vt:lpstr>Presentación de PowerPoint</vt:lpstr>
      <vt:lpstr>Funcionalidades Implementadas </vt:lpstr>
      <vt:lpstr>Funcionalidades Implementadas </vt:lpstr>
      <vt:lpstr>Funcionalidades Implementadas</vt:lpstr>
      <vt:lpstr>Presentación de PowerPoint</vt:lpstr>
      <vt:lpstr>Documentación y Control de Versiones 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Ovalle Pavez</dc:creator>
  <cp:lastModifiedBy>Luis Fernando Ovalle Pavez</cp:lastModifiedBy>
  <cp:revision>1</cp:revision>
  <dcterms:created xsi:type="dcterms:W3CDTF">2024-07-13T08:59:48Z</dcterms:created>
  <dcterms:modified xsi:type="dcterms:W3CDTF">2024-07-13T09:35:36Z</dcterms:modified>
</cp:coreProperties>
</file>