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2B1B9B43-12D9-45EF-9648-3D8028D26E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8181039"/>
                  </p:ext>
                </p:extLst>
              </p:nvPr>
            </p:nvGraphicFramePr>
            <p:xfrm>
              <a:off x="721011" y="1170878"/>
              <a:ext cx="10749975" cy="53357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Suplemento 2" title="Microsoft Power BI">
                <a:extLst>
                  <a:ext uri="{FF2B5EF4-FFF2-40B4-BE49-F238E27FC236}">
                    <a16:creationId xmlns:a16="http://schemas.microsoft.com/office/drawing/2014/main" id="{2B1B9B43-12D9-45EF-9648-3D8028D26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1" y="1170878"/>
                <a:ext cx="10749975" cy="533572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5EC15FF-0084-4F28-8D78-956EE9CED1CA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70e56d72-5bd1-4ed3-86b5-196df1fdab83/ReportSection?bookmarkGuid=d2651d71-34b3-485a-9e45-15aeaa36fc08&amp;bookmarkUsage=1&amp;ctid=f310b526-e195-4805-a55e-67e28f2fefdb&amp;fromEntryPoint=export&quot;"/>
    <we:property name="reportState" value="&quot;CONNECTED&quot;"/>
    <we:property name="reportEmbeddedTime" value="&quot;2023-09-16T02:13:39.877Z&quot;"/>
    <we:property name="creatorSessionId" value="&quot;7d2dcdf6-37f9-499f-860e-87964642d54c&quot;"/>
    <we:property name="creatorUserId" value="&quot;100320023C85A0AC&quot;"/>
    <we:property name="creatorTenantId" value="&quot;f310b526-e195-4805-a55e-67e28f2fefdb&quot;"/>
    <we:property name="reportName" value="&quot;Dashboard Diabetes&quot;"/>
    <we:property name="isFiltersActionButtonVisible" value="true"/>
    <we:property name="initialStateBookmark" value="&quot;H4sIAAAAAAAAA9VWUW/aMBD+K5Ofo4mEZJC+AWVT1bUgOvVlQtPFPlJXxo4cp4NV/PedHdgK0taq2gbjBfuzc/fd+fsSPzIh60rB+hqWyM7YhRaSgzD2TcwipltwOJlcXg1ml1+uB1djgk3lpNE1O3tkDmyJ7lbWDSgfgsDP84iBUlMo/WwBqsaIVWhro0HJb9hupiVnG9xEDFeVMhZ8yBsHDn3YB9pOc8odv+1SRuBOPuANcteiM6yMdbt5xOp2FCjtr/lgIeHIaAdSU2CP8ZgnAGkCacbjGJNcFLnHF1K57ZZiPV5VluqhKteV78NAPIDmKFggbbGutxlGRjXLMBrv4TemsRxnuAhL2km3pjBCQoGOmrOh6qfWUG8CPigxQHfm68gidUKws84mej79oCwtlrCrd/wXuH1QDTd1y+99o7e9fXeqdIfKGDH1jzf2BaTnhNRSl2orzp+q+dTWwlVTky5QtPRGd2CdN0JxTzLzaqEAxgq0w3UQzLm0O/0l0UElxzytzXznJdp9/8Q0I2pFaWzL/k/Keb7xcJYX0M9F0u/EadoXWR9jfmy7kTxKTQnkdukUdXy+xacoJCXDH4f5v/jw6uKAavwK9yl6bY8OHGiWhTl1G7789P6lL/d13/qTdzjkPO3lvaKXdLMEOnn32P485c/hpHHcLA9fsJ1XaBto76nr+JfVHutzslgkkCOIXpEVcZalecrBB/ltpx2uXGFW+30Ov6cIWyLdaP3ANK6ugOMUNIY6qpaM9w0tk+ZAC3/KYWz9/0dJbmlT34JqfNZw/2UhCbGRhcJnHvC3YhZo+Vo33wEdv92VoQsAAA==&quot;"/>
    <we:property name="bookmark" value="&quot;H4sIAAAAAAAAA9VWTW/bMAz9K4POxmA7dmP3lrrdUGAfQTv0MuRAS4yrVpEMWe6SFfnvo+RkawJsK4ptyXKJ/ESTj9R7th+ZkF2rYPUBFshO2aUWkoMw9lXCIqYH8MyY+wXYe8HHZSw4ZFik5UkRQ1wARZnWSaM7dvrIHNgG3Y3selA+I4GfZxEDpabQ+Ks5qA4j1qLtjAYlv+IQTFvO9riOGC5bZSz4lNcOHPq0DxRO10QleT2iisCdfMBr5G5Ar7A11m2vI9YNq0Bpd88nCwUrox1ITYk9xhOeAmQpZDlPEkxLUZcen0vlNiH16mLZWuqHuly1fiwT8QCao2CBtMWu21SojOoXYXWxg1+b3nK8wnnY0k66FaUREmp0NJw1dT+1hmYT8EmDAbo1XyqLNAnBTuN19Pvyk6ax2MC234u/wO2t6rnpBn5ver2Z7cmx0j1Txoipv723zyA9I6STulEbcf5QzaehF676jnSBYqBX3YJ13gj1HcnMq4USGCvQnq2CYM6l3eovjfY6OeRprWdbL1H03RPTVDSKxtiB/Z+U82zt4bysoShFWsRJlhUiLzDhh7YbyaPRVEButo5Rx+cbfIpCUjH8fpj/iw/fX+5RTV7gPkWP7WrPgWZRm2O34fNP71/6clf3gz95zKHk2bgc1+N0lKcQl6ND+/OYX4cfe8fNYv8BG79A20Cxx67jn3Z7qNfJfJ5CiSDGdV4neZ6VGQef5JeTdrh0tVnuzjn8niJsgfRF6xemd10LHKegMfTRDmS8b2ibNAda+FMOa+v/30lyy1D6BlTvq4bvXxbKeO7rb25B6c+ACwAA&quot;"/>
    <we:property name="embedUrl" value="&quot;/reportEmbed?reportId=70e56d72-5bd1-4ed3-86b5-196df1fdab83&amp;config=eyJjbHVzdGVyVXJsIjoiaHR0cHM6Ly9XQUJJLUJSQVpJTC1TT1VUSC1CLVBSSU1BUlktcmVkaXJlY3QuYW5hbHlzaXMud2luZG93cy5uZXQiLCJlbWJlZEZlYXR1cmVzIjp7Im1vZGVybkVtYmVkIjp0cnVlLCJ1c2FnZU1ldHJpY3NWTmV4dCI6dHJ1ZX19&amp;disableSensitivityBanner=true&quot;"/>
    <we:property name="datasetId" value="&quot;5768fbe2-1286-4e75-ba7d-9d9aa332ffa4&quot;"/>
    <we:property name="pageName" value="&quot;ReportSection&quot;"/>
    <we:property name="pageDisplayName" value="&quot;Diabetes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Luis Otavio Gomes</cp:lastModifiedBy>
  <cp:revision>3</cp:revision>
  <dcterms:created xsi:type="dcterms:W3CDTF">2018-06-07T21:39:02Z</dcterms:created>
  <dcterms:modified xsi:type="dcterms:W3CDTF">2023-09-16T02:15:39Z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