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7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CB1AF2-A973-4D9F-9479-D7BFAFB4BEDE}" v="5" dt="2022-10-14T13:41:30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Suplemento 4" title="Microsoft Power BI">
                <a:extLst>
                  <a:ext uri="{FF2B5EF4-FFF2-40B4-BE49-F238E27FC236}">
                    <a16:creationId xmlns:a16="http://schemas.microsoft.com/office/drawing/2014/main" id="{218AE237-4933-3641-EA84-A63A6B35C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9426391"/>
                  </p:ext>
                </p:extLst>
              </p:nvPr>
            </p:nvGraphicFramePr>
            <p:xfrm>
              <a:off x="1345163" y="1073545"/>
              <a:ext cx="9501674" cy="543306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Suplemento 4" title="Microsoft Power BI">
                <a:extLst>
                  <a:ext uri="{FF2B5EF4-FFF2-40B4-BE49-F238E27FC236}">
                    <a16:creationId xmlns:a16="http://schemas.microsoft.com/office/drawing/2014/main" id="{218AE237-4933-3641-EA84-A63A6B35CE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5163" y="1073545"/>
                <a:ext cx="9501674" cy="54330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647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31b15dd1-c1e9-4364-adaf-e5d9fc2b1324}">
  <we:reference id="WA200003233" version="2.0.0.3" store="pt-BR" storeType="OMEX"/>
  <we:alternateReferences/>
  <we:properties>
    <we:property name="Microsoft.Office.CampaignId" value="&quot;none&quot;"/>
    <we:property name="reportUrl" value="&quot;/groups/me/reports/057b5891-02bf-40e1-b21a-b41c9d51f180/ReportSection?bookmarkGuid=2110830d-e21e-487e-8414-abe5f218eac0&amp;bookmarkUsage=1&amp;ctid=0b96ca9f-6c9e-411d-8d12-fc299ece8307&amp;fromEntryPoint=export&quot;"/>
    <we:property name="reportState" value="&quot;CONNECTED&quot;"/>
    <we:property name="creatorTenantId" value="&quot;0b96ca9f-6c9e-411d-8d12-fc299ece8307&quot;"/>
    <we:property name="reportEmbeddedTime" value="&quot;2022-10-14T12:42:30.419Z&quot;"/>
    <we:property name="creatorSessionId" value="&quot;61c0908b-297d-43b5-b336-fe1a7aea47e3&quot;"/>
    <we:property name="creatorUserId" value="&quot;10032001ECE911D3&quot;"/>
    <we:property name="reportName" value="&quot;sample_financial&quot;"/>
    <we:property name="isFiltersActionButtonVisible" value="true"/>
    <we:property name="initialStateBookmark" value="&quot;H4sIAAAAAAAAA+1Y227jNhD9FUMv++IYknWz8+Y4KVok2TXiIECxMBYjaaxwy4haikrjBv6h/kZ/rENSSmKvk7TeZN0N+kYNqeGZMzNHFG+djFUlh8V7uEJn3/mlyFgKmZAdz+k6hTUefPhwfDo6O/70fnR6RGZRKiaKytm/dRTIHNUFq2rg2gUZP866DnA+gVw/zYFX2HVKlJUogLM/0C6mKSVrXHYdvCm5kKBdThUo1G6vaTk9095ez6cdIVXsGqeYKms9w1JI1T53ncqODKTVOe3MbDgWhQJWkGNtC7wkGESRN/ADhEGYxRGG2j5nXDVLksXRTSkpHopyUWoexoQuF5II4o7BLbGqmk3GgtdXZnS0Yp+KWqZ4hnMzVSimFuRpzgooUqZpWBIFEymIIDNDw6xOlTFfit/HEmnTzNl3l93vimOK+RUWT+MYZdf0NlnXQYzyXGIObQKOXgVhZwocrfWnumiy7W6F96Ug/YogNzA2I0vFipw3tX9flOcWWMrrisoOMwtkfAlS6T5LPlMV62IkB0JmKA8Wph4PmWzL2+u+Er33hagZ/B47NuwtZ22/09znB43dlL2l4BX67cUjmWnunCjwsyDuu1E6QIijfjhM4h9Gan6MFn+2wUqG/6ap+uslvtNod9UQtny9KPa8fuyGVL+BG8dujM+X727LRvPYmVDz4BqZ4a6/qo+33LMlXClIf8NsRK/890v5qQzstpwjTKJhOvTjBHxwQ99N0deunuRe4Y1KxM0q5dpbFnu+N49i8piErj8cJjDYvjl+ZihBppeLE7xG/nXsd/NfT7URX4Bk9ihteNqSv+Zn4M6Zs0LpoT6k62UP8DTjLzWDToadDBRYV00ozqgQW59p3zIv55LRX5OS+D87G9g5/evParvzyVtm5ZDBVl8QTnosV0TMuUL6f9cDvYsRqdKCY2jnRWam0WjYrXPCSNes7wvgtXb77gAqlr7TJ3cjso+ou1lemS3ecm4anXvbQT4UrZm9woGiai9wbJKl4GbUJp6++ly/bme/1CgXBNysuAfc03B6d1B7G4D0NMPkjFV0ROBQVrr69VUSmTI0HBzjotriEHEiSF41gHNIOH6KAEJ30I/2wshL9wLM0j0Y9IO9wJ+H82Do++48XD9t2OwbdBNWFC00XQ/fEPE93Y/E/ZKbGcndtM83+tWitdEtGaUQSqeiTWCrFUXNeddJLxnPJBYmpetLPm7UpL7r+SdtJs5FTqL4IIp/7CN4xMfMniZ18jdpqahVVUKKEyhwg6aabsm0syd11dycmusXLeOMSvKZFzS0OxVeLv8G0Uk/jNsVAAA=&quot;"/>
    <we:property name="bookmark" value="&quot;H4sIAAAAAAAAA+1XwW4TMRD9lWgvXCK0m26y2d7aUARSQVGLekE5zNqTrduNvdjekFDlh/gNfoyxvS0NDQ2EqkK0Odkzs+Px85tn5yriwtQVLN/DDKP96K3kggFXupNE3UgG46FSlzPQl5wlOWRZwodxEWM/HsQ8pyhVW6GkifavIgu6RHsmTAOVy0jGj5NuBFU1htLNplAZ7EY1aqMkVOILhmByWd3gqhvhoq6UBpfy1IJFl3ZO4TSnUpKXe7QiMCvmeIrMBusJ1krb63k3MmHkS1r3uWR+wZGSFoSkxM7WT/u9IsVhOuR5nhUcc0id3QhZVm2JP779sKwdLBYXtlALh0BxQfldptWKtjBAiHkv62V9PuA8Qewx7r6eisq2CxbLo0WtCR3CLGQ74HOQDHnkIdBoTFvvG4EaNDtfHuMcfRVHm/13XWOtCGm7PAMtAqKq0QzvBgb7CU69S1phKRvVK6kk4U7HbaulyE0yqvR6ATK/cmflwm7V044/NQI6HDscLIRU7VaiA6n8/Fx9HmmkDIRTvOregDIiU6k0UbJ6Uri8+/bVbABmQpZ7KWkqwVCvMTKaIfWkG7hlPOPqUJ3A4Ffcu9ET8io6FkTSkPsMqsalfXEIRrAXVBH9Jq6u0IG0zYtbrebDjV/ifz6cQNqJb3WY9oYAWdGHHHpsmGUZpru3+kFZaizhWqnWtztSVTPbYP8tGG7tuXMKFQbr60a2shjv2oUPVdUpljOU9l41eJbIZ4n8a4lkVWOoNZEH5o7OQdv1K/wX6tYCvXxS+uafQ4Mh7sEe5oOE5XHW36pvj6EXNOQN21EvHkVnncx2xoQC/qS1yQ6sBYrdkaoPj3h79aV8yvg0jlmcFEWaQpxvf+U+U+NPruCttKgF/lOs8MTY9PZUjTU1MByDxA1vUDoDkBz5lneo//d48wpdrb4DrInD774OAAA=&quot;"/>
    <we:property name="embedUrl" value="&quot;/reportEmbed?reportId=057b5891-02bf-40e1-b21a-b41c9d51f180&amp;config=eyJjbHVzdGVyVXJsIjoiaHR0cHM6Ly9XQUJJLUJSQVpJTC1TT1VUSC1CLVBSSU1BUlktcmVkaXJlY3QuYW5hbHlzaXMud2luZG93cy5uZXQiLCJlbWJlZEZlYXR1cmVzIjp7Im1vZGVybkVtYmVkIjp0cnVlLCJ1c2FnZU1ldHJpY3NWTmV4dCI6dHJ1ZSwic2tpcFF1ZXJ5RGF0YVNhYVNFbWJlZCI6dHJ1ZSwic2tpcFF1ZXJ5RGF0YVBhYVNFbWJlZCI6dHJ1ZSwic2tpcFF1ZXJ5RGF0YUV4cG9ydFRvIjp0cnVlfX0%3D&amp;disableSensitivityBanner=true&quot;"/>
    <we:property name="datasetId" value="&quot;cfa14e74-e1b3-436e-bc3a-67035652e7db&quot;"/>
    <we:property name="pageName" value="&quot;ReportSection&quot;"/>
    <we:property name="pageDisplayName" value="&quot;Página 1&quot;"/>
    <we:property name="backgroundColor" value="&quot;rgb(255,255,255)&quot;"/>
    <we:property name="isFooterCollapsed" value="false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CAAE01DE-1DE1-4D1C-A7B7-774D7C50A62F}">
  <we:reference id="wa200003233" version="2.0.0.3" store="pt-BR" storeType="OMEX"/>
  <we:alternateReferences>
    <we:reference id="WA200003233" version="2.0.0.3" store="WA200003233" storeType="OMEX"/>
  </we:alternateReferences>
  <we:properties>
    <we:property name="creatorTenantId" value="&quot;0b96ca9f-6c9e-411d-8d12-fc299ece8307&quot;"/>
    <we:property name="reportUrl" value="&quot;/groups/me/reports/057b5891-02bf-40e1-b21a-b41c9d51f180/ReportSectione671b763a65e9255b410?bookmarkGuid=cd3e723f-a219-418d-ab0c-17227db9fa2b&amp;bookmarkUsage=1&amp;ctid=0b96ca9f-6c9e-411d-8d12-fc299ece8307&amp;fromEntryPoint=export&quot;"/>
    <we:property name="reportName" value="&quot;sample_financial&quot;"/>
    <we:property name="reportState" value="&quot;CONNECTED&quot;"/>
    <we:property name="embedUrl" value="&quot;/reportEmbed?reportId=057b5891-02bf-40e1-b21a-b41c9d51f180&amp;config=eyJjbHVzdGVyVXJsIjoiaHR0cHM6Ly9XQUJJLUJSQVpJTC1TT1VUSC1CLVBSSU1BUlktcmVkaXJlY3QuYW5hbHlzaXMud2luZG93cy5uZXQiLCJlbWJlZEZlYXR1cmVzIjp7Im1vZGVybkVtYmVkIjp0cnVlLCJ1c2FnZU1ldHJpY3NWTmV4dCI6dHJ1ZSwic2tpcFF1ZXJ5RGF0YVNhYVNFbWJlZCI6dHJ1ZSwic2tpcFF1ZXJ5RGF0YVBhYVNFbWJlZCI6dHJ1ZSwic2tpcFF1ZXJ5RGF0YUV4cG9ydFRvIjp0cnVlfX0%3D&amp;disableSensitivityBanner=true&quot;"/>
    <we:property name="pageName" value="&quot;ReportSectione671b763a65e9255b410&quot;"/>
    <we:property name="pageDisplayName" value="&quot;Página 3&quot;"/>
    <we:property name="datasetId" value="&quot;cfa14e74-e1b3-436e-bc3a-67035652e7db&quot;"/>
    <we:property name="backgroundColor" value="&quot;rgb(255,255,255)&quot;"/>
    <we:property name="bookmark" value="&quot;H4sIAAAAAAAAA+1Wy27bMBD8lYBno6AkW5JzS9wUKFAURtzmUviwIlcKE5oUKMq1G/jfu6Scl1s0lzT1obqInF1yZ5YjgXdMqq7VsP0MK2Sn7KORSoC07iRhI2YG8Nza2xW424RjUhWTNJ1WSSFkmSfTgrJs65U1HTu9Yx5cg/5KdT3osCOB39i4mIyzsoapLKdFnqR5llVsOWKg9RyakFOD7nDEWnSdNaDVDxy2oJB3Pe5GDDettg5CoYUHj6HYmtJpTgSTdxnxAOHVGhco/IBeYmud389rFJNskufjBHklSoAsC2u6IRrJv5wfikZiM2s8KEMEAvZbgYTXSvt9SrW92LSOukE92rahqTNS0VhH3dYs6nPYDXLu2MzqfhVHF8/whe2dwEusY8h45be0U60MGKFCu3bUqrmz1MgYWWCzQuMjfG2/zxxSUclO+W70wONMrmk1oYckzprGYQN+P734KwxpWKuB4Ife7E+O/8p3SUinTKP3zng8ii+DjFbh7BqcD36sbugMQ9tpkXUS3fk2dv69cvfmSEcHxP+p2t3y3r2UcfPEknuTDPRf3xXLXQjVScJzqAvkvCpFnk4k50dh35ntjSfxx2vfkwVo7F6277Hw/WqU704WVstX+ORW0B5+bW9n4kdvDCZO8wKSfMwLzqECybFE8d/Eb/sPPipD1JmQohRjLiRPqnGeTiHeGv6owOPGV3bzXEV8niJshXTNCQPb+64FgXMwGNW0AyGFMY8OE4wM3YtjF96fFPlxKH0Fug9V4/WHxTKB++4naH2p1ZUJAAA=&quot;"/>
    <we:property name="initialStateBookmark" value="&quot;H4sIAAAAAAAAA91X227bMAz9lUDPwSDHt7RvqZcBQ9cLmq3AMAQDbTOuOkUyZLlrVuTfR8np0nbIghVIG/QpEilTh4eHdHzHStHUEhanMEd2yD6qUhRQatMLWJ+pznh0dnZ8Mro4/n46OhmTWddWaNWwwztmwVRoL0XTgnQhyPht2mcg5TlUbjcD2WCf1WgarUCKX9gdJpc1LS77DG9rqQ24kBMLFl3YGzpOe7o7eBfSjVBYcYMTLGxnvcBaG7vaY5IGeZqEkMR4MIjjPAo4PdN0Xg9z+3l3qQeWaWVBKALgbCEg58NZEKc8KMMAUw6xs8+EtKsj+WJ8WxvKm9hY1I6vjLKotCEiJfP5GWy6dO5YpmU796vxI/tEt6bAC5x5l7LCLijSTChQhXB0LYmqc6OJSO85IZhXPV8157nSPzODdG/JDvmy/wfKqLyhAGTdFY6vCOZ5CEZVZbACu9qOdwKPljNhvfVDq1by4fuLd4LVHNVTwOHfgKdkaYSq5Kqf1gL+3OUhScPUT8UPLDtwmZ7nOrsCY10L59fUDE6/FEebEs3Rwkv4vTD3XRb0d5TkI+066l/i0pVQl9P7aUK+6wcjYtW0HQs7yXTqkmW8zIsZFEkS52k+HARxzPnWifK6ouxNQGLzP030EhMw062yVK9n9kYm24YIf3Z3DJ4K9VVL8bKyXlPfaXpW5OUBx2EMURFCEfA8SfbiLblZI/sy8B8iXFc03l/AX5SwTW+iZbl9IGxtxFrg/vfcxhI59fdZFPFoGIYxBzjAOEhzPhi+kYG+tX4FmHKva7d5XjoT4DAJ05DzAUQpjwCoiHteuo3tF73F8v0rW//ucdY1fDZH+hx1C93apoYCz0GhT6Xuggr056hwoErHkl8b9/tJUM07ki5Bto4f//Hq/6M63kQuccsD7pOWeVge3G8kh3z9Xg8AAA==&quot;"/>
    <we:property name="isFiltersActionButtonVisible" value="true"/>
    <we:property name="reportEmbeddedTime" value="&quot;2022-10-14T12:48:39.102Z&quot;"/>
    <we:property name="creatorUserId" value="&quot;10032001ECE911D3&quot;"/>
    <we:property name="creatorSessionId" value="&quot;01e466db-73ee-41aa-961b-0485832f3e9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851b35d3-0456-4d6a-bc2f-da927e91d158"/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9483571-f922-4e8e-9c1c-26f0a225213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3B554B-2C73-4139-9D76-D28D4BADDA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85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Microsoft Power BI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Juliana Mascarenhas</cp:lastModifiedBy>
  <cp:revision>7</cp:revision>
  <dcterms:created xsi:type="dcterms:W3CDTF">2018-06-07T21:39:02Z</dcterms:created>
  <dcterms:modified xsi:type="dcterms:W3CDTF">2023-09-13T00:37:30Z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MediaServiceImageTags">
    <vt:lpwstr/>
  </property>
</Properties>
</file>