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7" r:id="rId5"/>
    <p:sldId id="327" r:id="rId6"/>
    <p:sldId id="298" r:id="rId7"/>
    <p:sldId id="301" r:id="rId8"/>
    <p:sldId id="302" r:id="rId9"/>
    <p:sldId id="358" r:id="rId10"/>
    <p:sldId id="359" r:id="rId11"/>
    <p:sldId id="303" r:id="rId12"/>
    <p:sldId id="360" r:id="rId13"/>
    <p:sldId id="361" r:id="rId14"/>
    <p:sldId id="33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49B9B-38AE-4EFE-8792-4093E66EBF64}" v="22" dt="2022-11-01T04:48:49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8" autoAdjust="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56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" userId="442e7cdbf85a6b61" providerId="LiveId" clId="{B7E49B9B-38AE-4EFE-8792-4093E66EBF64}"/>
    <pc:docChg chg="custSel addSld delSld modSld">
      <pc:chgData name="Juliana" userId="442e7cdbf85a6b61" providerId="LiveId" clId="{B7E49B9B-38AE-4EFE-8792-4093E66EBF64}" dt="2022-11-01T04:48:49.877" v="960"/>
      <pc:docMkLst>
        <pc:docMk/>
      </pc:docMkLst>
      <pc:sldChg chg="modSp mod">
        <pc:chgData name="Juliana" userId="442e7cdbf85a6b61" providerId="LiveId" clId="{B7E49B9B-38AE-4EFE-8792-4093E66EBF64}" dt="2022-11-01T04:26:08.190" v="107" actId="20577"/>
        <pc:sldMkLst>
          <pc:docMk/>
          <pc:sldMk cId="0" sldId="257"/>
        </pc:sldMkLst>
        <pc:spChg chg="mod">
          <ac:chgData name="Juliana" userId="442e7cdbf85a6b61" providerId="LiveId" clId="{B7E49B9B-38AE-4EFE-8792-4093E66EBF64}" dt="2022-11-01T04:26:08.190" v="107" actId="20577"/>
          <ac:spMkLst>
            <pc:docMk/>
            <pc:sldMk cId="0" sldId="257"/>
            <ac:spMk id="65" creationId="{00000000-0000-0000-0000-000000000000}"/>
          </ac:spMkLst>
        </pc:spChg>
      </pc:sldChg>
      <pc:sldChg chg="del">
        <pc:chgData name="Juliana" userId="442e7cdbf85a6b61" providerId="LiveId" clId="{B7E49B9B-38AE-4EFE-8792-4093E66EBF64}" dt="2022-11-01T04:27:28.302" v="299" actId="47"/>
        <pc:sldMkLst>
          <pc:docMk/>
          <pc:sldMk cId="3048715011" sldId="300"/>
        </pc:sldMkLst>
      </pc:sldChg>
      <pc:sldChg chg="addSp delSp modSp mod">
        <pc:chgData name="Juliana" userId="442e7cdbf85a6b61" providerId="LiveId" clId="{B7E49B9B-38AE-4EFE-8792-4093E66EBF64}" dt="2022-11-01T04:37:29.423" v="475" actId="1038"/>
        <pc:sldMkLst>
          <pc:docMk/>
          <pc:sldMk cId="3671072601" sldId="302"/>
        </pc:sldMkLst>
        <pc:spChg chg="mod">
          <ac:chgData name="Juliana" userId="442e7cdbf85a6b61" providerId="LiveId" clId="{B7E49B9B-38AE-4EFE-8792-4093E66EBF64}" dt="2022-11-01T04:36:00.733" v="449" actId="20577"/>
          <ac:spMkLst>
            <pc:docMk/>
            <pc:sldMk cId="3671072601" sldId="302"/>
            <ac:spMk id="2" creationId="{AE3D169A-0663-42B6-832D-AD9B03D0F0CE}"/>
          </ac:spMkLst>
        </pc:spChg>
        <pc:spChg chg="add mod">
          <ac:chgData name="Juliana" userId="442e7cdbf85a6b61" providerId="LiveId" clId="{B7E49B9B-38AE-4EFE-8792-4093E66EBF64}" dt="2022-11-01T04:36:04.723" v="450" actId="1076"/>
          <ac:spMkLst>
            <pc:docMk/>
            <pc:sldMk cId="3671072601" sldId="302"/>
            <ac:spMk id="3" creationId="{0DDD9AB9-5C7F-3661-D26A-B6177018A83F}"/>
          </ac:spMkLst>
        </pc:spChg>
        <pc:spChg chg="mod">
          <ac:chgData name="Juliana" userId="442e7cdbf85a6b61" providerId="LiveId" clId="{B7E49B9B-38AE-4EFE-8792-4093E66EBF64}" dt="2022-11-01T04:27:38.405" v="307" actId="20577"/>
          <ac:spMkLst>
            <pc:docMk/>
            <pc:sldMk cId="3671072601" sldId="302"/>
            <ac:spMk id="204" creationId="{00000000-0000-0000-0000-000000000000}"/>
          </ac:spMkLst>
        </pc:spChg>
        <pc:picChg chg="del">
          <ac:chgData name="Juliana" userId="442e7cdbf85a6b61" providerId="LiveId" clId="{B7E49B9B-38AE-4EFE-8792-4093E66EBF64}" dt="2022-11-01T04:36:58.048" v="451" actId="478"/>
          <ac:picMkLst>
            <pc:docMk/>
            <pc:sldMk cId="3671072601" sldId="302"/>
            <ac:picMk id="4" creationId="{18379D23-735A-4EF1-E408-2AEF9DF3FE36}"/>
          </ac:picMkLst>
        </pc:picChg>
        <pc:picChg chg="add mod ord modCrop">
          <ac:chgData name="Juliana" userId="442e7cdbf85a6b61" providerId="LiveId" clId="{B7E49B9B-38AE-4EFE-8792-4093E66EBF64}" dt="2022-11-01T04:37:29.423" v="475" actId="1038"/>
          <ac:picMkLst>
            <pc:docMk/>
            <pc:sldMk cId="3671072601" sldId="302"/>
            <ac:picMk id="6" creationId="{56868B1A-0B86-2C95-7F99-CD296B86AB27}"/>
          </ac:picMkLst>
        </pc:picChg>
      </pc:sldChg>
      <pc:sldChg chg="addSp modSp mod">
        <pc:chgData name="Juliana" userId="442e7cdbf85a6b61" providerId="LiveId" clId="{B7E49B9B-38AE-4EFE-8792-4093E66EBF64}" dt="2022-11-01T04:44:17.957" v="725" actId="17032"/>
        <pc:sldMkLst>
          <pc:docMk/>
          <pc:sldMk cId="2127530538" sldId="303"/>
        </pc:sldMkLst>
        <pc:spChg chg="add mod">
          <ac:chgData name="Juliana" userId="442e7cdbf85a6b61" providerId="LiveId" clId="{B7E49B9B-38AE-4EFE-8792-4093E66EBF64}" dt="2022-11-01T04:44:17.957" v="725" actId="17032"/>
          <ac:spMkLst>
            <pc:docMk/>
            <pc:sldMk cId="2127530538" sldId="303"/>
            <ac:spMk id="2" creationId="{8DEFFCB5-8375-E7A6-B578-78639DFF4F92}"/>
          </ac:spMkLst>
        </pc:spChg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3538539685" sldId="324"/>
        </pc:sldMkLst>
      </pc:sldChg>
      <pc:sldChg chg="modSp mod">
        <pc:chgData name="Juliana" userId="442e7cdbf85a6b61" providerId="LiveId" clId="{B7E49B9B-38AE-4EFE-8792-4093E66EBF64}" dt="2022-11-01T04:27:11.474" v="298" actId="1076"/>
        <pc:sldMkLst>
          <pc:docMk/>
          <pc:sldMk cId="2984139101" sldId="327"/>
        </pc:sldMkLst>
        <pc:spChg chg="mod">
          <ac:chgData name="Juliana" userId="442e7cdbf85a6b61" providerId="LiveId" clId="{B7E49B9B-38AE-4EFE-8792-4093E66EBF64}" dt="2022-11-01T04:27:09.840" v="297" actId="14100"/>
          <ac:spMkLst>
            <pc:docMk/>
            <pc:sldMk cId="2984139101" sldId="327"/>
            <ac:spMk id="11" creationId="{E8A1B8CD-E02E-B7A2-4FB2-6F16581FB4CC}"/>
          </ac:spMkLst>
        </pc:spChg>
        <pc:picChg chg="mod">
          <ac:chgData name="Juliana" userId="442e7cdbf85a6b61" providerId="LiveId" clId="{B7E49B9B-38AE-4EFE-8792-4093E66EBF64}" dt="2022-11-01T04:27:11.474" v="298" actId="1076"/>
          <ac:picMkLst>
            <pc:docMk/>
            <pc:sldMk cId="2984139101" sldId="327"/>
            <ac:picMk id="7" creationId="{B301A202-BD5F-F401-9306-7D522F61BFAF}"/>
          </ac:picMkLst>
        </pc:picChg>
      </pc:sldChg>
      <pc:sldChg chg="del">
        <pc:chgData name="Juliana" userId="442e7cdbf85a6b61" providerId="LiveId" clId="{B7E49B9B-38AE-4EFE-8792-4093E66EBF64}" dt="2022-11-01T04:44:40.318" v="726" actId="47"/>
        <pc:sldMkLst>
          <pc:docMk/>
          <pc:sldMk cId="3865345807" sldId="328"/>
        </pc:sldMkLst>
      </pc:sldChg>
      <pc:sldChg chg="del">
        <pc:chgData name="Juliana" userId="442e7cdbf85a6b61" providerId="LiveId" clId="{B7E49B9B-38AE-4EFE-8792-4093E66EBF64}" dt="2022-11-01T04:44:40.318" v="726" actId="47"/>
        <pc:sldMkLst>
          <pc:docMk/>
          <pc:sldMk cId="3199611910" sldId="329"/>
        </pc:sldMkLst>
      </pc:sldChg>
      <pc:sldChg chg="del">
        <pc:chgData name="Juliana" userId="442e7cdbf85a6b61" providerId="LiveId" clId="{B7E49B9B-38AE-4EFE-8792-4093E66EBF64}" dt="2022-11-01T04:44:40.318" v="726" actId="47"/>
        <pc:sldMkLst>
          <pc:docMk/>
          <pc:sldMk cId="785903103" sldId="330"/>
        </pc:sldMkLst>
      </pc:sldChg>
      <pc:sldChg chg="del">
        <pc:chgData name="Juliana" userId="442e7cdbf85a6b61" providerId="LiveId" clId="{B7E49B9B-38AE-4EFE-8792-4093E66EBF64}" dt="2022-11-01T04:44:40.318" v="726" actId="47"/>
        <pc:sldMkLst>
          <pc:docMk/>
          <pc:sldMk cId="2670646363" sldId="331"/>
        </pc:sldMkLst>
      </pc:sldChg>
      <pc:sldChg chg="del">
        <pc:chgData name="Juliana" userId="442e7cdbf85a6b61" providerId="LiveId" clId="{B7E49B9B-38AE-4EFE-8792-4093E66EBF64}" dt="2022-11-01T04:44:40.318" v="726" actId="47"/>
        <pc:sldMkLst>
          <pc:docMk/>
          <pc:sldMk cId="1109172510" sldId="332"/>
        </pc:sldMkLst>
      </pc:sldChg>
      <pc:sldChg chg="del">
        <pc:chgData name="Juliana" userId="442e7cdbf85a6b61" providerId="LiveId" clId="{B7E49B9B-38AE-4EFE-8792-4093E66EBF64}" dt="2022-11-01T04:44:56.390" v="728" actId="47"/>
        <pc:sldMkLst>
          <pc:docMk/>
          <pc:sldMk cId="3919504743" sldId="334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2614696966" sldId="335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1641373862" sldId="336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3826256995" sldId="337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1335301661" sldId="338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348091748" sldId="339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3209642074" sldId="340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2667498460" sldId="341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837376255" sldId="342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1579844321" sldId="343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48194826" sldId="344"/>
        </pc:sldMkLst>
      </pc:sldChg>
      <pc:sldChg chg="del">
        <pc:chgData name="Juliana" userId="442e7cdbf85a6b61" providerId="LiveId" clId="{B7E49B9B-38AE-4EFE-8792-4093E66EBF64}" dt="2022-11-01T04:44:40.318" v="726" actId="47"/>
        <pc:sldMkLst>
          <pc:docMk/>
          <pc:sldMk cId="3461611589" sldId="345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4242697566" sldId="346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531241666" sldId="347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2705422789" sldId="348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4269504436" sldId="349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2070571620" sldId="350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103782524" sldId="351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3151855360" sldId="352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4241310624" sldId="353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4085276387" sldId="354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1691609214" sldId="355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3995266203" sldId="356"/>
        </pc:sldMkLst>
      </pc:sldChg>
      <pc:sldChg chg="del">
        <pc:chgData name="Juliana" userId="442e7cdbf85a6b61" providerId="LiveId" clId="{B7E49B9B-38AE-4EFE-8792-4093E66EBF64}" dt="2022-11-01T04:44:52.803" v="727" actId="47"/>
        <pc:sldMkLst>
          <pc:docMk/>
          <pc:sldMk cId="1348976768" sldId="357"/>
        </pc:sldMkLst>
      </pc:sldChg>
      <pc:sldChg chg="addSp delSp modSp add mod setBg">
        <pc:chgData name="Juliana" userId="442e7cdbf85a6b61" providerId="LiveId" clId="{B7E49B9B-38AE-4EFE-8792-4093E66EBF64}" dt="2022-11-01T04:40:26.854" v="576" actId="478"/>
        <pc:sldMkLst>
          <pc:docMk/>
          <pc:sldMk cId="914474702" sldId="358"/>
        </pc:sldMkLst>
        <pc:spChg chg="mod">
          <ac:chgData name="Juliana" userId="442e7cdbf85a6b61" providerId="LiveId" clId="{B7E49B9B-38AE-4EFE-8792-4093E66EBF64}" dt="2022-11-01T04:39:13.431" v="573" actId="20577"/>
          <ac:spMkLst>
            <pc:docMk/>
            <pc:sldMk cId="914474702" sldId="358"/>
            <ac:spMk id="2" creationId="{AE3D169A-0663-42B6-832D-AD9B03D0F0CE}"/>
          </ac:spMkLst>
        </pc:spChg>
        <pc:spChg chg="del">
          <ac:chgData name="Juliana" userId="442e7cdbf85a6b61" providerId="LiveId" clId="{B7E49B9B-38AE-4EFE-8792-4093E66EBF64}" dt="2022-11-01T04:38:00.534" v="489" actId="478"/>
          <ac:spMkLst>
            <pc:docMk/>
            <pc:sldMk cId="914474702" sldId="358"/>
            <ac:spMk id="3" creationId="{0DDD9AB9-5C7F-3661-D26A-B6177018A83F}"/>
          </ac:spMkLst>
        </pc:spChg>
        <pc:spChg chg="mod">
          <ac:chgData name="Juliana" userId="442e7cdbf85a6b61" providerId="LiveId" clId="{B7E49B9B-38AE-4EFE-8792-4093E66EBF64}" dt="2022-11-01T04:37:58.710" v="488" actId="20577"/>
          <ac:spMkLst>
            <pc:docMk/>
            <pc:sldMk cId="914474702" sldId="358"/>
            <ac:spMk id="204" creationId="{00000000-0000-0000-0000-000000000000}"/>
          </ac:spMkLst>
        </pc:spChg>
        <pc:picChg chg="add mod">
          <ac:chgData name="Juliana" userId="442e7cdbf85a6b61" providerId="LiveId" clId="{B7E49B9B-38AE-4EFE-8792-4093E66EBF64}" dt="2022-11-01T04:40:25.595" v="575" actId="1076"/>
          <ac:picMkLst>
            <pc:docMk/>
            <pc:sldMk cId="914474702" sldId="358"/>
            <ac:picMk id="5" creationId="{0F92A88C-9CC8-97DB-3066-A1AADDB7E596}"/>
          </ac:picMkLst>
        </pc:picChg>
        <pc:picChg chg="del">
          <ac:chgData name="Juliana" userId="442e7cdbf85a6b61" providerId="LiveId" clId="{B7E49B9B-38AE-4EFE-8792-4093E66EBF64}" dt="2022-11-01T04:40:26.854" v="576" actId="478"/>
          <ac:picMkLst>
            <pc:docMk/>
            <pc:sldMk cId="914474702" sldId="358"/>
            <ac:picMk id="6" creationId="{56868B1A-0B86-2C95-7F99-CD296B86AB27}"/>
          </ac:picMkLst>
        </pc:picChg>
      </pc:sldChg>
      <pc:sldChg chg="addSp delSp modSp add mod">
        <pc:chgData name="Juliana" userId="442e7cdbf85a6b61" providerId="LiveId" clId="{B7E49B9B-38AE-4EFE-8792-4093E66EBF64}" dt="2022-11-01T04:46:43.147" v="922" actId="255"/>
        <pc:sldMkLst>
          <pc:docMk/>
          <pc:sldMk cId="394534930" sldId="359"/>
        </pc:sldMkLst>
        <pc:spChg chg="mod">
          <ac:chgData name="Juliana" userId="442e7cdbf85a6b61" providerId="LiveId" clId="{B7E49B9B-38AE-4EFE-8792-4093E66EBF64}" dt="2022-11-01T04:46:43.147" v="922" actId="255"/>
          <ac:spMkLst>
            <pc:docMk/>
            <pc:sldMk cId="394534930" sldId="359"/>
            <ac:spMk id="2" creationId="{AE3D169A-0663-42B6-832D-AD9B03D0F0CE}"/>
          </ac:spMkLst>
        </pc:spChg>
        <pc:spChg chg="mod">
          <ac:chgData name="Juliana" userId="442e7cdbf85a6b61" providerId="LiveId" clId="{B7E49B9B-38AE-4EFE-8792-4093E66EBF64}" dt="2022-11-01T04:40:50.670" v="603" actId="20577"/>
          <ac:spMkLst>
            <pc:docMk/>
            <pc:sldMk cId="394534930" sldId="359"/>
            <ac:spMk id="204" creationId="{00000000-0000-0000-0000-000000000000}"/>
          </ac:spMkLst>
        </pc:spChg>
        <pc:picChg chg="add mod ord">
          <ac:chgData name="Juliana" userId="442e7cdbf85a6b61" providerId="LiveId" clId="{B7E49B9B-38AE-4EFE-8792-4093E66EBF64}" dt="2022-11-01T04:43:05.134" v="719" actId="1035"/>
          <ac:picMkLst>
            <pc:docMk/>
            <pc:sldMk cId="394534930" sldId="359"/>
            <ac:picMk id="3" creationId="{2D42AA0C-5EF1-AC97-0AB5-B4C34FACC044}"/>
          </ac:picMkLst>
        </pc:picChg>
        <pc:picChg chg="del">
          <ac:chgData name="Juliana" userId="442e7cdbf85a6b61" providerId="LiveId" clId="{B7E49B9B-38AE-4EFE-8792-4093E66EBF64}" dt="2022-11-01T04:41:33.559" v="607" actId="478"/>
          <ac:picMkLst>
            <pc:docMk/>
            <pc:sldMk cId="394534930" sldId="359"/>
            <ac:picMk id="5" creationId="{0F92A88C-9CC8-97DB-3066-A1AADDB7E596}"/>
          </ac:picMkLst>
        </pc:picChg>
      </pc:sldChg>
      <pc:sldChg chg="addSp delSp modSp add mod">
        <pc:chgData name="Juliana" userId="442e7cdbf85a6b61" providerId="LiveId" clId="{B7E49B9B-38AE-4EFE-8792-4093E66EBF64}" dt="2022-11-01T04:47:39.380" v="929" actId="1076"/>
        <pc:sldMkLst>
          <pc:docMk/>
          <pc:sldMk cId="3575985670" sldId="360"/>
        </pc:sldMkLst>
        <pc:spChg chg="mod">
          <ac:chgData name="Juliana" userId="442e7cdbf85a6b61" providerId="LiveId" clId="{B7E49B9B-38AE-4EFE-8792-4093E66EBF64}" dt="2022-11-01T04:46:52.670" v="923" actId="255"/>
          <ac:spMkLst>
            <pc:docMk/>
            <pc:sldMk cId="3575985670" sldId="360"/>
            <ac:spMk id="2" creationId="{AE3D169A-0663-42B6-832D-AD9B03D0F0CE}"/>
          </ac:spMkLst>
        </pc:spChg>
        <pc:picChg chg="del">
          <ac:chgData name="Juliana" userId="442e7cdbf85a6b61" providerId="LiveId" clId="{B7E49B9B-38AE-4EFE-8792-4093E66EBF64}" dt="2022-11-01T04:47:33.471" v="925" actId="478"/>
          <ac:picMkLst>
            <pc:docMk/>
            <pc:sldMk cId="3575985670" sldId="360"/>
            <ac:picMk id="3" creationId="{2D42AA0C-5EF1-AC97-0AB5-B4C34FACC044}"/>
          </ac:picMkLst>
        </pc:picChg>
        <pc:picChg chg="add mod">
          <ac:chgData name="Juliana" userId="442e7cdbf85a6b61" providerId="LiveId" clId="{B7E49B9B-38AE-4EFE-8792-4093E66EBF64}" dt="2022-11-01T04:47:39.380" v="929" actId="1076"/>
          <ac:picMkLst>
            <pc:docMk/>
            <pc:sldMk cId="3575985670" sldId="360"/>
            <ac:picMk id="1026" creationId="{CFBE4648-5C36-6BC7-EB63-E8C98DB2A880}"/>
          </ac:picMkLst>
        </pc:picChg>
      </pc:sldChg>
      <pc:sldChg chg="addSp delSp modSp add mod">
        <pc:chgData name="Juliana" userId="442e7cdbf85a6b61" providerId="LiveId" clId="{B7E49B9B-38AE-4EFE-8792-4093E66EBF64}" dt="2022-11-01T04:48:49.877" v="960"/>
        <pc:sldMkLst>
          <pc:docMk/>
          <pc:sldMk cId="631880476" sldId="361"/>
        </pc:sldMkLst>
        <pc:spChg chg="del">
          <ac:chgData name="Juliana" userId="442e7cdbf85a6b61" providerId="LiveId" clId="{B7E49B9B-38AE-4EFE-8792-4093E66EBF64}" dt="2022-11-01T04:47:48.343" v="931" actId="478"/>
          <ac:spMkLst>
            <pc:docMk/>
            <pc:sldMk cId="631880476" sldId="361"/>
            <ac:spMk id="2" creationId="{AE3D169A-0663-42B6-832D-AD9B03D0F0CE}"/>
          </ac:spMkLst>
        </pc:spChg>
        <pc:spChg chg="add mod">
          <ac:chgData name="Juliana" userId="442e7cdbf85a6b61" providerId="LiveId" clId="{B7E49B9B-38AE-4EFE-8792-4093E66EBF64}" dt="2022-11-01T04:48:46.868" v="958" actId="14100"/>
          <ac:spMkLst>
            <pc:docMk/>
            <pc:sldMk cId="631880476" sldId="361"/>
            <ac:spMk id="4" creationId="{27E23179-787C-4A5C-F8E8-0B9737383FA1}"/>
          </ac:spMkLst>
        </pc:spChg>
        <pc:spChg chg="mod">
          <ac:chgData name="Juliana" userId="442e7cdbf85a6b61" providerId="LiveId" clId="{B7E49B9B-38AE-4EFE-8792-4093E66EBF64}" dt="2022-11-01T04:47:57.133" v="946" actId="20577"/>
          <ac:spMkLst>
            <pc:docMk/>
            <pc:sldMk cId="631880476" sldId="361"/>
            <ac:spMk id="204" creationId="{00000000-0000-0000-0000-000000000000}"/>
          </ac:spMkLst>
        </pc:spChg>
        <pc:picChg chg="add del mod">
          <ac:chgData name="Juliana" userId="442e7cdbf85a6b61" providerId="LiveId" clId="{B7E49B9B-38AE-4EFE-8792-4093E66EBF64}" dt="2022-11-01T04:48:49.844" v="959" actId="21"/>
          <ac:picMkLst>
            <pc:docMk/>
            <pc:sldMk cId="631880476" sldId="361"/>
            <ac:picMk id="3" creationId="{65C329E0-335E-3D88-5BBD-CAE5D30B02B5}"/>
          </ac:picMkLst>
        </pc:picChg>
        <pc:picChg chg="add mod">
          <ac:chgData name="Juliana" userId="442e7cdbf85a6b61" providerId="LiveId" clId="{B7E49B9B-38AE-4EFE-8792-4093E66EBF64}" dt="2022-11-01T04:48:49.877" v="960"/>
          <ac:picMkLst>
            <pc:docMk/>
            <pc:sldMk cId="631880476" sldId="361"/>
            <ac:picMk id="5" creationId="{C2D034A2-486C-B2F5-2D9F-23F284E52C7C}"/>
          </ac:picMkLst>
        </pc:picChg>
        <pc:picChg chg="del">
          <ac:chgData name="Juliana" userId="442e7cdbf85a6b61" providerId="LiveId" clId="{B7E49B9B-38AE-4EFE-8792-4093E66EBF64}" dt="2022-11-01T04:47:50.792" v="934" actId="478"/>
          <ac:picMkLst>
            <pc:docMk/>
            <pc:sldMk cId="631880476" sldId="361"/>
            <ac:picMk id="1026" creationId="{CFBE4648-5C36-6BC7-EB63-E8C98DB2A880}"/>
          </ac:picMkLst>
        </pc:picChg>
        <pc:picChg chg="add mod">
          <ac:chgData name="Juliana" userId="442e7cdbf85a6b61" providerId="LiveId" clId="{B7E49B9B-38AE-4EFE-8792-4093E66EBF64}" dt="2022-11-01T04:48:34.371" v="952" actId="1076"/>
          <ac:picMkLst>
            <pc:docMk/>
            <pc:sldMk cId="631880476" sldId="361"/>
            <ac:picMk id="2050" creationId="{A2BDBD9B-F1B3-EDAF-C1DE-EB72BE2F981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  <dgm:t>
        <a:bodyPr/>
        <a:lstStyle/>
        <a:p>
          <a:endParaRPr lang="pt-BR"/>
        </a:p>
      </dgm:t>
    </dgm:pt>
    <dgm:pt modelId="{C00CCAD7-147A-46FE-B814-BA8DDEE45CC0}" type="sibTrans" cxnId="{85DD3357-087D-49C1-8E92-0A6CE2778B9C}">
      <dgm:prSet/>
      <dgm:spPr/>
      <dgm:t>
        <a:bodyPr/>
        <a:lstStyle/>
        <a:p>
          <a:endParaRPr lang="pt-BR"/>
        </a:p>
      </dgm:t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  <dgm:t>
        <a:bodyPr/>
        <a:lstStyle/>
        <a:p>
          <a:endParaRPr lang="pt-BR"/>
        </a:p>
      </dgm:t>
    </dgm:pt>
    <dgm:pt modelId="{6392DA22-8B9A-473D-906B-E561AC0D5F87}" type="sibTrans" cxnId="{1CDE10FC-3E64-4AAA-A0EE-85E640163651}">
      <dgm:prSet/>
      <dgm:spPr/>
      <dgm:t>
        <a:bodyPr/>
        <a:lstStyle/>
        <a:p>
          <a:endParaRPr lang="pt-BR"/>
        </a:p>
      </dgm:t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  <dgm:t>
        <a:bodyPr/>
        <a:lstStyle/>
        <a:p>
          <a:endParaRPr lang="pt-BR"/>
        </a:p>
      </dgm:t>
    </dgm:pt>
    <dgm:pt modelId="{40D1F0AC-7A20-4366-BA28-17D68F6A2613}" type="sibTrans" cxnId="{7D111487-58CF-4DA1-BFF9-812C621F87E7}">
      <dgm:prSet/>
      <dgm:spPr/>
      <dgm:t>
        <a:bodyPr/>
        <a:lstStyle/>
        <a:p>
          <a:endParaRPr lang="pt-BR"/>
        </a:p>
      </dgm:t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  <dgm:t>
        <a:bodyPr/>
        <a:lstStyle/>
        <a:p>
          <a:endParaRPr lang="pt-BR"/>
        </a:p>
      </dgm:t>
    </dgm:pt>
    <dgm:pt modelId="{A68D2006-560C-4CA6-BA45-82A5565B673D}" type="sibTrans" cxnId="{5A7DCCCA-B3A0-4957-9DBE-A56299581451}">
      <dgm:prSet/>
      <dgm:spPr/>
      <dgm:t>
        <a:bodyPr/>
        <a:lstStyle/>
        <a:p>
          <a:endParaRPr lang="pt-BR"/>
        </a:p>
      </dgm:t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  <dgm:t>
        <a:bodyPr/>
        <a:lstStyle/>
        <a:p>
          <a:endParaRPr lang="pt-BR"/>
        </a:p>
      </dgm:t>
    </dgm:pt>
    <dgm:pt modelId="{11389979-5F1E-48A2-8BC8-0D2D5D9FC8F1}" type="sibTrans" cxnId="{833D5F2E-9B01-402A-8FEE-3E7E0E2ADF6C}">
      <dgm:prSet/>
      <dgm:spPr/>
      <dgm:t>
        <a:bodyPr/>
        <a:lstStyle/>
        <a:p>
          <a:endParaRPr lang="pt-BR"/>
        </a:p>
      </dgm:t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757449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1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99942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54598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083493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rastrear</a:t>
            </a:r>
            <a:r>
              <a:rPr lang="en-US" dirty="0"/>
              <a:t> o </a:t>
            </a:r>
            <a:r>
              <a:rPr lang="en-US" dirty="0" err="1"/>
              <a:t>progresso</a:t>
            </a:r>
            <a:r>
              <a:rPr lang="en-US" dirty="0"/>
              <a:t> </a:t>
            </a:r>
            <a:r>
              <a:rPr lang="en-US" dirty="0" err="1"/>
              <a:t>descendo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o </a:t>
            </a:r>
            <a:r>
              <a:rPr lang="en-US" dirty="0" err="1"/>
              <a:t>nivel</a:t>
            </a:r>
            <a:r>
              <a:rPr lang="en-US" dirty="0"/>
              <a:t> individual. Ex: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 </a:t>
            </a:r>
            <a:r>
              <a:rPr lang="en-US" dirty="0" err="1"/>
              <a:t>mês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e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desempenho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um no time.</a:t>
            </a:r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59740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cademiapme-my.sharepoint.com/:f:/g/personal/juliana_mascarenhas_dio_me/EqzO3X7iaKBBlR9kO66SEvAB1l4KRZXgHBW5Dmnro-uI4Q?e=5WUCrM" TargetMode="External"/><Relationship Id="rId4" Type="http://schemas.openxmlformats.org/officeDocument/2006/relationships/hyperlink" Target="https://learn.microsoft.com/pt-br/training/modules/get-dat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15004"/>
            <a:ext cx="8105509" cy="238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Limpeza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Transformação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Dados com Power BI</a:t>
            </a:r>
            <a:endParaRPr lang="en-US" sz="24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Transformar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BDBD9B-F1B3-EDAF-C1DE-EB72BE2F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39" y="1482583"/>
            <a:ext cx="68580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Curva para Baixo 3">
            <a:extLst>
              <a:ext uri="{FF2B5EF4-FFF2-40B4-BE49-F238E27FC236}">
                <a16:creationId xmlns:a16="http://schemas.microsoft.com/office/drawing/2014/main" id="{27E23179-787C-4A5C-F8E8-0B9737383FA1}"/>
              </a:ext>
            </a:extLst>
          </p:cNvPr>
          <p:cNvSpPr/>
          <p:nvPr/>
        </p:nvSpPr>
        <p:spPr>
          <a:xfrm rot="17612850">
            <a:off x="3665644" y="2599520"/>
            <a:ext cx="1825521" cy="8364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2D034A2-486C-B2F5-2D9F-23F284E5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76" y="3228209"/>
            <a:ext cx="4309085" cy="17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8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Links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úteis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8275" y="1731259"/>
            <a:ext cx="7951977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3"/>
              </a:rPr>
              <a:t>https://dev.mysql.com/downloads/connector/net/</a:t>
            </a:r>
            <a:endParaRPr lang="en-US" sz="180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4"/>
              </a:rPr>
              <a:t>https://learn.microsoft.com/pt-br/training/modules/get-data/</a:t>
            </a:r>
            <a:endParaRPr lang="en-US" sz="180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5"/>
              </a:rPr>
              <a:t>dataset_powerbi</a:t>
            </a:r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0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504" y="2136683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4847304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000" dirty="0" err="1">
                <a:latin typeface="Calibri"/>
                <a:ea typeface="Calibri"/>
              </a:rPr>
              <a:t>Executar</a:t>
            </a:r>
            <a:r>
              <a:rPr lang="en-US" sz="2000" dirty="0">
                <a:latin typeface="Calibri"/>
                <a:ea typeface="Calibri"/>
              </a:rPr>
              <a:t> </a:t>
            </a:r>
            <a:r>
              <a:rPr lang="en-US" sz="2000" dirty="0" err="1">
                <a:latin typeface="Calibri"/>
                <a:ea typeface="Calibri"/>
              </a:rPr>
              <a:t>processos</a:t>
            </a:r>
            <a:r>
              <a:rPr lang="en-US" sz="2000" dirty="0">
                <a:latin typeface="Calibri"/>
                <a:ea typeface="Calibri"/>
              </a:rPr>
              <a:t> de </a:t>
            </a:r>
            <a:r>
              <a:rPr lang="en-US" sz="2000" dirty="0" err="1">
                <a:latin typeface="Calibri"/>
                <a:ea typeface="Calibri"/>
              </a:rPr>
              <a:t>limpeza</a:t>
            </a:r>
            <a:r>
              <a:rPr lang="en-US" sz="2000" dirty="0">
                <a:latin typeface="Calibri"/>
                <a:ea typeface="Calibri"/>
              </a:rPr>
              <a:t> e </a:t>
            </a:r>
            <a:r>
              <a:rPr lang="en-US" sz="2000" dirty="0" err="1">
                <a:latin typeface="Calibri"/>
                <a:ea typeface="Calibri"/>
              </a:rPr>
              <a:t>transformação</a:t>
            </a:r>
            <a:r>
              <a:rPr lang="en-US" sz="2000" dirty="0">
                <a:latin typeface="Calibri"/>
                <a:ea typeface="Calibri"/>
              </a:rPr>
              <a:t> de dados </a:t>
            </a:r>
            <a:r>
              <a:rPr lang="en-US" sz="2000" dirty="0" err="1">
                <a:latin typeface="Calibri"/>
                <a:ea typeface="Calibri"/>
              </a:rPr>
              <a:t>utilzando</a:t>
            </a:r>
            <a:r>
              <a:rPr lang="en-US" sz="2000" dirty="0">
                <a:latin typeface="Calibri"/>
                <a:ea typeface="Calibri"/>
              </a:rPr>
              <a:t> a interface do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000" dirty="0" err="1">
                <a:latin typeface="Calibri"/>
              </a:rPr>
              <a:t>Tópicos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mais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avançados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como</a:t>
            </a:r>
            <a:r>
              <a:rPr lang="en-US" sz="2000" dirty="0">
                <a:latin typeface="Calibri"/>
              </a:rPr>
              <a:t> DAX </a:t>
            </a:r>
            <a:r>
              <a:rPr lang="en-US" sz="2000" dirty="0" err="1">
                <a:latin typeface="Calibri"/>
              </a:rPr>
              <a:t>serão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aboradados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em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próximos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módulos</a:t>
            </a:r>
            <a:r>
              <a:rPr lang="en-US" sz="2000" dirty="0">
                <a:latin typeface="Calibri"/>
              </a:rPr>
              <a:t>.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Coletando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fontes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distintas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6868B1A-0B86-2C95-7F99-CD296B86A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6" b="589"/>
          <a:stretch/>
        </p:blipFill>
        <p:spPr>
          <a:xfrm>
            <a:off x="5586451" y="1141700"/>
            <a:ext cx="3568055" cy="3924286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E agora?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4450295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Dados para </a:t>
            </a: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análise</a:t>
            </a:r>
            <a:endParaRPr lang="en-US" sz="28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Status –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tipo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numérico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 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Erros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colunas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nulos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Duplicações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IDs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Coluna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complexa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-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endereço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0DDD9AB9-5C7F-3661-D26A-B6177018A83F}"/>
              </a:ext>
            </a:extLst>
          </p:cNvPr>
          <p:cNvSpPr/>
          <p:nvPr/>
        </p:nvSpPr>
        <p:spPr>
          <a:xfrm>
            <a:off x="1855758" y="1636330"/>
            <a:ext cx="2459421" cy="935420"/>
          </a:xfrm>
          <a:prstGeom prst="mathMultiply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7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Problemas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4450295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inválidos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Resultados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incorretos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equivocados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Más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decisões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92A88C-9CC8-97DB-3066-A1AADDB7E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49" y="1442527"/>
            <a:ext cx="3977985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7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42AA0C-5EF1-AC97-0AB5-B4C34FACC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6" b="589"/>
          <a:stretch/>
        </p:blipFill>
        <p:spPr>
          <a:xfrm>
            <a:off x="7033017" y="2690650"/>
            <a:ext cx="2121489" cy="2333296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Dados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Limpos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6631872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Resultados precisos quando fazem agregações e cálculos.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tabelas são organizadas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duplicatas são removidas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Divisão de uma coluna complicada em duas colunas mais simples. 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Combinação de colunas para facilitar a leitura.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Códigos e inteiros podem ser substituídos por valores legíveis por humanos.</a:t>
            </a:r>
          </a:p>
          <a:p>
            <a:pPr marL="419100" lvl="1" indent="-342900" algn="just">
              <a:buChar char="•"/>
            </a:pPr>
            <a:endParaRPr lang="en-US" sz="2000" dirty="0">
              <a:solidFill>
                <a:srgbClr val="040A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931335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8DEFFCB5-8375-E7A6-B578-78639DFF4F92}"/>
              </a:ext>
            </a:extLst>
          </p:cNvPr>
          <p:cNvSpPr/>
          <p:nvPr/>
        </p:nvSpPr>
        <p:spPr>
          <a:xfrm>
            <a:off x="2165769" y="2003260"/>
            <a:ext cx="283780" cy="1659191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Dados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Limpos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6631872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 resolver inconsistências?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 substituir valore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Analisar dados das colunas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Transformar dados das colunas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Combinar consultas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Aplicar nomenclaturas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Entender Código M</a:t>
            </a: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BE4648-5C36-6BC7-EB63-E8C98DB2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49" y="2571750"/>
            <a:ext cx="4309085" cy="17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9856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B005ED-3E83-4491-A0BB-C36D335FE14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19483571-f922-4e8e-9c1c-26f0a2252132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51b35d3-0456-4d6a-bc2f-da927e91d15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DDAC419-FF8B-4046-AD9C-8609B5888D29}"/>
</file>

<file path=customXml/itemProps3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416</Words>
  <Application>Microsoft Office PowerPoint</Application>
  <PresentationFormat>Apresentação na tela (16:9)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Century Gothic</vt:lpstr>
      <vt:lpstr>Calibri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984</cp:revision>
  <dcterms:modified xsi:type="dcterms:W3CDTF">2022-11-01T04:49:01Z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