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6/07/2022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MODULO RTC DS3231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8901" y="144969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8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522604"/>
            <a:ext cx="3150129" cy="1544422"/>
          </a:xfrm>
        </p:spPr>
        <p:txBody>
          <a:bodyPr anchor="b">
            <a:normAutofit/>
          </a:bodyPr>
          <a:lstStyle/>
          <a:p>
            <a:r>
              <a:rPr lang="es-PE" sz="4000" b="1"/>
              <a:t>MATERIALES</a:t>
            </a:r>
          </a:p>
        </p:txBody>
      </p:sp>
      <p:grpSp>
        <p:nvGrpSpPr>
          <p:cNvPr id="3097" name="Group 308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08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150131" cy="3272324"/>
          </a:xfrm>
        </p:spPr>
        <p:txBody>
          <a:bodyPr anchor="t">
            <a:normAutofit/>
          </a:bodyPr>
          <a:lstStyle/>
          <a:p>
            <a:r>
              <a:rPr lang="es-PE" sz="2000" dirty="0"/>
              <a:t>PLACA DE PRUEBAS</a:t>
            </a:r>
          </a:p>
          <a:p>
            <a:r>
              <a:rPr lang="es-PE" sz="2000" dirty="0"/>
              <a:t>ARDUINO UNO</a:t>
            </a:r>
          </a:p>
          <a:p>
            <a:r>
              <a:rPr lang="es-PE" sz="2000" dirty="0"/>
              <a:t>LCD 16X2</a:t>
            </a:r>
          </a:p>
          <a:p>
            <a:r>
              <a:rPr lang="es-PE" sz="2000" dirty="0"/>
              <a:t>MODULO I2C </a:t>
            </a:r>
          </a:p>
          <a:p>
            <a:r>
              <a:rPr lang="es-PE" sz="2000" dirty="0"/>
              <a:t>MODULO RTC RELOJ DE  TIEMPO REAL DS3231</a:t>
            </a:r>
          </a:p>
          <a:p>
            <a:r>
              <a:rPr lang="es-PE" sz="2000" dirty="0"/>
              <a:t>CABLES</a:t>
            </a:r>
          </a:p>
          <a:p>
            <a:pPr marL="0" indent="0">
              <a:buNone/>
            </a:pPr>
            <a:endParaRPr lang="es-PE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34E0CC-553E-E56C-AD73-0E228F438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2" r="11867" b="-2"/>
          <a:stretch/>
        </p:blipFill>
        <p:spPr>
          <a:xfrm>
            <a:off x="4601056" y="10"/>
            <a:ext cx="3749040" cy="3383270"/>
          </a:xfrm>
          <a:prstGeom prst="rect">
            <a:avLst/>
          </a:prstGeom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r="8723" b="1"/>
          <a:stretch/>
        </p:blipFill>
        <p:spPr bwMode="auto">
          <a:xfrm>
            <a:off x="8442960" y="10"/>
            <a:ext cx="374904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S3231 Módulo RTC + batería— ElectroCrea">
            <a:extLst>
              <a:ext uri="{FF2B5EF4-FFF2-40B4-BE49-F238E27FC236}">
                <a16:creationId xmlns:a16="http://schemas.microsoft.com/office/drawing/2014/main" id="{DD901906-93C5-ABEA-F6CF-397A0B762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4" r="4" b="3036"/>
          <a:stretch/>
        </p:blipFill>
        <p:spPr bwMode="auto">
          <a:xfrm>
            <a:off x="4601056" y="3474722"/>
            <a:ext cx="3749040" cy="33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splay LCD 16x2 con Fondo Azul - Display LCD 16x2 con Fondo Azul">
            <a:extLst>
              <a:ext uri="{FF2B5EF4-FFF2-40B4-BE49-F238E27FC236}">
                <a16:creationId xmlns:a16="http://schemas.microsoft.com/office/drawing/2014/main" id="{5018762C-6160-41FB-9C38-E56658E95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0" r="4" b="3060"/>
          <a:stretch/>
        </p:blipFill>
        <p:spPr bwMode="auto">
          <a:xfrm>
            <a:off x="8442960" y="3474719"/>
            <a:ext cx="374904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60781-1F5D-4A11-9E18-76602F61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5400" b="1">
                <a:latin typeface="+mn-lt"/>
              </a:rPr>
              <a:t>MODULO RTC RELOJ DE  TIEMPO REAL DS3231</a:t>
            </a:r>
            <a:endParaRPr lang="es-PE" sz="5400" b="1">
              <a:latin typeface="+mn-lt"/>
            </a:endParaRP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E2FF4-BE8F-4365-84B3-5854B4FC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s-ES" sz="2000" b="1" i="0" u="none" strike="noStrike">
                <a:effectLst/>
              </a:rPr>
              <a:t>Librería RTClib para Arduino </a:t>
            </a:r>
          </a:p>
          <a:p>
            <a:pPr fontAlgn="base"/>
            <a:r>
              <a:rPr lang="es-ES" sz="2000" b="0" i="0">
                <a:effectLst/>
                <a:latin typeface="spartan"/>
              </a:rPr>
              <a:t>El DS3231 es un reloj en tiempo real de alta precisión que cuenta con un oscilador a cristal con compensación de temperatura (TCXO). La integración del oscilador a cristal en el propio circuito integrado, en conjunto con la compensación de temperatura, asegura la precisión a largo plazo.</a:t>
            </a:r>
          </a:p>
          <a:p>
            <a:pPr fontAlgn="base"/>
            <a:r>
              <a:rPr lang="es-ES" sz="2000" b="0" i="0">
                <a:effectLst/>
                <a:latin typeface="spartan"/>
              </a:rPr>
              <a:t>El RTC mantiene registro de segundos, minutos, horas, día de la semana, fecha, mes y año, la fecha es ajustada automáticamente a final de mes para meses con menos de 31 días, incluyendo las correcciones para año bisiesto.</a:t>
            </a:r>
          </a:p>
          <a:p>
            <a:endParaRPr lang="es-ES" sz="2000" b="0" i="0">
              <a:effectLst/>
            </a:endParaRPr>
          </a:p>
        </p:txBody>
      </p:sp>
      <p:pic>
        <p:nvPicPr>
          <p:cNvPr id="2052" name="Picture 4" descr="Modulo Reloj RTC DS3231Tiempo Real - Moviltronics">
            <a:extLst>
              <a:ext uri="{FF2B5EF4-FFF2-40B4-BE49-F238E27FC236}">
                <a16:creationId xmlns:a16="http://schemas.microsoft.com/office/drawing/2014/main" id="{3F83AFE9-7E98-77F4-C1D8-901903E31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5963" y="329183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oj y calendario en Arduino con los RTC DS1307 y DS3231">
            <a:extLst>
              <a:ext uri="{FF2B5EF4-FFF2-40B4-BE49-F238E27FC236}">
                <a16:creationId xmlns:a16="http://schemas.microsoft.com/office/drawing/2014/main" id="{8A6976FE-1470-3D04-BA61-15722C12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510628"/>
            <a:ext cx="3995928" cy="13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69" y="518881"/>
            <a:ext cx="6894576" cy="912114"/>
          </a:xfrm>
        </p:spPr>
        <p:txBody>
          <a:bodyPr anchor="b">
            <a:normAutofit/>
          </a:bodyPr>
          <a:lstStyle/>
          <a:p>
            <a:r>
              <a:rPr lang="es-PE" sz="5400" b="1" dirty="0"/>
              <a:t>DISPLAY LCD 16X2  + I2C </a:t>
            </a:r>
          </a:p>
        </p:txBody>
      </p:sp>
      <p:pic>
        <p:nvPicPr>
          <p:cNvPr id="1026" name="Picture 2" descr="Tutorial Innobot o Arduino – Pantalla LCD - Pygmalion Tech">
            <a:extLst>
              <a:ext uri="{FF2B5EF4-FFF2-40B4-BE49-F238E27FC236}">
                <a16:creationId xmlns:a16="http://schemas.microsoft.com/office/drawing/2014/main" id="{2A82DD65-08FF-42ED-B133-475B3288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461" y="329184"/>
            <a:ext cx="4688595" cy="396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8A92E2-A821-4C9B-A3DE-4C8FE21B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525592"/>
            <a:ext cx="3995928" cy="2097861"/>
          </a:xfrm>
          <a:prstGeom prst="rect">
            <a:avLst/>
          </a:prstGeom>
        </p:spPr>
      </p:pic>
      <p:pic>
        <p:nvPicPr>
          <p:cNvPr id="4098" name="Picture 2" descr="Display LCD mediante bus I2C/TWI/SPI">
            <a:extLst>
              <a:ext uri="{FF2B5EF4-FFF2-40B4-BE49-F238E27FC236}">
                <a16:creationId xmlns:a16="http://schemas.microsoft.com/office/drawing/2014/main" id="{125283D0-C841-E9F1-381E-26279789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817408"/>
            <a:ext cx="3661215" cy="21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E957D5-6B66-1C3C-9A9B-D7CA43F3C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915" y="4400550"/>
            <a:ext cx="5156126" cy="16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20D7FCE3-4B80-FBDD-7A50-FC412EC86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0" y="704849"/>
            <a:ext cx="11905541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4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141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spartan</vt:lpstr>
      <vt:lpstr>Tema de Office</vt:lpstr>
      <vt:lpstr>MODULO RTC DS3231 CON ARDUINO</vt:lpstr>
      <vt:lpstr>MATERIALES</vt:lpstr>
      <vt:lpstr>MODULO RTC RELOJ DE  TIEMPO REAL DS3231</vt:lpstr>
      <vt:lpstr>DISPLAY LCD 16X2  + I2C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10</cp:revision>
  <dcterms:created xsi:type="dcterms:W3CDTF">2022-01-21T21:27:20Z</dcterms:created>
  <dcterms:modified xsi:type="dcterms:W3CDTF">2022-07-07T03:36:34Z</dcterms:modified>
</cp:coreProperties>
</file>