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24/02/2022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SENSOR PIR CON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522604"/>
            <a:ext cx="3150129" cy="1544422"/>
          </a:xfrm>
        </p:spPr>
        <p:txBody>
          <a:bodyPr anchor="b">
            <a:normAutofit/>
          </a:bodyPr>
          <a:lstStyle/>
          <a:p>
            <a:r>
              <a:rPr lang="es-PE" sz="4000" b="1"/>
              <a:t>MATERIALES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0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150131" cy="3272324"/>
          </a:xfrm>
        </p:spPr>
        <p:txBody>
          <a:bodyPr anchor="t">
            <a:normAutofit/>
          </a:bodyPr>
          <a:lstStyle/>
          <a:p>
            <a:r>
              <a:rPr lang="es-PE" sz="2000" dirty="0"/>
              <a:t>PLACA DE PRUEBAS</a:t>
            </a:r>
          </a:p>
          <a:p>
            <a:r>
              <a:rPr lang="es-PE" sz="2000" dirty="0"/>
              <a:t>ARDUINO UNO</a:t>
            </a:r>
          </a:p>
          <a:p>
            <a:r>
              <a:rPr lang="es-PE" sz="2000" dirty="0"/>
              <a:t>RESISTENCIA</a:t>
            </a:r>
          </a:p>
          <a:p>
            <a:r>
              <a:rPr lang="es-PE" sz="2000" dirty="0"/>
              <a:t>LED</a:t>
            </a:r>
          </a:p>
          <a:p>
            <a:r>
              <a:rPr lang="es-PE" sz="2000" dirty="0"/>
              <a:t>SENSOR PIR HC-SR501</a:t>
            </a:r>
          </a:p>
          <a:p>
            <a:r>
              <a:rPr lang="es-PE" sz="2000" dirty="0"/>
              <a:t>CABLES</a:t>
            </a:r>
          </a:p>
        </p:txBody>
      </p:sp>
      <p:pic>
        <p:nvPicPr>
          <p:cNvPr id="1028" name="Picture 4" descr="Cable arduino M-H 20cm (40 unidades) (ref: 0021) – electronperdido.com">
            <a:extLst>
              <a:ext uri="{FF2B5EF4-FFF2-40B4-BE49-F238E27FC236}">
                <a16:creationId xmlns:a16="http://schemas.microsoft.com/office/drawing/2014/main" id="{989E5FCC-559B-4F5E-AB7C-960B28F31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9760"/>
          <a:stretch/>
        </p:blipFill>
        <p:spPr bwMode="auto">
          <a:xfrm>
            <a:off x="4601056" y="10"/>
            <a:ext cx="374904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r="8723" b="1"/>
          <a:stretch/>
        </p:blipFill>
        <p:spPr bwMode="auto">
          <a:xfrm>
            <a:off x="8442960" y="10"/>
            <a:ext cx="374904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FDB46B9-6BBE-4C8B-9BE8-54406DECD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" r="4" b="9217"/>
          <a:stretch/>
        </p:blipFill>
        <p:spPr bwMode="auto">
          <a:xfrm>
            <a:off x="4601056" y="3474722"/>
            <a:ext cx="3749040" cy="33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92658E-E9ED-4EA0-9645-E68A966656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7" r="4674" b="4"/>
          <a:stretch/>
        </p:blipFill>
        <p:spPr>
          <a:xfrm>
            <a:off x="8442960" y="3474719"/>
            <a:ext cx="374904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21734"/>
            <a:ext cx="6309782" cy="1019133"/>
          </a:xfrm>
        </p:spPr>
        <p:txBody>
          <a:bodyPr>
            <a:noAutofit/>
          </a:bodyPr>
          <a:lstStyle/>
          <a:p>
            <a:br>
              <a:rPr lang="es-PE" sz="3600" b="1" dirty="0">
                <a:latin typeface="+mn-lt"/>
              </a:rPr>
            </a:br>
            <a:br>
              <a:rPr lang="es-PE" sz="3600" b="1" dirty="0">
                <a:latin typeface="+mn-lt"/>
              </a:rPr>
            </a:br>
            <a:r>
              <a:rPr lang="es-PE" sz="3600" b="1" dirty="0">
                <a:latin typeface="+mn-lt"/>
              </a:rPr>
              <a:t>SENSOR PIR HC-SR501</a:t>
            </a:r>
            <a:br>
              <a:rPr lang="es-PE" sz="3600" b="0" i="0" cap="all" dirty="0">
                <a:effectLst/>
                <a:latin typeface="+mn-lt"/>
              </a:rPr>
            </a:br>
            <a:br>
              <a:rPr lang="es-PE" sz="3600" b="1" dirty="0">
                <a:latin typeface="+mn-lt"/>
              </a:rPr>
            </a:br>
            <a:endParaRPr lang="es-PE" sz="3600" b="1" dirty="0">
              <a:latin typeface="+mn-lt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Los sensores PIR, también llamados </a:t>
            </a:r>
            <a:r>
              <a:rPr lang="es-ES" sz="180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pirólicos</a:t>
            </a:r>
            <a:r>
              <a:rPr lang="es-ES" sz="180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son un tipo de sensor óptico muy empleado para detectar el movimiento de personas, en especial en alumbrados automatizados. Veamos a continuación, cómo funcionan este tipo de sensores y cómo están constituidos.</a:t>
            </a:r>
          </a:p>
          <a:p>
            <a:pPr algn="just"/>
            <a:r>
              <a:rPr lang="es-ES" sz="180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¿Cómo detecta el sensor PIR?</a:t>
            </a:r>
          </a:p>
          <a:p>
            <a:pPr marL="0" indent="0" algn="just">
              <a:buNone/>
            </a:pPr>
            <a:r>
              <a:rPr lang="es-ES" sz="180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Los sensores PIR son de tipo ópticos, es decir, se basan en cambios en la radiación electromagnética para </a:t>
            </a:r>
            <a:r>
              <a:rPr lang="es-ES" sz="180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sensar</a:t>
            </a:r>
            <a:r>
              <a:rPr lang="es-ES" sz="180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el entorno. En lo particular, los sensores PIR trabajan en el rango de la luz infrarroja. Se les conoce como piroeléctricos debido a que los objetos que emiten mayor radiación infrarroja son aquellos cuya temperatura es mayor</a:t>
            </a:r>
            <a:r>
              <a:rPr lang="es-ES" sz="14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0473C7-D45E-4FFA-9B54-0266A071D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541" y="713130"/>
            <a:ext cx="3263819" cy="2467669"/>
          </a:xfrm>
          <a:prstGeom prst="rect">
            <a:avLst/>
          </a:prstGeom>
        </p:spPr>
      </p:pic>
      <p:pic>
        <p:nvPicPr>
          <p:cNvPr id="3074" name="Picture 2" descr="Sensor PIR para la detección de presencia">
            <a:extLst>
              <a:ext uri="{FF2B5EF4-FFF2-40B4-BE49-F238E27FC236}">
                <a16:creationId xmlns:a16="http://schemas.microsoft.com/office/drawing/2014/main" id="{79953781-E10B-4FCA-ACE3-1E85501EC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470019" y="3735421"/>
            <a:ext cx="2728382" cy="28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A294F-8389-4262-955A-620F9C8C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547815"/>
            <a:ext cx="10527381" cy="1680519"/>
          </a:xfrm>
        </p:spPr>
        <p:txBody>
          <a:bodyPr anchor="ctr">
            <a:normAutofit/>
          </a:bodyPr>
          <a:lstStyle/>
          <a:p>
            <a:r>
              <a:rPr lang="es-ES" sz="1700" b="0" i="0" dirty="0">
                <a:effectLst/>
                <a:latin typeface="Verdana" panose="020B0604030504040204" pitchFamily="34" charset="0"/>
              </a:rPr>
              <a:t>Todos los objetos emiten radiación térmica, los seres humanos y los animales lo hacen en el rango de la luz infrarroja. Con una cámara especial podemos ver que las personas se «iluminan» claramente en esa longitud de onda.</a:t>
            </a:r>
            <a:endParaRPr lang="es-PE" sz="17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3543AB-669F-4DD7-A708-DB13F49C8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555102"/>
            <a:ext cx="5167185" cy="344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5A52ED-78D1-40B8-A04F-3AB3B6F3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3015843"/>
            <a:ext cx="5167185" cy="25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9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19D6A69-EA4D-45DE-AE7B-82F801B5C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4" r="-2" b="-2"/>
          <a:stretch/>
        </p:blipFill>
        <p:spPr>
          <a:xfrm>
            <a:off x="1003724" y="321734"/>
            <a:ext cx="4333719" cy="2905170"/>
          </a:xfrm>
          <a:prstGeom prst="rect">
            <a:avLst/>
          </a:prstGeom>
        </p:spPr>
      </p:pic>
      <p:pic>
        <p:nvPicPr>
          <p:cNvPr id="2050" name="Picture 2" descr="Qué es un sensor PIR? - 330ohms">
            <a:extLst>
              <a:ext uri="{FF2B5EF4-FFF2-40B4-BE49-F238E27FC236}">
                <a16:creationId xmlns:a16="http://schemas.microsoft.com/office/drawing/2014/main" id="{8DA17C00-205E-4607-A995-1288FA96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752" y="3631096"/>
            <a:ext cx="4907662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2706DC-9074-47DF-95F6-17F689229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7" y="1079016"/>
            <a:ext cx="49815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82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183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Verdana</vt:lpstr>
      <vt:lpstr>Tema de Office</vt:lpstr>
      <vt:lpstr>SENSOR PIR CON ARDUINO</vt:lpstr>
      <vt:lpstr>MATERIALES</vt:lpstr>
      <vt:lpstr>  SENSOR PIR HC-SR501 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6</cp:revision>
  <dcterms:created xsi:type="dcterms:W3CDTF">2022-01-21T21:27:20Z</dcterms:created>
  <dcterms:modified xsi:type="dcterms:W3CDTF">2022-02-25T04:45:05Z</dcterms:modified>
</cp:coreProperties>
</file>