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3/02/2022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SENSOR ULTRASONIDO EN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s-PE" sz="5400" b="1"/>
              <a:t>MATERIALES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302889" cy="3386399"/>
          </a:xfrm>
        </p:spPr>
        <p:txBody>
          <a:bodyPr>
            <a:normAutofit/>
          </a:bodyPr>
          <a:lstStyle/>
          <a:p>
            <a:r>
              <a:rPr lang="es-PE" sz="2200" dirty="0"/>
              <a:t>LED </a:t>
            </a:r>
          </a:p>
          <a:p>
            <a:r>
              <a:rPr lang="es-PE" sz="2200" dirty="0"/>
              <a:t>RESISTENCIA</a:t>
            </a:r>
          </a:p>
          <a:p>
            <a:r>
              <a:rPr lang="es-PE" sz="2200" dirty="0"/>
              <a:t>PLACA DE PRUEBAS</a:t>
            </a:r>
          </a:p>
          <a:p>
            <a:r>
              <a:rPr lang="es-PE" sz="2200" dirty="0"/>
              <a:t>ARDUINO UNO</a:t>
            </a:r>
          </a:p>
          <a:p>
            <a:r>
              <a:rPr lang="es-PE" sz="2200" dirty="0"/>
              <a:t>POTENCIOMETRO</a:t>
            </a:r>
          </a:p>
          <a:p>
            <a:r>
              <a:rPr lang="es-PE" sz="2200" dirty="0"/>
              <a:t>SENSOR ULTRASONIDO HC-SR04</a:t>
            </a:r>
          </a:p>
        </p:txBody>
      </p:sp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921" y="164592"/>
            <a:ext cx="2739222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194038"/>
            <a:ext cx="3785616" cy="25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669CA7-A8AD-423D-AF4F-F83B0156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3797240"/>
            <a:ext cx="3099816" cy="2394607"/>
          </a:xfrm>
          <a:prstGeom prst="rect">
            <a:avLst/>
          </a:prstGeom>
        </p:spPr>
      </p:pic>
      <p:pic>
        <p:nvPicPr>
          <p:cNvPr id="3074" name="Picture 2" descr="Led 5mm Difuso Rojo/Amarillo/ Verde/Azul/Blanco - UNIT Electronics">
            <a:extLst>
              <a:ext uri="{FF2B5EF4-FFF2-40B4-BE49-F238E27FC236}">
                <a16:creationId xmlns:a16="http://schemas.microsoft.com/office/drawing/2014/main" id="{B19C2C63-C33A-4F1C-AD60-37F0D759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44652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PE" b="1" dirty="0"/>
              <a:t>SENSOR ULTRASONIDO</a:t>
            </a:r>
            <a:br>
              <a:rPr lang="es-PE" b="1" dirty="0"/>
            </a:br>
            <a:r>
              <a:rPr lang="es-PE" b="1" dirty="0"/>
              <a:t>HC-SR04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199"/>
            <a:ext cx="6069664" cy="2242947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sensor HC-SR04 es un sensor de distancia de bajo costo que utiliza ultrasonido para determinar la distancia de un objeto en un rango de 2 a 450 cm. Destaca por su pequeño tamaño, bajo consumo energético, buena precisión y excelente precio. </a:t>
            </a:r>
          </a:p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sensor HC-SR04 es el más utilizado dentro de los sensores de tipo ultrasonido, principalmente por la cantidad de información y proyectos disponibles en la web. De igual forma es el más empleado en proyectos de robótica como robots laberinto o sumo, y en proyectos de automatización como sistemas de medición de nivel o distancia.</a:t>
            </a:r>
            <a:endParaRPr lang="es-PE" sz="2200" dirty="0"/>
          </a:p>
        </p:txBody>
      </p:sp>
      <p:pic>
        <p:nvPicPr>
          <p:cNvPr id="1028" name="Picture 4" descr="Ultrasonido HC-SR04">
            <a:extLst>
              <a:ext uri="{FF2B5EF4-FFF2-40B4-BE49-F238E27FC236}">
                <a16:creationId xmlns:a16="http://schemas.microsoft.com/office/drawing/2014/main" id="{DB6CACC2-2EFD-41D6-B87A-61F32194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12" y="3187064"/>
            <a:ext cx="6125516" cy="32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C-SR04: todo sobre el sensor de ultrasonidos | Hardware libre">
            <a:extLst>
              <a:ext uri="{FF2B5EF4-FFF2-40B4-BE49-F238E27FC236}">
                <a16:creationId xmlns:a16="http://schemas.microsoft.com/office/drawing/2014/main" id="{3705412B-4D48-4531-B062-D356F7D8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02" y="3770472"/>
            <a:ext cx="3318407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129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SENSOR ULTRASONIDO EN ARDUINO</vt:lpstr>
      <vt:lpstr>MATERIALES</vt:lpstr>
      <vt:lpstr>SENSOR ULTRASONIDO HC-SR04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3</cp:revision>
  <dcterms:created xsi:type="dcterms:W3CDTF">2022-01-21T21:27:20Z</dcterms:created>
  <dcterms:modified xsi:type="dcterms:W3CDTF">2022-02-03T20:37:44Z</dcterms:modified>
</cp:coreProperties>
</file>