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30B0-7D6E-41C3-8988-DDC5AE96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AA202-2321-4393-B100-4DFCF2B73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3FFED-418C-4AA4-8BF4-8E7A43C9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21/01/2022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57A81-2CDC-4A88-9AB6-2D4EC2A4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F044C-E357-4174-877E-F33FA3E8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1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EE01-4AF2-4673-B35F-03B43724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BA965-D6F4-4841-A9BE-78D220BE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35D5B-E494-4523-89CC-265A63DA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21/01/2022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EF659A-49B0-4CC8-B910-F38D87CB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4D7C8-566E-4553-8702-50E5E41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8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3A8AF-98DA-41DD-8D18-B9A85EFB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5F0A27-9BCF-4A6E-A336-8BDFBE49E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2DB96-A213-42A8-B301-B6F2113B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21/01/2022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F961C-3C08-44C0-8FA5-EBC8BEA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16CD5-A2C8-4882-939A-AC01B0EA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0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90092-952F-4B06-813A-86926B0A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CBD3B-4BC8-4A89-8D04-99080357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E8195-4E9C-4167-9784-40C5E1DA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21/01/2022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2DD7A-7D4E-4A43-99D9-C28C1D75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71527-5B6C-425B-A5E2-636AA12F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71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C01B8-0949-4C72-B719-4D29FB5E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598F9-0D7B-4E15-8855-B3EC1C26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52D3-3559-4739-A4B0-84FCCF42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21/01/2022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B81F8-A6F5-4C68-97EC-0603FAC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DFA63-7CB5-4CE0-A390-2292DCC8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6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29E0-1F3B-470B-B6AB-5595B36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50D87-B971-4ABA-9AC6-C7BE9A69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E7B905-7658-40BF-B7FC-88501E89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EA697-4B9D-4FEB-B51F-8C8A1783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21/01/2022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203AC-2C09-4732-A8E9-8A0889A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5C955-BCA2-4050-93D4-C26A63D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86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90F35-E230-4417-9E3B-5D8E1DCD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DCC90-5328-4EEB-BFD0-46EEDCD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8EAC4F-5D12-4886-B359-B1110C5D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A3733A-FEDF-4955-A7E7-C9124A7E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481B94-360B-4701-8D1B-412EF1A6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41A77D-F82B-424A-9B3C-FD63E0EA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21/01/2022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6E36FF-EDFF-4BE5-89B0-B1183A24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CC563-0216-4069-9718-DF445876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28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F9B77-1115-4390-82C3-714B1FD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A761F6-335D-4816-9530-B1BDA6C9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21/01/2022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1FFAD9-2610-4A70-B21F-E23316AE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FC291-BAAD-4A4B-B803-19CC51F5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47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6DDA16-FA70-46E7-AE8B-7E3C001C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21/01/2022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FC066D-4D50-45AC-9A84-0C3929E5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3B1C0-818E-4130-98EA-6DE05DD1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925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672F6-209C-4C75-BA3B-AB4D4A84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AA3AF-4819-4744-B88D-AFE06F0E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85A5E2-2E69-4BF3-B9C3-D6DF2246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DE8627-8848-421A-9086-996CB679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21/01/2022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2E61-89B8-4779-84D0-821203EA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26292-8DC6-43CE-B24D-3166A34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21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628A-522A-4E4D-9907-8293924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A23E36-2FB9-4D40-923F-840D61B3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D36631-7DD1-43FC-AF05-316B53CB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390FC-6C71-4ACD-B8F4-FF73492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21/01/2022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D84361-84CE-4733-B3DB-5D552A3B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5B3B9-49F0-4948-92F4-EF94F069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12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2FB26E-647F-4DAB-8068-AA8C46E2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FDA3D-425F-45AE-B23C-B35F36E0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547DC-75FF-4304-A5BA-4B83A691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4484-D573-4EFE-9F51-E78A475F9D7E}" type="datetimeFigureOut">
              <a:rPr lang="es-PE" smtClean="0"/>
              <a:t>21/01/2022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5A783-A230-477C-A36E-A5DD7E9B3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501B2-AB2F-48A0-B499-73AD129D6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249828-E021-4585-99EA-F53222F7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PE" sz="4800" b="1">
                <a:solidFill>
                  <a:schemeClr val="tx2"/>
                </a:solidFill>
              </a:rPr>
              <a:t>HELLO WORLD EN ARDUINO</a:t>
            </a:r>
            <a:endParaRPr lang="es-PE" sz="4800" b="1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3699D-DC69-4788-9001-0395E81C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775845"/>
          </a:xfrm>
        </p:spPr>
        <p:txBody>
          <a:bodyPr anchor="ctr">
            <a:normAutofit fontScale="62500" lnSpcReduction="20000"/>
          </a:bodyPr>
          <a:lstStyle/>
          <a:p>
            <a:endParaRPr lang="es-PE" sz="2000">
              <a:solidFill>
                <a:schemeClr val="tx2"/>
              </a:solidFill>
            </a:endParaRPr>
          </a:p>
          <a:p>
            <a:r>
              <a:rPr lang="es-PE" sz="5100">
                <a:solidFill>
                  <a:schemeClr val="tx2"/>
                </a:solidFill>
              </a:rPr>
              <a:t>@danite.dev</a:t>
            </a:r>
            <a:endParaRPr lang="es-PE" sz="51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rduino logo by Jugulaire | Arduino logo, Arduino programming, Arduino">
            <a:extLst>
              <a:ext uri="{FF2B5EF4-FFF2-40B4-BE49-F238E27FC236}">
                <a16:creationId xmlns:a16="http://schemas.microsoft.com/office/drawing/2014/main" id="{BD62754F-8454-49FB-8E15-EA54CDE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95" y="320231"/>
            <a:ext cx="295475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E1E5BF5-4C50-4A5D-8EB4-0FAB95060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58" y="4947373"/>
            <a:ext cx="1373778" cy="1373778"/>
          </a:xfrm>
          <a:prstGeom prst="rect">
            <a:avLst/>
          </a:prstGeom>
        </p:spPr>
      </p:pic>
      <p:sp>
        <p:nvSpPr>
          <p:cNvPr id="9" name="AutoShape 10" descr="TikTok Logo - LOGOS de MARCAS">
            <a:extLst>
              <a:ext uri="{FF2B5EF4-FFF2-40B4-BE49-F238E27FC236}">
                <a16:creationId xmlns:a16="http://schemas.microsoft.com/office/drawing/2014/main" id="{5AC91461-F6F5-4B32-A283-29A3EAF856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9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F5C1CE-7CA7-4C2B-9A7D-02AA1AF9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08" y="3990830"/>
            <a:ext cx="3665714" cy="2203264"/>
          </a:xfrm>
        </p:spPr>
        <p:txBody>
          <a:bodyPr anchor="ctr">
            <a:normAutofit/>
          </a:bodyPr>
          <a:lstStyle/>
          <a:p>
            <a:r>
              <a:rPr lang="es-PE" sz="3600" b="1"/>
              <a:t>MATERIALES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17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81A2240-0A57-4AEB-A34D-1479D19DA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3593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Qué es una protoboard y cómo se usa? Eléctronica">
            <a:extLst>
              <a:ext uri="{FF2B5EF4-FFF2-40B4-BE49-F238E27FC236}">
                <a16:creationId xmlns:a16="http://schemas.microsoft.com/office/drawing/2014/main" id="{F90BEE5F-5974-475B-B600-9C25AFD5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182" y="655351"/>
            <a:ext cx="3758184" cy="256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istencias - La fisica y quimica">
            <a:extLst>
              <a:ext uri="{FF2B5EF4-FFF2-40B4-BE49-F238E27FC236}">
                <a16:creationId xmlns:a16="http://schemas.microsoft.com/office/drawing/2014/main" id="{794D189B-1D94-45AC-95D2-8B6340E1D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5808" y="208624"/>
            <a:ext cx="2397333" cy="302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ed 5mm Difuso Rojo/Amarillo/ Verde/Azul/Blanco - UNIT Electronics">
            <a:extLst>
              <a:ext uri="{FF2B5EF4-FFF2-40B4-BE49-F238E27FC236}">
                <a16:creationId xmlns:a16="http://schemas.microsoft.com/office/drawing/2014/main" id="{B19C2C63-C33A-4F1C-AD60-37F0D7598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65530" y="208524"/>
            <a:ext cx="3023525" cy="302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6D1BD02-8DF6-4A41-975D-81E0BA48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416552"/>
            <a:ext cx="242107" cy="1340860"/>
            <a:chOff x="56167" y="899960"/>
            <a:chExt cx="242107" cy="1340860"/>
          </a:xfrm>
        </p:grpSpPr>
        <p:sp>
          <p:nvSpPr>
            <p:cNvPr id="146" name="Rectangle 2">
              <a:extLst>
                <a:ext uri="{FF2B5EF4-FFF2-40B4-BE49-F238E27FC236}">
                  <a16:creationId xmlns:a16="http://schemas.microsoft.com/office/drawing/2014/main" id="{2ED62B09-EC1E-4967-91CC-62AB040AF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59">
              <a:extLst>
                <a:ext uri="{FF2B5EF4-FFF2-40B4-BE49-F238E27FC236}">
                  <a16:creationId xmlns:a16="http://schemas.microsoft.com/office/drawing/2014/main" id="{737C36D1-98AF-4998-87F7-7D441427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2">
              <a:extLst>
                <a:ext uri="{FF2B5EF4-FFF2-40B4-BE49-F238E27FC236}">
                  <a16:creationId xmlns:a16="http://schemas.microsoft.com/office/drawing/2014/main" id="{484AAE56-8B3F-43AD-8DD9-D58EC916F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59">
              <a:extLst>
                <a:ext uri="{FF2B5EF4-FFF2-40B4-BE49-F238E27FC236}">
                  <a16:creationId xmlns:a16="http://schemas.microsoft.com/office/drawing/2014/main" id="{84AEE7BF-60C8-4F71-A7C6-CF921017C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2">
              <a:extLst>
                <a:ext uri="{FF2B5EF4-FFF2-40B4-BE49-F238E27FC236}">
                  <a16:creationId xmlns:a16="http://schemas.microsoft.com/office/drawing/2014/main" id="{F8E64C0F-C87F-4A43-814A-83495C9B6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59">
              <a:extLst>
                <a:ext uri="{FF2B5EF4-FFF2-40B4-BE49-F238E27FC236}">
                  <a16:creationId xmlns:a16="http://schemas.microsoft.com/office/drawing/2014/main" id="{DD038697-0725-4D84-9E36-1E46EDD99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2">
              <a:extLst>
                <a:ext uri="{FF2B5EF4-FFF2-40B4-BE49-F238E27FC236}">
                  <a16:creationId xmlns:a16="http://schemas.microsoft.com/office/drawing/2014/main" id="{2660AA4D-4ED1-47E7-A020-725F63F9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59">
              <a:extLst>
                <a:ext uri="{FF2B5EF4-FFF2-40B4-BE49-F238E27FC236}">
                  <a16:creationId xmlns:a16="http://schemas.microsoft.com/office/drawing/2014/main" id="{E89FFC59-6807-4F37-B1B9-6FC05B853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2">
              <a:extLst>
                <a:ext uri="{FF2B5EF4-FFF2-40B4-BE49-F238E27FC236}">
                  <a16:creationId xmlns:a16="http://schemas.microsoft.com/office/drawing/2014/main" id="{64D575BF-D20B-4220-BCA2-977B5CB1F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59">
              <a:extLst>
                <a:ext uri="{FF2B5EF4-FFF2-40B4-BE49-F238E27FC236}">
                  <a16:creationId xmlns:a16="http://schemas.microsoft.com/office/drawing/2014/main" id="{31AC0495-56F5-4D0D-A6CE-4D114EAAA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2">
              <a:extLst>
                <a:ext uri="{FF2B5EF4-FFF2-40B4-BE49-F238E27FC236}">
                  <a16:creationId xmlns:a16="http://schemas.microsoft.com/office/drawing/2014/main" id="{5FE5A0FE-6EAC-48AD-A4BF-3AEAC89D3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59">
              <a:extLst>
                <a:ext uri="{FF2B5EF4-FFF2-40B4-BE49-F238E27FC236}">
                  <a16:creationId xmlns:a16="http://schemas.microsoft.com/office/drawing/2014/main" id="{1ED5A14B-5B56-48BB-9E31-EAEE4CBC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2">
              <a:extLst>
                <a:ext uri="{FF2B5EF4-FFF2-40B4-BE49-F238E27FC236}">
                  <a16:creationId xmlns:a16="http://schemas.microsoft.com/office/drawing/2014/main" id="{05940198-2107-48EF-9E89-2B3EE21B8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59">
              <a:extLst>
                <a:ext uri="{FF2B5EF4-FFF2-40B4-BE49-F238E27FC236}">
                  <a16:creationId xmlns:a16="http://schemas.microsoft.com/office/drawing/2014/main" id="{E6E56879-0863-4072-A6E1-0F35A024D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2">
              <a:extLst>
                <a:ext uri="{FF2B5EF4-FFF2-40B4-BE49-F238E27FC236}">
                  <a16:creationId xmlns:a16="http://schemas.microsoft.com/office/drawing/2014/main" id="{889A2482-745F-4818-BFD5-93E198085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59">
              <a:extLst>
                <a:ext uri="{FF2B5EF4-FFF2-40B4-BE49-F238E27FC236}">
                  <a16:creationId xmlns:a16="http://schemas.microsoft.com/office/drawing/2014/main" id="{AB7836A6-875B-4CFE-850A-3E541A01D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2">
              <a:extLst>
                <a:ext uri="{FF2B5EF4-FFF2-40B4-BE49-F238E27FC236}">
                  <a16:creationId xmlns:a16="http://schemas.microsoft.com/office/drawing/2014/main" id="{1B798D4E-76E3-41CE-8AA1-0D160BD0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59">
              <a:extLst>
                <a:ext uri="{FF2B5EF4-FFF2-40B4-BE49-F238E27FC236}">
                  <a16:creationId xmlns:a16="http://schemas.microsoft.com/office/drawing/2014/main" id="{D3FE74E7-659D-4E73-B73C-137DDD74C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2">
              <a:extLst>
                <a:ext uri="{FF2B5EF4-FFF2-40B4-BE49-F238E27FC236}">
                  <a16:creationId xmlns:a16="http://schemas.microsoft.com/office/drawing/2014/main" id="{6CDC39E3-F04C-4939-A7B7-C22FECDF2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59">
              <a:extLst>
                <a:ext uri="{FF2B5EF4-FFF2-40B4-BE49-F238E27FC236}">
                  <a16:creationId xmlns:a16="http://schemas.microsoft.com/office/drawing/2014/main" id="{E6214114-CEF7-43BC-A17D-104014406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0CA3D-5859-4634-8D60-A47B6A61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482" y="3882043"/>
            <a:ext cx="6813587" cy="2394941"/>
          </a:xfrm>
        </p:spPr>
        <p:txBody>
          <a:bodyPr anchor="ctr">
            <a:normAutofit/>
          </a:bodyPr>
          <a:lstStyle/>
          <a:p>
            <a:r>
              <a:rPr lang="es-PE" sz="1800"/>
              <a:t>LED </a:t>
            </a:r>
          </a:p>
          <a:p>
            <a:r>
              <a:rPr lang="es-PE" sz="1800"/>
              <a:t>RESISTENCIA</a:t>
            </a:r>
          </a:p>
          <a:p>
            <a:r>
              <a:rPr lang="es-PE" sz="1800"/>
              <a:t>PLACA DE PRUEBAS</a:t>
            </a:r>
          </a:p>
          <a:p>
            <a:r>
              <a:rPr lang="es-PE" sz="1800"/>
              <a:t>ARDUINO UNO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rgar código de placa e IDE de Arduino">
            <a:extLst>
              <a:ext uri="{FF2B5EF4-FFF2-40B4-BE49-F238E27FC236}">
                <a16:creationId xmlns:a16="http://schemas.microsoft.com/office/drawing/2014/main" id="{E6978CB0-E7F0-4DE7-A7B5-E8321922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0648" y="1857375"/>
            <a:ext cx="3607924" cy="298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inkerCAD: es una sencilla aplicación en línea de diseño e impresión 3D |  Universo Abierto">
            <a:extLst>
              <a:ext uri="{FF2B5EF4-FFF2-40B4-BE49-F238E27FC236}">
                <a16:creationId xmlns:a16="http://schemas.microsoft.com/office/drawing/2014/main" id="{16A36954-E4D3-4A75-83CB-B0C61A31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00" y="2664353"/>
            <a:ext cx="4191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1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HELLO WORLD EN ARDUINO</vt:lpstr>
      <vt:lpstr>MATERIALES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EN ARDUINO</dc:title>
  <dc:creator>Jose Luis Ochoa  Enciso</dc:creator>
  <cp:lastModifiedBy>Jose Luis Ochoa  Enciso</cp:lastModifiedBy>
  <cp:revision>1</cp:revision>
  <dcterms:created xsi:type="dcterms:W3CDTF">2022-01-21T21:27:20Z</dcterms:created>
  <dcterms:modified xsi:type="dcterms:W3CDTF">2022-01-21T22:18:58Z</dcterms:modified>
</cp:coreProperties>
</file>