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23/06/2022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DE TEMPERATURA DHT11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8901" y="144969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5130800" cy="1461778"/>
          </a:xfrm>
        </p:spPr>
        <p:txBody>
          <a:bodyPr>
            <a:normAutofit/>
          </a:bodyPr>
          <a:lstStyle/>
          <a:p>
            <a:r>
              <a:rPr lang="es-PE" sz="4000" b="1"/>
              <a:t>MATERIALES</a:t>
            </a:r>
          </a:p>
        </p:txBody>
      </p:sp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8" r="8683" b="2"/>
          <a:stretch/>
        </p:blipFill>
        <p:spPr bwMode="auto">
          <a:xfrm>
            <a:off x="6440338" y="1361912"/>
            <a:ext cx="2237371" cy="201687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sor Humedad y Temperatura KY-015 (DHT11) | Robótica Fácil">
            <a:extLst>
              <a:ext uri="{FF2B5EF4-FFF2-40B4-BE49-F238E27FC236}">
                <a16:creationId xmlns:a16="http://schemas.microsoft.com/office/drawing/2014/main" id="{CC5BF618-E498-3C3B-09D8-5C9E18776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r="-9" b="-9"/>
          <a:stretch/>
        </p:blipFill>
        <p:spPr bwMode="auto">
          <a:xfrm>
            <a:off x="8443741" y="720863"/>
            <a:ext cx="1366757" cy="1232062"/>
          </a:xfrm>
          <a:custGeom>
            <a:avLst/>
            <a:gdLst/>
            <a:ahLst/>
            <a:cxnLst/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s-PE" sz="2400"/>
              <a:t>PLACA DE PRUEBAS</a:t>
            </a:r>
          </a:p>
          <a:p>
            <a:r>
              <a:rPr lang="es-PE" sz="2400"/>
              <a:t>ARDUINO UNO</a:t>
            </a:r>
          </a:p>
          <a:p>
            <a:r>
              <a:rPr lang="es-PE" sz="2400"/>
              <a:t>LCD 16X2</a:t>
            </a:r>
          </a:p>
          <a:p>
            <a:r>
              <a:rPr lang="es-PE" sz="2400"/>
              <a:t>MODULO I2C </a:t>
            </a:r>
          </a:p>
          <a:p>
            <a:r>
              <a:rPr lang="es-PE" sz="2400"/>
              <a:t>SENSOR DE TEMPERATURA DHT11</a:t>
            </a:r>
          </a:p>
          <a:p>
            <a:r>
              <a:rPr lang="es-PE" sz="2400"/>
              <a:t>CABLES</a:t>
            </a:r>
          </a:p>
          <a:p>
            <a:pPr marL="0" indent="0">
              <a:buNone/>
            </a:pPr>
            <a:endParaRPr lang="es-PE" sz="2400"/>
          </a:p>
        </p:txBody>
      </p:sp>
      <p:pic>
        <p:nvPicPr>
          <p:cNvPr id="5" name="Picture 2" descr="Display LCD 16x2 con Fondo Azul - Display LCD 16x2 con Fondo Azul">
            <a:extLst>
              <a:ext uri="{FF2B5EF4-FFF2-40B4-BE49-F238E27FC236}">
                <a16:creationId xmlns:a16="http://schemas.microsoft.com/office/drawing/2014/main" id="{5018762C-6160-41FB-9C38-E56658E95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6" r="-1" b="4481"/>
          <a:stretch/>
        </p:blipFill>
        <p:spPr bwMode="auto">
          <a:xfrm>
            <a:off x="6785540" y="1952925"/>
            <a:ext cx="4909636" cy="4290631"/>
          </a:xfrm>
          <a:custGeom>
            <a:avLst/>
            <a:gdLst/>
            <a:ahLst/>
            <a:cxnLst/>
            <a:rect l="l" t="t" r="r" b="b"/>
            <a:pathLst>
              <a:path w="5261049" h="4597738">
                <a:moveTo>
                  <a:pt x="0" y="2548727"/>
                </a:moveTo>
                <a:lnTo>
                  <a:pt x="4223" y="2552528"/>
                </a:lnTo>
                <a:cubicBezTo>
                  <a:pt x="286053" y="3034940"/>
                  <a:pt x="286053" y="3034940"/>
                  <a:pt x="286053" y="3034940"/>
                </a:cubicBezTo>
                <a:lnTo>
                  <a:pt x="289264" y="3049748"/>
                </a:lnTo>
                <a:close/>
                <a:moveTo>
                  <a:pt x="1949531" y="0"/>
                </a:moveTo>
                <a:lnTo>
                  <a:pt x="2087034" y="0"/>
                </a:lnTo>
                <a:cubicBezTo>
                  <a:pt x="3768448" y="0"/>
                  <a:pt x="3768448" y="0"/>
                  <a:pt x="3768448" y="0"/>
                </a:cubicBezTo>
                <a:cubicBezTo>
                  <a:pt x="3882745" y="0"/>
                  <a:pt x="4030662" y="79730"/>
                  <a:pt x="4091172" y="179392"/>
                </a:cubicBezTo>
                <a:cubicBezTo>
                  <a:pt x="5220708" y="2112834"/>
                  <a:pt x="5220708" y="2112834"/>
                  <a:pt x="5220708" y="2112834"/>
                </a:cubicBezTo>
                <a:cubicBezTo>
                  <a:pt x="5274497" y="2219140"/>
                  <a:pt x="5274497" y="2378598"/>
                  <a:pt x="5220708" y="2484906"/>
                </a:cubicBezTo>
                <a:cubicBezTo>
                  <a:pt x="4091172" y="4418346"/>
                  <a:pt x="4091172" y="4418346"/>
                  <a:pt x="4091172" y="4418346"/>
                </a:cubicBezTo>
                <a:cubicBezTo>
                  <a:pt x="4030662" y="4518010"/>
                  <a:pt x="3882745" y="4597738"/>
                  <a:pt x="3768448" y="4597738"/>
                </a:cubicBezTo>
                <a:lnTo>
                  <a:pt x="1509373" y="4597738"/>
                </a:lnTo>
                <a:cubicBezTo>
                  <a:pt x="1388352" y="4597738"/>
                  <a:pt x="1240437" y="4518010"/>
                  <a:pt x="1186650" y="4418346"/>
                </a:cubicBezTo>
                <a:cubicBezTo>
                  <a:pt x="57113" y="2484906"/>
                  <a:pt x="57113" y="2484906"/>
                  <a:pt x="57113" y="2484906"/>
                </a:cubicBezTo>
                <a:cubicBezTo>
                  <a:pt x="-3400" y="2378598"/>
                  <a:pt x="-3400" y="2219140"/>
                  <a:pt x="57113" y="2112834"/>
                </a:cubicBezTo>
                <a:cubicBezTo>
                  <a:pt x="127709" y="1991994"/>
                  <a:pt x="193893" y="1878706"/>
                  <a:pt x="255940" y="1772499"/>
                </a:cubicBezTo>
                <a:lnTo>
                  <a:pt x="340918" y="1627041"/>
                </a:lnTo>
                <a:lnTo>
                  <a:pt x="1409802" y="1627041"/>
                </a:lnTo>
                <a:cubicBezTo>
                  <a:pt x="1468457" y="1627041"/>
                  <a:pt x="1544365" y="1586126"/>
                  <a:pt x="1575418" y="1534980"/>
                </a:cubicBezTo>
                <a:cubicBezTo>
                  <a:pt x="1575418" y="1534980"/>
                  <a:pt x="1575418" y="1534980"/>
                  <a:pt x="2155075" y="542774"/>
                </a:cubicBezTo>
                <a:cubicBezTo>
                  <a:pt x="2182678" y="488219"/>
                  <a:pt x="2182678" y="406388"/>
                  <a:pt x="2155075" y="351833"/>
                </a:cubicBezTo>
                <a:cubicBezTo>
                  <a:pt x="2155075" y="351833"/>
                  <a:pt x="2155075" y="351833"/>
                  <a:pt x="1966715" y="294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34E0CC-553E-E56C-AD73-0E228F438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29" r="11832" b="6"/>
          <a:stretch/>
        </p:blipFill>
        <p:spPr>
          <a:xfrm>
            <a:off x="5389541" y="4215164"/>
            <a:ext cx="1701304" cy="1533639"/>
          </a:xfrm>
          <a:custGeom>
            <a:avLst/>
            <a:gdLst/>
            <a:ahLst/>
            <a:cxnLst/>
            <a:rect l="l" t="t" r="r" b="b"/>
            <a:pathLst>
              <a:path w="1823077" h="1643411">
                <a:moveTo>
                  <a:pt x="520128" y="0"/>
                </a:moveTo>
                <a:cubicBezTo>
                  <a:pt x="1304700" y="0"/>
                  <a:pt x="1304700" y="0"/>
                  <a:pt x="1304700" y="0"/>
                </a:cubicBezTo>
                <a:cubicBezTo>
                  <a:pt x="1344396" y="0"/>
                  <a:pt x="1395767" y="28499"/>
                  <a:pt x="1416781" y="64122"/>
                </a:cubicBezTo>
                <a:cubicBezTo>
                  <a:pt x="1809067" y="755209"/>
                  <a:pt x="1809067" y="755209"/>
                  <a:pt x="1809067" y="755209"/>
                </a:cubicBezTo>
                <a:cubicBezTo>
                  <a:pt x="1827748" y="793207"/>
                  <a:pt x="1827748" y="850204"/>
                  <a:pt x="1809067" y="888203"/>
                </a:cubicBezTo>
                <a:cubicBezTo>
                  <a:pt x="1416781" y="1579289"/>
                  <a:pt x="1416781" y="1579289"/>
                  <a:pt x="1416781" y="1579289"/>
                </a:cubicBezTo>
                <a:cubicBezTo>
                  <a:pt x="1395767" y="1614914"/>
                  <a:pt x="1344396" y="1643411"/>
                  <a:pt x="1304700" y="1643411"/>
                </a:cubicBezTo>
                <a:lnTo>
                  <a:pt x="520128" y="1643411"/>
                </a:lnTo>
                <a:cubicBezTo>
                  <a:pt x="478098" y="1643411"/>
                  <a:pt x="426728" y="1614914"/>
                  <a:pt x="408048" y="1579289"/>
                </a:cubicBezTo>
                <a:cubicBezTo>
                  <a:pt x="15762" y="888203"/>
                  <a:pt x="15762" y="888203"/>
                  <a:pt x="15762" y="888203"/>
                </a:cubicBezTo>
                <a:cubicBezTo>
                  <a:pt x="-5254" y="850204"/>
                  <a:pt x="-5254" y="793207"/>
                  <a:pt x="15762" y="755209"/>
                </a:cubicBezTo>
                <a:cubicBezTo>
                  <a:pt x="408048" y="64122"/>
                  <a:pt x="408048" y="64122"/>
                  <a:pt x="408048" y="64122"/>
                </a:cubicBezTo>
                <a:cubicBezTo>
                  <a:pt x="426728" y="28499"/>
                  <a:pt x="478098" y="0"/>
                  <a:pt x="5201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60781-1F5D-4A11-9E18-76602F6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s-ES" sz="5000" b="1" dirty="0">
                <a:latin typeface="+mn-lt"/>
              </a:rPr>
              <a:t>SENSOR DE TEMPERATURA DHT11</a:t>
            </a:r>
            <a:endParaRPr lang="es-PE" sz="5000" b="1" dirty="0">
              <a:latin typeface="+mn-lt"/>
            </a:endParaRP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2FF4-BE8F-4365-84B3-5854B4FC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 b="1" i="0" u="none" strike="noStrike" dirty="0">
                <a:effectLst/>
              </a:rPr>
              <a:t>Librería DHT para Arduino </a:t>
            </a:r>
          </a:p>
          <a:p>
            <a:r>
              <a:rPr lang="es-ES" sz="2200" b="0" i="0" dirty="0">
                <a:effectLst/>
              </a:rPr>
              <a:t>Este sensor trabaja con un rango de medición de temperatura de 0 a 50 °C con precisión de ±2.0 °C y un rango de humedad de 20% a 90% RH con precisión de 4% RH. Los ciclos de lectura debe ser como mínimo 1 o 2 segundos.</a:t>
            </a:r>
          </a:p>
          <a:p>
            <a:endParaRPr lang="es-ES" sz="2200" b="0" i="0" dirty="0">
              <a:effectLst/>
            </a:endParaRPr>
          </a:p>
        </p:txBody>
      </p:sp>
      <p:pic>
        <p:nvPicPr>
          <p:cNvPr id="4" name="Picture 2" descr="Micropython: Midiendo temperatura y humedad con el sensor DHT11 | profe  Tolocka">
            <a:extLst>
              <a:ext uri="{FF2B5EF4-FFF2-40B4-BE49-F238E27FC236}">
                <a16:creationId xmlns:a16="http://schemas.microsoft.com/office/drawing/2014/main" id="{E1DC33A0-4CA8-09D6-3672-178EED69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281113"/>
            <a:ext cx="5095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69" y="518881"/>
            <a:ext cx="6894576" cy="912114"/>
          </a:xfrm>
        </p:spPr>
        <p:txBody>
          <a:bodyPr anchor="b">
            <a:normAutofit/>
          </a:bodyPr>
          <a:lstStyle/>
          <a:p>
            <a:r>
              <a:rPr lang="es-PE" sz="5400" b="1" dirty="0"/>
              <a:t>DISPLAY LCD 16X2  + I2C </a:t>
            </a:r>
          </a:p>
        </p:txBody>
      </p:sp>
      <p:pic>
        <p:nvPicPr>
          <p:cNvPr id="1026" name="Picture 2" descr="Tutorial Innobot o Arduino – Pantalla LCD - Pygmalion Tech">
            <a:extLst>
              <a:ext uri="{FF2B5EF4-FFF2-40B4-BE49-F238E27FC236}">
                <a16:creationId xmlns:a16="http://schemas.microsoft.com/office/drawing/2014/main" id="{2A82DD65-08FF-42ED-B133-475B3288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61" y="329184"/>
            <a:ext cx="4688595" cy="39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8A92E2-A821-4C9B-A3DE-4C8FE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25592"/>
            <a:ext cx="3995928" cy="2097861"/>
          </a:xfrm>
          <a:prstGeom prst="rect">
            <a:avLst/>
          </a:prstGeom>
        </p:spPr>
      </p:pic>
      <p:pic>
        <p:nvPicPr>
          <p:cNvPr id="4098" name="Picture 2" descr="Display LCD mediante bus I2C/TWI/SPI">
            <a:extLst>
              <a:ext uri="{FF2B5EF4-FFF2-40B4-BE49-F238E27FC236}">
                <a16:creationId xmlns:a16="http://schemas.microsoft.com/office/drawing/2014/main" id="{125283D0-C841-E9F1-381E-26279789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817408"/>
            <a:ext cx="3661215" cy="2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E957D5-6B66-1C3C-9A9B-D7CA43F3C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915" y="4400550"/>
            <a:ext cx="5156126" cy="16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GitHub - FerminOrtega/DHT11Arduino: Proyecto temperatura y humedad con  Arduino">
            <a:extLst>
              <a:ext uri="{FF2B5EF4-FFF2-40B4-BE49-F238E27FC236}">
                <a16:creationId xmlns:a16="http://schemas.microsoft.com/office/drawing/2014/main" id="{E055FD31-1E63-C303-3406-91335E37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4" y="365030"/>
            <a:ext cx="8088312" cy="61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4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93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SENSOR DE TEMPERATURA DHT11 CON ARDUINO</vt:lpstr>
      <vt:lpstr>MATERIALES</vt:lpstr>
      <vt:lpstr>SENSOR DE TEMPERATURA DHT11</vt:lpstr>
      <vt:lpstr>DISPLAY LCD 16X2  + I2C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8</cp:revision>
  <dcterms:created xsi:type="dcterms:W3CDTF">2022-01-21T21:27:20Z</dcterms:created>
  <dcterms:modified xsi:type="dcterms:W3CDTF">2022-06-24T03:24:52Z</dcterms:modified>
</cp:coreProperties>
</file>