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330B0-7D6E-41C3-8988-DDC5AE96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AA202-2321-4393-B100-4DFCF2B73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3FFED-418C-4AA4-8BF4-8E7A43C9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57A81-2CDC-4A88-9AB6-2D4EC2A4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F044C-E357-4174-877E-F33FA3E8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141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EE01-4AF2-4673-B35F-03B43724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6BA965-D6F4-4841-A9BE-78D220BE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5D5B-E494-4523-89CC-265A63D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F659A-49B0-4CC8-B910-F38D87C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E4D7C8-566E-4553-8702-50E5E416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88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3A8AF-98DA-41DD-8D18-B9A85EFB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5F0A27-9BCF-4A6E-A336-8BDFBE49E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2DB96-A213-42A8-B301-B6F2113B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F961C-3C08-44C0-8FA5-EBC8BEA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116CD5-A2C8-4882-939A-AC01B0E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001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092-952F-4B06-813A-86926B0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CBD3B-4BC8-4A89-8D04-99080357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8195-4E9C-4167-9784-40C5E1DA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DD7A-7D4E-4A43-99D9-C28C1D7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E71527-5B6C-425B-A5E2-636AA12F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71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C01B8-0949-4C72-B719-4D29FB5E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598F9-0D7B-4E15-8855-B3EC1C26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52D3-3559-4739-A4B0-84FCCF42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EB81F8-A6F5-4C68-97EC-0603FAC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DFA63-7CB5-4CE0-A390-2292DCC8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65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29E0-1F3B-470B-B6AB-5595B36C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50D87-B971-4ABA-9AC6-C7BE9A69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7B905-7658-40BF-B7FC-88501E89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A697-4B9D-4FEB-B51F-8C8A1783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1203AC-2C09-4732-A8E9-8A0889AD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C5C955-BCA2-4050-93D4-C26A63DC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6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90F35-E230-4417-9E3B-5D8E1DCD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DCC90-5328-4EEB-BFD0-46EEDCD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8EAC4F-5D12-4886-B359-B1110C5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A3733A-FEDF-4955-A7E7-C9124A7E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81B94-360B-4701-8D1B-412EF1A63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41A77D-F82B-424A-9B3C-FD63E0EA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6E36FF-EDFF-4BE5-89B0-B1183A24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CC563-0216-4069-9718-DF445876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228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F9B77-1115-4390-82C3-714B1FD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A761F6-335D-4816-9530-B1BDA6C9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1FFAD9-2610-4A70-B21F-E23316AE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9FC291-BAAD-4A4B-B803-19CC51F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47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6DDA16-FA70-46E7-AE8B-7E3C001C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FC066D-4D50-45AC-9A84-0C3929E5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3B1C0-818E-4130-98EA-6DE05DD1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925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672F6-209C-4C75-BA3B-AB4D4A84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CAA3AF-4819-4744-B88D-AFE06F0E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85A5E2-2E69-4BF3-B9C3-D6DF2246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DE8627-8848-421A-9086-996CB679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2E61-89B8-4779-84D0-821203EA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26292-8DC6-43CE-B24D-3166A34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821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F628A-522A-4E4D-9907-8293924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A23E36-2FB9-4D40-923F-840D61B34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D36631-7DD1-43FC-AF05-316B53CB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3390FC-6C71-4ACD-B8F4-FF73492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D84361-84CE-4733-B3DB-5D552A3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5B3B9-49F0-4948-92F4-EF94F069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2FB26E-647F-4DAB-8068-AA8C46E2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0FDA3D-425F-45AE-B23C-B35F36E04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547DC-75FF-4304-A5BA-4B83A691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4484-D573-4EFE-9F51-E78A475F9D7E}" type="datetimeFigureOut">
              <a:rPr lang="es-PE" smtClean="0"/>
              <a:t>22/08/2022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E5A783-A230-477C-A36E-A5DD7E9B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501B2-AB2F-48A0-B499-73AD129D6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0539-925C-49C4-9D05-3461D06FFB0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0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249828-E021-4585-99EA-F53222F7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PE" sz="4800" b="1" dirty="0">
                <a:solidFill>
                  <a:schemeClr val="tx2"/>
                </a:solidFill>
              </a:rPr>
              <a:t>SENSOR DE GAS MQ2 CON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D3699D-DC69-4788-9001-0395E81C9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775845"/>
          </a:xfrm>
        </p:spPr>
        <p:txBody>
          <a:bodyPr anchor="ctr">
            <a:normAutofit fontScale="62500" lnSpcReduction="20000"/>
          </a:bodyPr>
          <a:lstStyle/>
          <a:p>
            <a:endParaRPr lang="es-PE" sz="2000">
              <a:solidFill>
                <a:schemeClr val="tx2"/>
              </a:solidFill>
            </a:endParaRPr>
          </a:p>
          <a:p>
            <a:r>
              <a:rPr lang="es-PE" sz="5100">
                <a:solidFill>
                  <a:schemeClr val="tx2"/>
                </a:solidFill>
              </a:rPr>
              <a:t>@danite.dev</a:t>
            </a:r>
            <a:endParaRPr lang="es-PE" sz="5100" dirty="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rduino logo by Jugulaire | Arduino logo, Arduino programming, Arduino">
            <a:extLst>
              <a:ext uri="{FF2B5EF4-FFF2-40B4-BE49-F238E27FC236}">
                <a16:creationId xmlns:a16="http://schemas.microsoft.com/office/drawing/2014/main" id="{BD62754F-8454-49FB-8E15-EA54CDE1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7895" y="320231"/>
            <a:ext cx="2954757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E1E5BF5-4C50-4A5D-8EB4-0FAB9506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58" y="4947373"/>
            <a:ext cx="1373778" cy="1373778"/>
          </a:xfrm>
          <a:prstGeom prst="rect">
            <a:avLst/>
          </a:prstGeom>
        </p:spPr>
      </p:pic>
      <p:sp>
        <p:nvSpPr>
          <p:cNvPr id="9" name="AutoShape 10" descr="TikTok Logo - LOGOS de MARCAS">
            <a:extLst>
              <a:ext uri="{FF2B5EF4-FFF2-40B4-BE49-F238E27FC236}">
                <a16:creationId xmlns:a16="http://schemas.microsoft.com/office/drawing/2014/main" id="{5AC91461-F6F5-4B32-A283-29A3EAF856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39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87">
            <a:extLst>
              <a:ext uri="{FF2B5EF4-FFF2-40B4-BE49-F238E27FC236}">
                <a16:creationId xmlns:a16="http://schemas.microsoft.com/office/drawing/2014/main" id="{99E115D7-68EB-4590-9BD1-A56D94144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5C1CE-7CA7-4C2B-9A7D-02AA1AF9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6996"/>
            <a:ext cx="5344742" cy="1670984"/>
          </a:xfrm>
        </p:spPr>
        <p:txBody>
          <a:bodyPr anchor="b">
            <a:normAutofit/>
          </a:bodyPr>
          <a:lstStyle/>
          <a:p>
            <a:r>
              <a:rPr lang="es-PE" sz="4000" b="1"/>
              <a:t>MATERIALES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0CA3D-5859-4634-8D60-A47B6A61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9719"/>
            <a:ext cx="5344742" cy="3717942"/>
          </a:xfrm>
        </p:spPr>
        <p:txBody>
          <a:bodyPr>
            <a:normAutofit/>
          </a:bodyPr>
          <a:lstStyle/>
          <a:p>
            <a:r>
              <a:rPr lang="es-PE" sz="2000"/>
              <a:t>PLACA DE PRUEBAS</a:t>
            </a:r>
          </a:p>
          <a:p>
            <a:r>
              <a:rPr lang="es-PE" sz="2000"/>
              <a:t>ARDUINO UNO</a:t>
            </a:r>
          </a:p>
          <a:p>
            <a:r>
              <a:rPr lang="es-PE" sz="2000"/>
              <a:t>BUZZER</a:t>
            </a:r>
          </a:p>
          <a:p>
            <a:r>
              <a:rPr lang="es-PE" sz="2000"/>
              <a:t>SENSOR DE GAS MQ2</a:t>
            </a:r>
          </a:p>
          <a:p>
            <a:r>
              <a:rPr lang="es-PE" sz="2000"/>
              <a:t>CABLES</a:t>
            </a:r>
          </a:p>
        </p:txBody>
      </p:sp>
      <p:pic>
        <p:nvPicPr>
          <p:cNvPr id="6" name="Picture 4" descr="13 proyectos asombrosos con Arduino para ponerte a prueba y pasar un gran  rato">
            <a:extLst>
              <a:ext uri="{FF2B5EF4-FFF2-40B4-BE49-F238E27FC236}">
                <a16:creationId xmlns:a16="http://schemas.microsoft.com/office/drawing/2014/main" id="{E2364F96-035B-98F5-28CC-A5B6F0F9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5845" y="1505227"/>
            <a:ext cx="2602663" cy="18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Qué es una protoboard y cómo se usa? Eléctronica">
            <a:extLst>
              <a:ext uri="{FF2B5EF4-FFF2-40B4-BE49-F238E27FC236}">
                <a16:creationId xmlns:a16="http://schemas.microsoft.com/office/drawing/2014/main" id="{F90BEE5F-5974-475B-B600-9C25AFD5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7" r="7906" b="-4"/>
          <a:stretch/>
        </p:blipFill>
        <p:spPr bwMode="auto">
          <a:xfrm>
            <a:off x="9387431" y="1047289"/>
            <a:ext cx="2602663" cy="229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sor De Humo Directo De Fábrica Mq-2 Sensor De Gas Mq2 - Buy Mq2... Mq2  Sensor De Gas De Fábrica Mq2 Product on Alibaba.com">
            <a:extLst>
              <a:ext uri="{FF2B5EF4-FFF2-40B4-BE49-F238E27FC236}">
                <a16:creationId xmlns:a16="http://schemas.microsoft.com/office/drawing/2014/main" id="{463125BD-07E7-1ABE-A893-0959545FB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5" r="-2" b="9372"/>
          <a:stretch/>
        </p:blipFill>
        <p:spPr bwMode="auto">
          <a:xfrm>
            <a:off x="6635845" y="3518351"/>
            <a:ext cx="2602663" cy="185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ble arduino M-H 20cm (40 unidades) (ref: 0021) – electronperdido.com">
            <a:extLst>
              <a:ext uri="{FF2B5EF4-FFF2-40B4-BE49-F238E27FC236}">
                <a16:creationId xmlns:a16="http://schemas.microsoft.com/office/drawing/2014/main" id="{989E5FCC-559B-4F5E-AB7C-960B28F31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8448"/>
          <a:stretch/>
        </p:blipFill>
        <p:spPr bwMode="auto">
          <a:xfrm>
            <a:off x="9387431" y="3509068"/>
            <a:ext cx="2602663" cy="238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1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8C5DBF-EFE6-4681-AC8C-853A0F05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Autofit/>
          </a:bodyPr>
          <a:lstStyle/>
          <a:p>
            <a:br>
              <a:rPr lang="es-PE" sz="4800" b="1" dirty="0">
                <a:latin typeface="+mn-lt"/>
              </a:rPr>
            </a:br>
            <a:br>
              <a:rPr lang="es-PE" sz="4800" b="1" dirty="0">
                <a:latin typeface="+mn-lt"/>
              </a:rPr>
            </a:br>
            <a:r>
              <a:rPr lang="es-PE" sz="4800" b="1" dirty="0">
                <a:latin typeface="+mn-lt"/>
              </a:rPr>
              <a:t>SENSOR DE GAS MQ2</a:t>
            </a:r>
            <a:br>
              <a:rPr lang="es-PE" sz="4800" b="0" i="0" cap="all" dirty="0">
                <a:effectLst/>
                <a:latin typeface="+mn-lt"/>
              </a:rPr>
            </a:br>
            <a:br>
              <a:rPr lang="es-PE" sz="4800" b="1" dirty="0">
                <a:latin typeface="+mn-lt"/>
              </a:rPr>
            </a:br>
            <a:endParaRPr lang="es-PE" sz="4800" b="1" dirty="0">
              <a:latin typeface="+mn-lt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FE71B-5611-4C12-8D37-98203F48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algn="just"/>
            <a:r>
              <a:rPr lang="es-ES" sz="2000" b="0" i="0" dirty="0">
                <a:effectLst/>
                <a:latin typeface="Roboto" panose="02000000000000000000" pitchFamily="2" charset="0"/>
              </a:rPr>
              <a:t>El sensor de gas MQ2 es analógico y  se utiliza en la detección de fugas de gas de equipos en los mercados de consumo y la industria. En este tutorial se utilizará un Arduino UNO. También este sensor es adecuado para la detección de gas LP, i-butano, propano, metano, alcohol, hidrógeno. Incluso tiene una alta sensibilidad y un tiempo de respuesta rápido. Finalmente la sensibilidad puede ser ajustada por un potenciómetro. Este pequeño sensor de gas detecta la presencia de </a:t>
            </a:r>
            <a:r>
              <a:rPr lang="es-ES" sz="2000" b="1" i="0" dirty="0">
                <a:effectLst/>
                <a:latin typeface="Roboto" panose="02000000000000000000" pitchFamily="2" charset="0"/>
              </a:rPr>
              <a:t>gas combustible y humo </a:t>
            </a:r>
            <a:r>
              <a:rPr lang="es-ES" sz="2000" b="0" i="0" dirty="0">
                <a:effectLst/>
                <a:latin typeface="Roboto" panose="02000000000000000000" pitchFamily="2" charset="0"/>
              </a:rPr>
              <a:t>en concentraciones de 300 a 10.000 ppm. Incorpora una sencilla interfaz de tensión analógica que únicamente requiere un pin de entrada analógica del microcontrolador.</a:t>
            </a:r>
          </a:p>
        </p:txBody>
      </p:sp>
      <p:pic>
        <p:nvPicPr>
          <p:cNvPr id="4" name="Picture 2" descr="Sensor De Humo Directo De Fábrica Mq-2 Sensor De Gas Mq2 - Buy Mq2... Mq2  Sensor De Gas De Fábrica Mq2 Product on Alibaba.com">
            <a:extLst>
              <a:ext uri="{FF2B5EF4-FFF2-40B4-BE49-F238E27FC236}">
                <a16:creationId xmlns:a16="http://schemas.microsoft.com/office/drawing/2014/main" id="{6E4787B1-EAB9-DD33-D2E0-8D9568D0F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4" t="16000" r="5833" b="13472"/>
          <a:stretch/>
        </p:blipFill>
        <p:spPr bwMode="auto">
          <a:xfrm>
            <a:off x="8119870" y="713127"/>
            <a:ext cx="2973800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q-2 Mq2 el humo de Gas Gas Butano Módulo Detector del sensor de gas de  hidrógeno - China Mq-2, MQ-2 Mq2">
            <a:extLst>
              <a:ext uri="{FF2B5EF4-FFF2-40B4-BE49-F238E27FC236}">
                <a16:creationId xmlns:a16="http://schemas.microsoft.com/office/drawing/2014/main" id="{DD2558B2-3347-A0F5-CEDD-EBC383E8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3509433"/>
            <a:ext cx="3112723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5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8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La concentración de CO2 en la atmósfera alcanza un récord de 415 ppm, por  primera vez desde hace 3 millones de años">
            <a:extLst>
              <a:ext uri="{FF2B5EF4-FFF2-40B4-BE49-F238E27FC236}">
                <a16:creationId xmlns:a16="http://schemas.microsoft.com/office/drawing/2014/main" id="{20E6BF60-3A49-00D4-BA4F-8D4AC42A6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" b="1659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Rectangle 308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60781-1F5D-4A11-9E18-76602F61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PE" sz="4000" b="1">
                <a:latin typeface="+mn-lt"/>
              </a:rPr>
              <a:t> Partes por millón (ppm)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E2FF4-BE8F-4365-84B3-5854B4FC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 b="1" i="0">
                <a:effectLst/>
                <a:latin typeface="Helvetica Neue"/>
              </a:rPr>
              <a:t>Partes por millón</a:t>
            </a:r>
            <a:r>
              <a:rPr lang="es-ES" sz="2000" b="0" i="0">
                <a:effectLst/>
                <a:latin typeface="Helvetica Neue"/>
              </a:rPr>
              <a:t> (ppm) es la unidad usada frecuentemente para medir el volumen que ocupan pequeñas cantidades de elementos (también denominados traza), dentro de una mezcla. Generalmente se refieren a porcentajes en peso en el caso de los sólidos, y en </a:t>
            </a:r>
            <a:r>
              <a:rPr lang="es-ES" sz="2000" b="1" i="0">
                <a:effectLst/>
                <a:latin typeface="Helvetica Neue"/>
              </a:rPr>
              <a:t>volúmenes</a:t>
            </a:r>
            <a:r>
              <a:rPr lang="es-ES" sz="2000" b="0" i="0">
                <a:effectLst/>
                <a:latin typeface="Helvetica Neue"/>
              </a:rPr>
              <a:t> en el caso de</a:t>
            </a:r>
            <a:r>
              <a:rPr lang="es-ES" sz="2000" b="1" i="0">
                <a:effectLst/>
                <a:latin typeface="Helvetica Neue"/>
              </a:rPr>
              <a:t> gases</a:t>
            </a:r>
            <a:r>
              <a:rPr lang="es-ES" sz="2000" b="0" i="0"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82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gar código de placa e IDE de Arduino">
            <a:extLst>
              <a:ext uri="{FF2B5EF4-FFF2-40B4-BE49-F238E27FC236}">
                <a16:creationId xmlns:a16="http://schemas.microsoft.com/office/drawing/2014/main" id="{E6978CB0-E7F0-4DE7-A7B5-E8321922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0648" y="1857375"/>
            <a:ext cx="3607924" cy="298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inkerCAD: es una sencilla aplicación en línea de diseño e impresión 3D |  Universo Abierto">
            <a:extLst>
              <a:ext uri="{FF2B5EF4-FFF2-40B4-BE49-F238E27FC236}">
                <a16:creationId xmlns:a16="http://schemas.microsoft.com/office/drawing/2014/main" id="{16A36954-E4D3-4A75-83CB-B0C61A31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00" y="2664353"/>
            <a:ext cx="4191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916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211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Roboto</vt:lpstr>
      <vt:lpstr>Tema de Office</vt:lpstr>
      <vt:lpstr>SENSOR DE GAS MQ2 CON ARDUINO</vt:lpstr>
      <vt:lpstr>MATERIALES</vt:lpstr>
      <vt:lpstr>  SENSOR DE GAS MQ2  </vt:lpstr>
      <vt:lpstr> Partes por millón (ppm)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 EN ARDUINO</dc:title>
  <dc:creator>Jose Luis Ochoa  Enciso</dc:creator>
  <cp:lastModifiedBy>Jose Luis Ochoa  Enciso</cp:lastModifiedBy>
  <cp:revision>5</cp:revision>
  <dcterms:created xsi:type="dcterms:W3CDTF">2022-01-21T21:27:20Z</dcterms:created>
  <dcterms:modified xsi:type="dcterms:W3CDTF">2022-08-23T03:22:26Z</dcterms:modified>
</cp:coreProperties>
</file>