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TIRA LED RGB-NEOPIXEL 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96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s-PE" sz="5400" b="1"/>
              <a:t>MATERIALES</a:t>
            </a:r>
          </a:p>
        </p:txBody>
      </p:sp>
      <p:sp>
        <p:nvSpPr>
          <p:cNvPr id="3099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r>
              <a:rPr lang="es-PE" sz="2200" dirty="0"/>
              <a:t>PLACA DE PRUEBAS</a:t>
            </a:r>
          </a:p>
          <a:p>
            <a:r>
              <a:rPr lang="es-PE" sz="2200" dirty="0"/>
              <a:t>ARDUINO UNO</a:t>
            </a:r>
          </a:p>
          <a:p>
            <a:r>
              <a:rPr lang="es-PE" sz="2200" dirty="0"/>
              <a:t>NEOPIXEL TIRA LED RGB</a:t>
            </a:r>
          </a:p>
          <a:p>
            <a:r>
              <a:rPr lang="es-PE" sz="2200" dirty="0"/>
              <a:t>CABLES</a:t>
            </a:r>
          </a:p>
        </p:txBody>
      </p:sp>
      <p:pic>
        <p:nvPicPr>
          <p:cNvPr id="1026" name="Picture 2" descr="Tutorial cinta LED RGB WS2812B">
            <a:extLst>
              <a:ext uri="{FF2B5EF4-FFF2-40B4-BE49-F238E27FC236}">
                <a16:creationId xmlns:a16="http://schemas.microsoft.com/office/drawing/2014/main" id="{ABAA6C66-B10C-54B4-03AE-E5024034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342900"/>
            <a:ext cx="3099816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7" r="7906" b="-4"/>
          <a:stretch/>
        </p:blipFill>
        <p:spPr bwMode="auto">
          <a:xfrm>
            <a:off x="8645097" y="164592"/>
            <a:ext cx="2991198" cy="264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13 proyectos asombrosos con Arduino para ponerte a prueba y pasar un gran  rato">
            <a:extLst>
              <a:ext uri="{FF2B5EF4-FFF2-40B4-BE49-F238E27FC236}">
                <a16:creationId xmlns:a16="http://schemas.microsoft.com/office/drawing/2014/main" id="{E2364F96-035B-98F5-28CC-A5B6F0F9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3897984"/>
            <a:ext cx="3099816" cy="219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ble arduino M-H 20cm (40 unidades) (ref: 0021) – electronperdido.com">
            <a:extLst>
              <a:ext uri="{FF2B5EF4-FFF2-40B4-BE49-F238E27FC236}">
                <a16:creationId xmlns:a16="http://schemas.microsoft.com/office/drawing/2014/main" id="{989E5FCC-559B-4F5E-AB7C-960B28F31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8448"/>
          <a:stretch/>
        </p:blipFill>
        <p:spPr bwMode="auto">
          <a:xfrm>
            <a:off x="8381058" y="2971759"/>
            <a:ext cx="3519276" cy="3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s-PE" b="1"/>
              <a:t>NEOPIXEL TIRA LED RGB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761606"/>
          </a:xfrm>
        </p:spPr>
        <p:txBody>
          <a:bodyPr>
            <a:normAutofit/>
          </a:bodyPr>
          <a:lstStyle/>
          <a:p>
            <a:pPr algn="just"/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 cinta LED RGB se basa en el chip controlador WS2812B de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Neopixel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con el cual podemos realizar proyectos de una manera simple y escalable ya que se tiene el control de cada pixel y de cada color, ya sea rojo, verde y azul a través de un solo cable. Además, tienen la ventaja de poder encadenarse unos tras otros (la salida de uno se puede conectar a la entrada de la siguiente) para obtener cadenas más largas además de formas interesantes gracias a su flexibilidad. Las cintas Led vienen con diferente densidad de LED, generalmente son de 60 y 30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LEDs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por Metro. </a:t>
            </a:r>
          </a:p>
          <a:p>
            <a:pPr algn="just"/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 recordamos que es ideal utilizar una fuente de alimentación independiente o externa, sin embargo se podría utilizar la salida del pin 5V del Arduino si tan solo usamos pocos leds y/ o si los colores y el brillo son relativamente bajos. </a:t>
            </a:r>
            <a:endParaRPr lang="es-ES" sz="16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just"/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 simplificar el uso de nuestra cinta LED, vamos a utilizar la librería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NeoPixel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de </a:t>
            </a:r>
            <a:r>
              <a:rPr lang="es-ES" sz="16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Adafruit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,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 lo cual vamos a descargarla e instalarla</a:t>
            </a:r>
            <a:endParaRPr lang="es-ES" sz="16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Cinta Led WS2812B">
            <a:extLst>
              <a:ext uri="{FF2B5EF4-FFF2-40B4-BE49-F238E27FC236}">
                <a16:creationId xmlns:a16="http://schemas.microsoft.com/office/drawing/2014/main" id="{C0773127-15D4-7811-7AAC-C39AD883A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1" b="2237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Arc 206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WS2812B 60 Led por Metro">
            <a:extLst>
              <a:ext uri="{FF2B5EF4-FFF2-40B4-BE49-F238E27FC236}">
                <a16:creationId xmlns:a16="http://schemas.microsoft.com/office/drawing/2014/main" id="{8445D67D-14F7-1509-CB1F-B3B5FA233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3" r="-3" b="7846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208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TIRA LED RGB-NEOPIXEL CON ARDUINO</vt:lpstr>
      <vt:lpstr>MATERIALES</vt:lpstr>
      <vt:lpstr>NEOPIXEL TIRA LED RGB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7</cp:revision>
  <dcterms:created xsi:type="dcterms:W3CDTF">2022-01-21T21:27:20Z</dcterms:created>
  <dcterms:modified xsi:type="dcterms:W3CDTF">2022-09-15T22:03:07Z</dcterms:modified>
</cp:coreProperties>
</file>