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16/09/2022</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16/09/2022</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2125373" y="3012161"/>
            <a:ext cx="8246054" cy="1373776"/>
          </a:xfrm>
        </p:spPr>
        <p:txBody>
          <a:bodyPr anchor="b">
            <a:normAutofit fontScale="90000"/>
          </a:bodyPr>
          <a:lstStyle/>
          <a:p>
            <a:r>
              <a:rPr lang="es-PE" sz="4800" b="1" dirty="0">
                <a:solidFill>
                  <a:schemeClr val="tx2"/>
                </a:solidFill>
              </a:rPr>
              <a:t>SENSOR DE FUERZA O PRESION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7895" y="320231"/>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1" name="Rectangle 3140">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838201" y="365125"/>
            <a:ext cx="5393360" cy="1325563"/>
          </a:xfrm>
        </p:spPr>
        <p:txBody>
          <a:bodyPr>
            <a:normAutofit/>
          </a:bodyPr>
          <a:lstStyle/>
          <a:p>
            <a:r>
              <a:rPr lang="es-PE" b="1"/>
              <a:t>MATERIALES</a:t>
            </a:r>
          </a:p>
        </p:txBody>
      </p:sp>
      <p:sp>
        <p:nvSpPr>
          <p:cNvPr id="3143" name="Freeform: Shape 3142">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dirty="0"/>
          </a:p>
        </p:txBody>
      </p:sp>
      <p:sp>
        <p:nvSpPr>
          <p:cNvPr id="3145" name="Freeform: Shape 3144">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838200" y="1825625"/>
            <a:ext cx="5393361" cy="4351338"/>
          </a:xfrm>
        </p:spPr>
        <p:txBody>
          <a:bodyPr>
            <a:normAutofit/>
          </a:bodyPr>
          <a:lstStyle/>
          <a:p>
            <a:r>
              <a:rPr lang="es-PE" dirty="0"/>
              <a:t>PLACA DE PRUEBAS</a:t>
            </a:r>
          </a:p>
          <a:p>
            <a:r>
              <a:rPr lang="es-PE" dirty="0"/>
              <a:t>ARDUINO UNO</a:t>
            </a:r>
          </a:p>
          <a:p>
            <a:r>
              <a:rPr lang="es-PE" dirty="0"/>
              <a:t>Diodo LED</a:t>
            </a:r>
          </a:p>
          <a:p>
            <a:r>
              <a:rPr lang="es-ES" dirty="0"/>
              <a:t>Sensor de Fuerza </a:t>
            </a:r>
            <a:r>
              <a:rPr lang="es-ES"/>
              <a:t>o Presión</a:t>
            </a:r>
          </a:p>
          <a:p>
            <a:r>
              <a:rPr lang="es-PE"/>
              <a:t>CABLES</a:t>
            </a:r>
            <a:endParaRPr lang="es-PE" dirty="0"/>
          </a:p>
        </p:txBody>
      </p:sp>
      <p:pic>
        <p:nvPicPr>
          <p:cNvPr id="2052" name="Picture 4" descr="Diodo LED Rojo | Tesla Electronic EIRL">
            <a:extLst>
              <a:ext uri="{FF2B5EF4-FFF2-40B4-BE49-F238E27FC236}">
                <a16:creationId xmlns:a16="http://schemas.microsoft.com/office/drawing/2014/main" id="{65D5855E-4DE4-8E58-10AA-2044EC1793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6774" y="880072"/>
            <a:ext cx="2533422" cy="25334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pic>
        <p:nvPicPr>
          <p:cNvPr id="6" name="Picture 4" descr="13 proyectos asombrosos con Arduino para ponerte a prueba y pasar un gran  rato">
            <a:extLst>
              <a:ext uri="{FF2B5EF4-FFF2-40B4-BE49-F238E27FC236}">
                <a16:creationId xmlns:a16="http://schemas.microsoft.com/office/drawing/2014/main" id="{E2364F96-035B-98F5-28CC-A5B6F0F987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79313" y="869076"/>
            <a:ext cx="2548728" cy="1803225"/>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37" r="7906" b="-4"/>
          <a:stretch/>
        </p:blipFill>
        <p:spPr bwMode="auto">
          <a:xfrm>
            <a:off x="6706774" y="3773021"/>
            <a:ext cx="2552700" cy="225518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1">
            <a:extLst>
              <a:ext uri="{FF2B5EF4-FFF2-40B4-BE49-F238E27FC236}">
                <a16:creationId xmlns:a16="http://schemas.microsoft.com/office/drawing/2014/main" id="{6A1D7F59-BCFB-A80A-5544-D7397142F6D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473872" y="3529366"/>
            <a:ext cx="2533423" cy="1900067"/>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3147" name="Freeform: Shape 3146">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49" name="Freeform: Shape 3148">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838201" y="365125"/>
            <a:ext cx="5393360" cy="1325563"/>
          </a:xfrm>
        </p:spPr>
        <p:txBody>
          <a:bodyPr>
            <a:normAutofit fontScale="90000"/>
          </a:bodyPr>
          <a:lstStyle/>
          <a:p>
            <a:br>
              <a:rPr lang="es-PE" sz="2800" b="1" dirty="0">
                <a:latin typeface="+mn-lt"/>
              </a:rPr>
            </a:br>
            <a:br>
              <a:rPr lang="es-PE" sz="2800" b="1" dirty="0">
                <a:latin typeface="+mn-lt"/>
              </a:rPr>
            </a:br>
            <a:r>
              <a:rPr lang="es-ES" sz="2800" b="1" dirty="0">
                <a:latin typeface="+mn-lt"/>
              </a:rPr>
              <a:t>Sensor de Fuerza o Presión MF01 / FSR402</a:t>
            </a:r>
            <a:endParaRPr lang="es-PE" sz="2800" b="1" dirty="0">
              <a:latin typeface="+mn-lt"/>
            </a:endParaRPr>
          </a:p>
        </p:txBody>
      </p:sp>
      <p:sp>
        <p:nvSpPr>
          <p:cNvPr id="3081" name="Freeform: Shape 3080">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838200" y="1825625"/>
            <a:ext cx="5393361" cy="4667250"/>
          </a:xfrm>
        </p:spPr>
        <p:txBody>
          <a:bodyPr>
            <a:normAutofit lnSpcReduction="10000"/>
          </a:bodyPr>
          <a:lstStyle/>
          <a:p>
            <a:pPr algn="just"/>
            <a:r>
              <a:rPr lang="es-ES" sz="1500" b="0" i="0" dirty="0">
                <a:effectLst/>
                <a:latin typeface="Verdana" panose="020B0604030504040204" pitchFamily="34" charset="0"/>
                <a:ea typeface="Verdana" panose="020B0604030504040204" pitchFamily="34" charset="0"/>
              </a:rPr>
              <a:t>El sensor de fuerza o presión mf01/FS402  autoadherible para Arduino es ideal para detectar una fuerza aplicada en la membrana. Básicamente, al detectar una flexión en la membrana el sensor cambia su resistencia interna. Este sensor esta fabricado de 2 capas separadas por un espaciador, cuanto más se presiona, por ejemplo, más puntos de elemento activo tocan el semiconductor. </a:t>
            </a:r>
            <a:r>
              <a:rPr lang="es-ES" sz="1500" b="0" i="0" dirty="0">
                <a:effectLst/>
                <a:highlight>
                  <a:srgbClr val="FFFF00"/>
                </a:highlight>
                <a:latin typeface="Verdana" panose="020B0604030504040204" pitchFamily="34" charset="0"/>
                <a:ea typeface="Verdana" panose="020B0604030504040204" pitchFamily="34" charset="0"/>
              </a:rPr>
              <a:t>Por lo tanto, esto hace que la resistencia disminuya. Su rango de presión varía de 30 gramos a 1 Kg.</a:t>
            </a:r>
            <a:r>
              <a:rPr lang="es-ES" sz="1500" b="0" i="0" dirty="0">
                <a:effectLst/>
                <a:latin typeface="Verdana" panose="020B0604030504040204" pitchFamily="34" charset="0"/>
                <a:ea typeface="Verdana" panose="020B0604030504040204" pitchFamily="34" charset="0"/>
              </a:rPr>
              <a:t> Por lo que basta con ponerlo en un divisor de tensión, para poder medir la salida en voltaje con algún ADC.</a:t>
            </a:r>
          </a:p>
          <a:p>
            <a:pPr algn="just"/>
            <a:r>
              <a:rPr lang="es-ES" sz="1500" b="0" i="0" dirty="0">
                <a:effectLst/>
                <a:latin typeface="Verdana" panose="020B0604030504040204" pitchFamily="34" charset="0"/>
                <a:ea typeface="Verdana" panose="020B0604030504040204" pitchFamily="34" charset="0"/>
              </a:rPr>
              <a:t>Estos sensor de fuerza son de bajo costo, funciona con cualquier tarjeta de desarrollo o microcontrolador. Tiene una extensión que termina en dos puntas que se pueden soldar cómodamente. Es muy sencillo de utilizar y puede tener multitud de aplicaciones en muchos proyectos electrónicos. </a:t>
            </a:r>
            <a:r>
              <a:rPr lang="es-ES" sz="1500" b="0" i="0" dirty="0">
                <a:effectLst/>
                <a:highlight>
                  <a:srgbClr val="FFFF00"/>
                </a:highlight>
                <a:latin typeface="Verdana" panose="020B0604030504040204" pitchFamily="34" charset="0"/>
                <a:ea typeface="Verdana" panose="020B0604030504040204" pitchFamily="34" charset="0"/>
              </a:rPr>
              <a:t>En resumen, con este dispositivo podemos medir una fuerza proporcional a la presión generada sobre el sensor.</a:t>
            </a:r>
          </a:p>
        </p:txBody>
      </p:sp>
      <p:sp>
        <p:nvSpPr>
          <p:cNvPr id="3083" name="Oval 3082">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Freeform: Shape 3084">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3074" name="Picture 2" descr="MF01-N-221-A01 Alpha (Taiwan) | Mouser Colombia">
            <a:extLst>
              <a:ext uri="{FF2B5EF4-FFF2-40B4-BE49-F238E27FC236}">
                <a16:creationId xmlns:a16="http://schemas.microsoft.com/office/drawing/2014/main" id="{E425E9C5-069B-6963-C814-817F7DACA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6774" y="2392776"/>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3087" name="Arc 3086">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89" name="Freeform: Shape 3088">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76" name="Picture 4" descr="Conozca los Sensores de Fuerza FSR (ART728S)">
            <a:extLst>
              <a:ext uri="{FF2B5EF4-FFF2-40B4-BE49-F238E27FC236}">
                <a16:creationId xmlns:a16="http://schemas.microsoft.com/office/drawing/2014/main" id="{D9E074B2-7BA5-3907-E5D8-8D5AAC74D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530" y="3833813"/>
            <a:ext cx="24860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43467" y="321734"/>
            <a:ext cx="10905066" cy="1135737"/>
          </a:xfrm>
        </p:spPr>
        <p:txBody>
          <a:bodyPr>
            <a:normAutofit/>
          </a:bodyPr>
          <a:lstStyle/>
          <a:p>
            <a:r>
              <a:rPr lang="es-PE" sz="3600" b="1" dirty="0">
                <a:latin typeface="+mn-lt"/>
              </a:rPr>
              <a:t>Función </a:t>
            </a:r>
            <a:r>
              <a:rPr lang="es-PE" sz="3600" b="1" dirty="0" err="1">
                <a:latin typeface="+mn-lt"/>
              </a:rPr>
              <a:t>map</a:t>
            </a:r>
            <a:r>
              <a:rPr lang="es-PE" sz="3600" b="1" dirty="0">
                <a:latin typeface="+mn-lt"/>
              </a:rPr>
              <a:t>()</a:t>
            </a:r>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643469" y="1782981"/>
            <a:ext cx="4008384" cy="4393982"/>
          </a:xfrm>
        </p:spPr>
        <p:txBody>
          <a:bodyPr>
            <a:normAutofit/>
          </a:bodyPr>
          <a:lstStyle/>
          <a:p>
            <a:r>
              <a:rPr lang="es-ES" sz="2000" b="0" i="0" dirty="0">
                <a:effectLst/>
                <a:latin typeface="Helvetica Neue"/>
              </a:rPr>
              <a:t>Esta función es bastante empleada en los </a:t>
            </a:r>
            <a:r>
              <a:rPr lang="es-ES" sz="2000" b="1" i="0" dirty="0">
                <a:effectLst/>
                <a:latin typeface="Helvetica Neue"/>
              </a:rPr>
              <a:t>proyectos de Arduino,</a:t>
            </a:r>
            <a:r>
              <a:rPr lang="es-ES" sz="2000" b="0" i="0" dirty="0">
                <a:effectLst/>
                <a:latin typeface="Helvetica Neue"/>
              </a:rPr>
              <a:t> ya que nos permite «hacer equivalencias» entre diferentes rangos.</a:t>
            </a:r>
          </a:p>
        </p:txBody>
      </p:sp>
      <p:pic>
        <p:nvPicPr>
          <p:cNvPr id="6" name="Imagen 5">
            <a:extLst>
              <a:ext uri="{FF2B5EF4-FFF2-40B4-BE49-F238E27FC236}">
                <a16:creationId xmlns:a16="http://schemas.microsoft.com/office/drawing/2014/main" id="{7F41F53C-CC52-481C-8B6E-4B735E17DD6B}"/>
              </a:ext>
            </a:extLst>
          </p:cNvPr>
          <p:cNvPicPr>
            <a:picLocks noChangeAspect="1"/>
          </p:cNvPicPr>
          <p:nvPr/>
        </p:nvPicPr>
        <p:blipFill>
          <a:blip r:embed="rId2"/>
          <a:stretch>
            <a:fillRect/>
          </a:stretch>
        </p:blipFill>
        <p:spPr>
          <a:xfrm>
            <a:off x="5295320" y="4750896"/>
            <a:ext cx="6253212" cy="703486"/>
          </a:xfrm>
          <a:prstGeom prst="rect">
            <a:avLst/>
          </a:prstGeom>
        </p:spPr>
      </p:pic>
      <p:pic>
        <p:nvPicPr>
          <p:cNvPr id="1026" name="Picture 2" descr="Sensor de Fuerza MF01 Con Arduino">
            <a:extLst>
              <a:ext uri="{FF2B5EF4-FFF2-40B4-BE49-F238E27FC236}">
                <a16:creationId xmlns:a16="http://schemas.microsoft.com/office/drawing/2014/main" id="{29C8C7A5-B7F1-0510-B0FF-441EC48A2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561" y="487854"/>
            <a:ext cx="5686298" cy="413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242</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Helvetica Neue</vt:lpstr>
      <vt:lpstr>Verdana</vt:lpstr>
      <vt:lpstr>Tema de Office</vt:lpstr>
      <vt:lpstr>SENSOR DE FUERZA O PRESION CON ARDUINO</vt:lpstr>
      <vt:lpstr>MATERIALES</vt:lpstr>
      <vt:lpstr>  Sensor de Fuerza o Presión MF01 / FSR402</vt:lpstr>
      <vt:lpstr>Función map()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10</cp:revision>
  <dcterms:created xsi:type="dcterms:W3CDTF">2022-01-21T21:27:20Z</dcterms:created>
  <dcterms:modified xsi:type="dcterms:W3CDTF">2022-09-17T00:44:16Z</dcterms:modified>
</cp:coreProperties>
</file>